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3" r:id="rId2"/>
    <p:sldId id="265" r:id="rId3"/>
    <p:sldId id="574" r:id="rId4"/>
    <p:sldId id="521" r:id="rId5"/>
    <p:sldId id="553" r:id="rId6"/>
    <p:sldId id="524" r:id="rId7"/>
    <p:sldId id="271" r:id="rId8"/>
    <p:sldId id="594" r:id="rId9"/>
    <p:sldId id="595" r:id="rId10"/>
    <p:sldId id="606" r:id="rId11"/>
    <p:sldId id="272" r:id="rId12"/>
    <p:sldId id="273" r:id="rId13"/>
    <p:sldId id="278" r:id="rId14"/>
    <p:sldId id="277" r:id="rId15"/>
    <p:sldId id="280" r:id="rId16"/>
    <p:sldId id="281" r:id="rId17"/>
    <p:sldId id="282" r:id="rId18"/>
    <p:sldId id="283" r:id="rId19"/>
    <p:sldId id="564" r:id="rId20"/>
    <p:sldId id="609" r:id="rId21"/>
    <p:sldId id="618" r:id="rId22"/>
    <p:sldId id="612" r:id="rId23"/>
    <p:sldId id="613" r:id="rId24"/>
    <p:sldId id="611" r:id="rId25"/>
    <p:sldId id="566" r:id="rId26"/>
    <p:sldId id="567" r:id="rId27"/>
    <p:sldId id="619" r:id="rId28"/>
    <p:sldId id="591" r:id="rId29"/>
    <p:sldId id="592" r:id="rId30"/>
    <p:sldId id="610" r:id="rId31"/>
    <p:sldId id="621" r:id="rId32"/>
    <p:sldId id="597" r:id="rId33"/>
    <p:sldId id="596" r:id="rId34"/>
    <p:sldId id="598" r:id="rId35"/>
    <p:sldId id="601" r:id="rId36"/>
    <p:sldId id="622" r:id="rId37"/>
    <p:sldId id="604" r:id="rId38"/>
    <p:sldId id="605" r:id="rId39"/>
    <p:sldId id="602" r:id="rId40"/>
    <p:sldId id="600" r:id="rId41"/>
    <p:sldId id="603" r:id="rId42"/>
    <p:sldId id="607" r:id="rId43"/>
    <p:sldId id="614" r:id="rId44"/>
    <p:sldId id="615" r:id="rId45"/>
    <p:sldId id="616" r:id="rId46"/>
    <p:sldId id="620" r:id="rId47"/>
    <p:sldId id="623" r:id="rId48"/>
    <p:sldId id="593" r:id="rId49"/>
    <p:sldId id="257" r:id="rId50"/>
    <p:sldId id="258" r:id="rId51"/>
    <p:sldId id="259" r:id="rId52"/>
    <p:sldId id="260" r:id="rId53"/>
    <p:sldId id="261" r:id="rId54"/>
    <p:sldId id="26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DED"/>
    <a:srgbClr val="F2F8EE"/>
    <a:srgbClr val="F9DDDF"/>
    <a:srgbClr val="CCECFF"/>
    <a:srgbClr val="FF9999"/>
    <a:srgbClr val="BD92DE"/>
    <a:srgbClr val="E2F0D9"/>
    <a:srgbClr val="FBE5D6"/>
    <a:srgbClr val="A365D1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76733" autoAdjust="0"/>
  </p:normalViewPr>
  <p:slideViewPr>
    <p:cSldViewPr snapToGrid="0">
      <p:cViewPr varScale="1">
        <p:scale>
          <a:sx n="68" d="100"/>
          <a:sy n="68" d="100"/>
        </p:scale>
        <p:origin x="972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0" units="cm"/>
          <inkml:channel name="Y" type="integer" max="12032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5.7616" units="1/cm"/>
          <inkml:channelProperty channel="Y" name="resolution" value="636.6137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19T15:18:57.048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19313 4785 1876 0,'0'0'0'0,"0"0"0"0,3-24 23 0,27 24 1 0,2 12-24 0</inkml:trace>
  <inkml:trace contextRef="#ctx0" brushRef="#br0" timeOffset="31.26">19551 4967 2318 0,'0'0'0'0</inkml:trace>
  <inkml:trace contextRef="#ctx0" brushRef="#br0" timeOffset="78.78">19676 5223 2381 0,'0'0'0'0,"4"0"0"16,5 4 0-16,3 3 0 0,4 5 1 0</inkml:trace>
  <inkml:trace contextRef="#ctx0" brushRef="#br0" timeOffset="461.84">19433 5195 2413 0,'0'0'0'16,"0"0"0"-16,-9 25 0 0,4-11 1 0,1 2 2 0,1 0-2 15,-3-2 1-15,3-4-1 0,-1-3 0 0,1-1 0 16,-1-3 2-16,4 1 3 0,0-4 1 0,-5 1 0 15,-2-1 0-15,3 0-3 0,4 0 1 0,-1 0-1 16,1 0 2-16,0 0 3 0,0-5 0 0,0 2 0 0,0 3 0 16,3-6-4-16,1 1 1 0,1 2-1 0</inkml:trace>
  <inkml:trace contextRef="#ctx0" brushRef="#br0" timeOffset="862.75">19383 4741 1595 0,'0'0'0'0,"0"0"0"0,0 0 0 0,0 0 42 0,0 0 0 0,0 0 1 0,0 0 0 15,0 0-28-15,0 0 1 0,-3 20 0 16</inkml:trace>
  <inkml:trace contextRef="#ctx0" brushRef="#br0" timeOffset="1794.34">19405 4683 878 0,'0'0'0'16,"0"0"0"-16,0 0 0 0,-4-17 131 0,4 11 2 15,0 1-1-15,0 5 1 0,0-3-120 0,0 3 1 0,0 0-1 16,0 0 2-16,0 0 2 0,0 0 1 0,0 0-1 16,0 0 1-16,0 5-7 0,2 4-1 0,0-4 0 15,1 14 0-15,2 10-1 0,2-10 1 0,2 7-1 16,4 2 1-16,-1-5-4 0,0 4 0 0,4-3 1 15,-2 1 0-15,2-2-6 0,0 0 0 0,0 1 0 16,0-6 0-16,1 3 0 0,-1 2 1 0,-3-7-1 16,-1 1 0-16,-3 1-1 0,3-1 0 0,-5-2 0 15,0 0 1-15,0-2-1 0,-1 1 0 0,-3-2 0 16,-1 2 1-16,0-2 0 0,1-4 0 0,-3 0 0 0,0-4 2 16,0 5-2-16,0-4 0 0,0 2 0 0,0-5 1 15,0-2 6-15,-7 1 1 0,4 3-1 0,3-4 1 16,-2 4-4-16,2-4 1 0,0 0 0 0,-4-8-1 15,4 7 11-15,0-1 1 0,0-2 0 0,0-3 0 16,0-1-8-16,0-1 1 0,0-4-1 0,0 1 1 16,0-2 8-16,0 2 0 0,0 1 0 0,-1 2 1 0,-3-1-9 15,0 1 0-15,1 0 0 0,-1 0 0 0,3-3 9 16,-3 7 1-16,-3-4 1 0,2 4-1 0,-4-4-10 16,2-3 1-16,2 3 0 0,-4-2 0 0,0 3 10 15,-2-7-1-15,3 7 0 0,-3-3 0 0,2 1-10 0,4-3 2 16,-4 1-1-16,6 3 0 0,-3 0 7 0,4-5 1 15,1 7-1-15</inkml:trace>
  <inkml:trace contextRef="#ctx0" brushRef="#br0" timeOffset="2210.69">19756 4629 1658 0,'0'0'0'0,"0"0"0"0,-18 5 0 0,6-1 43 0,1 1-1 0,0 4 1 0,1 5 0 15,-1 2-28-15,1 1 1 0,1 3 0 0,-4 2 1 16,5 5 34-16,-1-1 1 0,-2 4 0 0,2 4 0 15,1-1-35-15,-3-5 0 0,2 2 0 0,-1 0 1 0,-3 7 8 16,1-2 0-16,1-3 1 0,-1 1 0 16,0-5-14-16,3 2 0 0,-4-9-1 0,3 2 2 0,3-3-10 15,0-1 2-15,0-3-1 0,1-4 0 0,-1-7-2 16,6-1 1-16,-3-1-1 0,-1-3 2 0,5 0-4 16,2 4 0-16,-2-4 0 0,-2-4 1 0,2-1-1 15,2-2 1-15,1 0-1 0,1-4 1 0,-1-4-1 0,6 1 1 16,-5 3 1-16,1-5-1 0,0 0-1 15,2 7 1-15,0-3-1 0,0 2 2 0,0 3-1 0,0 1 0 16,2 3 0-16,-4-4 2 0,3 0-3 0,-5 1 1 16,6 3 0-16</inkml:trace>
  <inkml:trace contextRef="#ctx0" brushRef="#br0" timeOffset="2459.96">19860 4831 1683 0,'0'0'0'0,"0"0"0"16,0 0 0-16,0 0 36 0,0 0 1 0,0 0 0 0,0 0 0 15,0 0-23-15,0 0 2 0,19 19-1 0,-14-13 0 16,2 1 35-16,0-4 0 0,2 3 0 15,0 1 0-15,0-4-33 0,0 2 0 0,-2-1 0 0,-4-2 1 0,1 3 18 16,1-2-1-16,0-3 1 0,2 2 0 0,-3 5-21 16,-4-3 1-16,2 1-2 0</inkml:trace>
  <inkml:trace contextRef="#ctx0" brushRef="#br0" timeOffset="2642.87">19944 5014 1758 0,'0'0'0'0,"0"0"0"0,-3 0 0 0,-3 0 33 0,3 4 0 16,-2 1 0-16,3-2 0 0,0 6-19 0,0 4 0 15,2-1 1-15,2-2 0 0,-2 13 22 0,-2 0 1 16,1-2-1-16,1 2 1 0,-4 0-23 0,2-2 0 16,1 2 1-16,1-4 0 0,0 2 10 0,0-3 0 15,0-6 0-15,0 2 1 0,0-1-14 0,0-5 0 16,0-4-1-16,0 3 2 0,0-3-3 0,0-4 0 16,0 0 0-16,0 0 2 0,0 0-6 0,0-4 0 0,0 4 1 15</inkml:trace>
  <inkml:trace contextRef="#ctx0" brushRef="#br0" timeOffset="3297.57">22250 4629 992 0,'0'0'0'0,"0"0"0"0,0 0 0 0,0 0 71 0,-9-20 2 0,9 20-1 0,-4-3 1 15,4 3-55-15,0 0 0 0,4 0 0 0,-4 0 0 16,3 0 63-16,-3 0-1 0,4 3 1 0,1 1 1 15,4 0-64-15,2 4 0 0,1 1 0 0,7 9 0 16,4 5 24-16,-5-4 0 0,0-1 0 0,-1-1 0 16,3 6-26-16,-1-2 0 0,-1-2-1 15,-2 1 2-15,-1 3-5 0,1-4 0 0,-3 2 0 0,-1-3 1 0,0-1-7 16,-1-3 2-16,-2 2 0 0,-2-3 0 0,0-5-6 16,0-2 1-16,-2 1 1 0,-3-6-1 0,1-1-1 15,1 2 1-15,-4-2-1 0,0 0 1 0,4-2-2 16,-4 2 2-16,0 0-1 0,0-5 0 0,0-4-1 15,0-7 2-15,0-1-2 0</inkml:trace>
  <inkml:trace contextRef="#ctx0" brushRef="#br0" timeOffset="3510.15">22625 4543 1721 0,'0'0'0'0,"0"0"0"15,0 0 0-15,-19 19 25 0,7-3 0 0,-2 1 1 16,-9 13 0-16,1-3-14 0,1 8 1 0,0-2-1 15,2 2 2-15,-4-1 28 0,0-4 1 0,2 7-1 16,0-2 2-16,-1-5-28 0,3 2 0 0,1-8-1 16,2 4 2-16,2-1 15 0,2-3-1 0,1-6 0 15,3-1 1-15,-3-2-19 0,4-5 2 0,2-1-2 16,3-6 2-16,2-3-4 0,0 0 2 0,0 0-1 16,2-3 0-16,3-6-5 0,2-3 1 0,0-1 0 0</inkml:trace>
  <inkml:trace contextRef="#ctx0" brushRef="#br0" timeOffset="3704.98">22696 4741 1721 0,'0'0'0'0,"0"0"0"0,0 0 0 0,0 0 38 16,0 0 0-16,0 0 0 0,19 11 1 0,-10-11-25 15,-4 3 2-15,3-3 0 0,0 0-1 0,3 0 34 16,0 2-1-16,-3-2 0 0,-1 4 1 0,2-4-32 15,2 3 0-15,-2-3 0 0,-4 4 0 0,2-4 10 0,0 0 1 16,-2 0 0-16,-1 0 0 0,-4 0-16 0,3 2 2 16,-3-2-1-16</inkml:trace>
  <inkml:trace contextRef="#ctx0" brushRef="#br0" timeOffset="3990.47">22767 4979 1733 0,'0'0'0'0,"0"9"0"0,-4-6 0 0,2 6 29 0,2 5 2 0,0-2-1 15,0 1 0-15,2 3-16 0,2-4-1 0,-3 4 1 16,-1 1 0-16,0 1 20 0,2-2 0 0,-2-2-1 16,0-2 1-16,4 6-19 0,-4-4-1 0,-4-4 1 15,-1-1-1-15,-2-2 2 0,0-2 1 0,1-1 0 16,1-2 0-16,2 3-8 0,-5-5 1 0,3-4-1 16,0 3 1-16,0-1-6 0,-1-2 1 0,1-3-1 15,0-1 1-15,1-5-2 0,2 1 0 0,1 3 1 16,1-5-1-16,0 5-1 0,0 1 1 0,3-1-1 0,1 0 0 15,1-3-1-15,2 3 1 0,2 2 1 0,1-7-1 0,3 5 2 16,1 2 2-16,0 2 0 0,2 3-1 0,2-3-1 16,1 1 0-16,-5 1 0 0,-2 3 0 15,3 0 4-15,-1 0 1 0,-2 0-1 0,-1-4 1 0,-1 2-4 16,1 2 1-16,-2 0 0 0</inkml:trace>
  <inkml:trace contextRef="#ctx0" brushRef="#br0" timeOffset="4657.87">19643 6228 1695 0,'0'0'0'0,"0"0"0"16,-13 18 0-16,5 4 52 0,4 3-1 0,-3 0 1 16,2-2 1-16,1 6-36 0,2-4-1 0,1 1 1 15,-1 6 1-15,2-4 44 0,2-3 0 0,-2 1-1 16,0 1 1-16,1-6-45 0,1 0 1 0,-2-2 0 16,0 2 0-16,4-7 4 0,-4-3 2 0,1 0-1 15,1-6 1-15,-2 4-13 0,0-6 1 0,0-3 1 16</inkml:trace>
  <inkml:trace contextRef="#ctx0" brushRef="#br0" timeOffset="5239.95">19433 7326 1721 0,'0'0'0'0,"0"0"0"0,0 0 0 0,0 0 27 0,3-16 1 0,-1 11-1 16,0 1 1-16,3 1-16 0,2-1 2 0,2 2-1 16,-4 0 1-16,4 2 22 0,0 2 1 0,1 0 0 15,3 2 0-15,-1-1-23 0,2 2 2 0,-1 2-1 16,-1-1 0-16,0 2 3 0,1 1 1 0,-3 0 0 15,-1 0 0-15,0 3-8 0,-2-1-1 0,-5 1 0 16,-2 0 1-16,-2 1-7 0,-2-5 2 0,-1 1 0 0,-4 5-1 16,-3-5-1-16,0 2 0 0,1-1 0 0,-1 1 0 15,-2-2-2-15,1-2 2 0,1 3-2 0,0-1 1 0,1 1-1 16,2-2 1-16,2-3-1 0,2 2 0 0,0-4 0 16,1 3 1-16,4-6-1 0,-4 3 0 0,4-3-1 15,0 0 2-15,0 0-2 0,0 0 1 0,6 0 4 16,-3 0-1-16,4 0 1 0,2-3-1 0,5-1-1 15,2 1 0-15,4 1 1 0,-3 2-1 0,4 0 6 16,2 0 0-16,-2 0 0 0,-1 0 1 0,1 0-6 0,0 0 2 16,0 0 0-16,-1 0-1 0,-3 0 9 0,-1 0 1 15,-3 0-2-15,-1 0 2 0,0 0-7 0,-3 2 0 16,-4-1 0-16</inkml:trace>
  <inkml:trace contextRef="#ctx0" brushRef="#br0" timeOffset="5756.2">19383 8094 1646 0,'0'0'0'0,"0"0"0"0,0 0 0 0,0 0 49 0,0 0 1 0,0 0-1 0,0 0 1 16,0 0-33-16,0 0 0 0,9-19 0 0,-2 17 0 15,0 1 51-15,2 1 1 0,2-4-1 0,-1 4 1 16,3-3-52-16,1 3 1 0,-2 3 0 0,-1 1 0 16,1-3 6-16,0 6 1 0,-1-1-2 0,-4 2 2 0,-2-2-14 15,-1 1 1-15,-2-2 1 0,-1 6-1 0,3-1-6 16,-4-5-1-16,-4 2 1 0,1-3 1 15,-1 7-4-15,3-1 2 0,-5-3-1 0,1 2 1 0,-6 5-4 0,1-2 1 16,1 1 0-16,0-3 0 0,0-1-1 16,2-2 1-16,2-2-1 0,1-5 1 0,4 0-2 0,-3 2 1 15,3-2-1-15,0 0 1 0,0 0-1 0,0 0 1 16,3 2-1-16,-3-2 1 0,8 0 1 0,0 0 0 16,-2-2-1-16,2 0 1 0,7 2-1 0,2 0 0 15,-3 0 1-15,4 2 0 0,0 0 3 0,-6 5 1 16,0-4 0-16,1 6-1 0,-5 0-1 0,1 2 0 15,-2-1-1-15,-5 2 2 0,0 2 4 0,-2-3 0 0,-4 1 0 16,1 6 1-16,-6-2-4 0,0-4 0 0,-3 4 0 16,-1-4 1-16,1 1 4 0,-2-1 1 0,0 0 1 15,-2 0-1-15,2-3-5 0,0-2 1 0,-2 2-1 16,-2-5 1-16,1 3 5 0,1-4 0 0,-2 2 1 16,2 1-1-16,4-3-5 0,0 3 0 0,1-6 0 15</inkml:trace>
  <inkml:trace contextRef="#ctx0" brushRef="#br0" timeOffset="6193.51">19408 9095 1733 0,'0'0'0'0,"0"0"0"0,0 0 0 0,0 0 51 0,0 0 0 16,0 0 0-16,-19 6 1 0,17-1-36 0,-3 2 1 15,1 4 0-15,1 3 1 0,-1 1 53 0,1 1-1 16,-3 0 1-16,-1 5 1 0,2 0-54 0,1-7 0 16,1 2 0-16,-1 2 0 0,4 1 10 0,2-3 1 0,-2-4-1 15,0 4 1-15,2-3-15 0,1-8-1 0,1 2 1 16,-1 3-1-16,6 1-11 0,-3-6 2 0,1-1-2 16,1-1 1-16,5 1 0 0,-1-4-1 0,0 2 0 15,4-2 0-15,0-2-2 0,2-2 0 0,-4-1 0 16,2 1 0-16,0-3 0 0,0 0 0 0,-4-3 0 15,0 5 0-15,1-2 0 0,-1-4 0 0,-3 0 0 16,0 1 0-16,1 1 0 0,-1 0 0 0,-4-3 0 0</inkml:trace>
  <inkml:trace contextRef="#ctx0" brushRef="#br0" timeOffset="6388.85">19577 9037 1646 0,'0'0'0'0,"0"0"0"0,0 0 0 0,-21 14 32 15,14-5 2-15,2 7-1 0,1-2 0 0,1 7-19 16,-1 2 0-16,-1 5 1 0,-2-1-1 0,2 4 31 16,1 1 0-16,1 0 0 0,1 6 1 0,-5-4-30 15,1-3 1-15,-1 1-1 0,2-2 1 16,5 7 9-16,-3-7 1 0,1-4-1 0,0 4 1 0,0-5-15 16,2-2 0-16,0 0 1 0,0-4 0 0,0-5-6 0,2-3 1 15,2-8 0-15</inkml:trace>
  <inkml:trace contextRef="#ctx0" brushRef="#br0" timeOffset="7188.65">19350 10154 1381 0,'0'0'0'0,"0"0"0"0,0 0 0 0,0 0 20 0,-18 4 1 0,13-4 0 16,0 3 0-16,1 3-10 0,2 1 0 0,1 2 1 15,-1 1-1-15,2-1 20 0,0 3 1 0,0 6-1 16,0-2 2-16,2 0-20 0,-2-2 2 0,-2 0-2 16,2 5 2-16,0 0-1 0,0-3 1 0,2-2 0 15,-1-3 0-15,3 3-6 0,-2 2 0 0,-2 0 0 0,3-4 0 16,-1 0-7-16,1-1 2 0,1 1-1 0,0-3 0 16,1 0 0-16,2-2-1 0,-4-2 0 0,3-5 2 15,-1 2-3-15,0 0 1 0,1-1 0 0,1 1 0 16,1 0 0-16,3 1 0 0,0 1-1 0,-3-2 1 0,8-1 0 15,-3 5 1-15,3-3-1 0,1 2 0 16,-5 1-1-16,1 2 2 0,-1 0-1 0,1 4 0 0,-1 0 4 16,-3 0-1-16,-2 1 1 0,-2-1 1 0,-1 0-3 15,-1 2 1-15,1 4-1 0,-4-2 1 0,-2 0 1 0,-2 0 2 16,3-4-1-16,-5 4 1 0,3-2-4 16,-1-2 2-16,-5 0-2 0,2 2 2 0,-1-5 6 0,-3 0 1 15,-1-4-1-15,-1 8 1 0,1-5-5 0,1-2 0 16,-5-3 0-16,-1 1 0 0,1-4 5 0,-2-4 1 15,2-1-1-15,1-2 2 0,-5-2-7 0,4-5 1 16,-1-4-1-16</inkml:trace>
  <inkml:trace contextRef="#ctx0" brushRef="#br0" timeOffset="7371.01">19313 10360 1470 0,'0'0'0'0,"0"0"0"16,0 0 0-16,0 0 30 0,17 6 1 0,-9-6 1 15,0-4-1-15,8 4-17 0,-2-2 0 0,2 1 0 16,4-3 0-16,-1 0 39 0,-1-1 1 0,-2-2-1 16,1 2 0-16,-1-2-36 0,2 0 1 0,-2 2-1 15,-2-1 1-15,0 3 7 0,0-6 1 0,-2 4-1 0</inkml:trace>
  <inkml:trace contextRef="#ctx0" brushRef="#br0" timeOffset="8054.08">22576 6010 1482 0,'0'0'0'16,"0"0"0"-16,0 0 0 0,0 0 27 0,0 0 1 16,-2 24-1-16,0-10 1 0,1 8-16 0,-1 4 2 15,0 0-1-15,2 6 1 0,4-4 8 0,-3 2 1 16,-1-4-1-16,2 1 2 0,4-2-13 0,-1-1 1 16,-2-3-1-16,1 2 2 0,-2-5 10 0,1-2 1 15,-1-2-1-15,0-6 1 0,1 1-13 0,-3 2 1 0,2-4 1 16,0-4-1-16,-2-3-3 0,0 4 1 0,0-4 0 15</inkml:trace>
  <inkml:trace contextRef="#ctx0" brushRef="#br0" timeOffset="8638.76">22347 7086 1470 0,'0'0'0'0,"0"0"0"0,0 0 0 0,0 0 24 0,0 0 1 0,1-19 0 0,3 12 0 0,3-2-12 0,2 0-1 0,1 2 0 16,3 0 2-16,6 2 25 0,-1-2 2 0,1 4-1 15,-3-1 0-15,5 4-24 0,-5 4 0 0,5-3 0 16,-3 3-1-16,1 5 14 0,-1-1 2 0,-2 1-1 16,-4 2 0-16,1 1-16 0,-6 0-1 0,1-1 1 15,1 12 0-15,-7-7 0 0,-2-1-1 0,0 3 1 16,-2-4-1-16,-1 5-5 0,-3-3 1 0,-2 0-1 0,-5-4 1 16,1 4 2-16,0 5 0 0,-3-7 1 0,0-1 0 15,0 1-5-15,3 0 0 0,-2-3 0 0,-2-3 1 16,4 5 2-16,3-8 1 0,2-2 1 0,-4 1-1 0,4-2-4 15,4-1-1-15,3-1 1 0,-4 6 1 0,4-6 6 16,0 0 1-16,0 0 0 0,4 0 0 0,1 0-6 16,0 0 0-16,1 0 0 0,4 0 0 0,4 0 7 15,4 0 0-15,0 3-1 0,1-3 2 0,2 2-8 16,-5 2 0-16,0-1 0 0,2 1 1 0,-1-1 7 16,3 2 0-16,-3-1 0 0,3-2 0 0,-4-1-8 15,1 3 1-15,-1-4-1 0</inkml:trace>
  <inkml:trace contextRef="#ctx0" brushRef="#br0" timeOffset="9786.83">19902 4061 1192 0,'0'0'0'0,"0"0"0"16,0 0 0-16,0 0 105 0,21-14 0 0,-12 3 0 0,3-1 0 15,1-2-89-15,-1-8 1 0,4 1-1 0,3-5 1 16,4 1 57-16,4-5 2 0,1 6-1 0,5-8 0 15,4 2-57-15,0 7 0 0,1-3 0 0,0-4 0 16,1 7 4-16,2-1 2 0,-1-6-2 0,10 3 2 16,4 3-13-16,-3-3 1 0,6 6 1 0,-4 2-1 0,2 3-7 15,-6 0-1-15,6-3 0 0,1 6 1 0,2 8-2 16,-3-4 1-16,1 6-1 0,3 3 0 0,-6 0-3 16,1 3 2-16,-3 3-2 0,6 2 1 0,-3 5-1 15,-4 1 0-15,-4 3 0 0,1 3 1 0,-1-1-1 0,-5 2 0 16,-2 6 0-16,-2-3 0 0,-4 3 0 15,-1 3 0-15,-7-6 0 0,-1 3 0 0,1 4-1 16,-6-1 1-16,1-3 0 0,-1 2 0 0,-3 0-1 0,0-7 1 16,-4 1 0-16,1-2 0 0,-1-1 0 0,-3-4 1 15,-4-1-1-15,-1 0 1 0,-3-3-1 0,-1-3 1 16,0 1-1-16,-1-1 1 0,-5-4 5 0,1-3 0 0,0 2 0 16,-2-4 1-16,-2 3-3 0,0-3 1 0,0-3-1 15,-1-1 1-15,-3 2 6 0,1 1 1 0,0 1 1 16,-3-4-1-16,0 0-5 0,-1 1 1 0,2 1-1 15,-2-1 1-15,0 3 9 0,2-4 1 0,0 4-1 16,1 0 1-16,3-3-9 0,1 1 1 0,2-2 0 16,-4 4 0-16,4 0 6 0,4 0 1 0,-4 0-2 15,3-3 2-15,4 3-8 0,-2-4 1 0,2 4-1 16,-5-1 1-16,5 1 4 0,-2-4-1 0,2 4 1 16,2-3 0-16,-2 3-6 0,0 0 1 0,5-4-1 15,-5 4 1-15,4 4 4 0,-1-1 1 0,3 1-1 0,-3 1 2 16,8 4-7-16,1 1 1 0,0 3-1 0,1-6 1 15,1 5 2-15,-2 2 0 0,-1-5 0 0,-1 0 1 0,3 1-6 16,-1-1 2-16,0-4-1 0,1-1 1 16,1-1 0-16,0 1 1 0,0-8 0 0,2-5 0 15,2-3-4-15,-2 2 1 0,-2-5-1 0,0-2 2 0,2-6 3 16,1-2 0-16,-4 1 0 0,-1-8 2 0,0 2-6 16,2 0 1-16,1 2 0 0,-1-9 0 0,2 4 1 15,-4 10 1-15,0-2 0 0,1-5 2 0,-1 11-6 16,0 0 2-16,-3 1-1 0</inkml:trace>
  <inkml:trace contextRef="#ctx0" brushRef="#br0" timeOffset="12584.7">19383 6001 338 0,'0'0'0'0,"0"0"0"15,-26 12 0-15,14 1 0 0,-1 4 2 0,-4-1-2 16,-1 3 1-16,0 4-1 0,1 0 1 0,-3 4-1 15,-1-1 1-15,2 4 2 0,3-2 2 0,2 2-2 16,1 2 2-16,5-1-3 0,0 4 1 0,1-3 1 16,6 3-1-16,1 0 10 0,1-6 1 0,3 8-1 0,1-1 2 15,6 1-7-15,1-3 1 0,2-4-1 0,2 5 1 16,5-5 38-16,2 0 1 0,2 0 0 0,3-2 0 16,2 0-31-16,-2-2 0 0,6-8 0 0,-4-1 0 0,3-1 1 15,1-2 0-15,1-1 0 0,2-8 1 0,0 2-9 16,0-7 0-16,-1 0 0 0,-1-7 0 0,2-2 6 15,-4 0 1-15,-3-8-2 0,-1-3 2 0,-6-4-8 16,0-1 1-16,-2-6-1 0,-2-3 1 0,-3-8 15 16,-4 5 0-16,-3-9-1 0,-2 2 2 0,-2 2-13 15,-1 0-1-15,-4-4 0 0,-4-7 2 0,-1 0 16 0,-2 1 2 16,-2 1-2-16,-7-7 1 0,2 7-17 0,-2 12 0 16,-3-3 0-16,-2 7 0 0,3 3 23 0,-1 4 2 15,-9 7-2-15,-2-1 1 0,1 8-24 0,1 7 2 16,-2 7 0-16,-7 0-1 0,-2 13 17 0,4-1 0 15,-4 0 0-15,-1 4 0 0,3 4-18 0,3 2 0 16,1-2 1-16,1-4 0 0,4 3 8 0,6 0 2 0,1 1-2 16</inkml:trace>
  <inkml:trace contextRef="#ctx0" brushRef="#br1" timeOffset="18467.41">19553 5936 351 0,'0'0'0'0,"0"0"0"0,0 0 0 0,-4-21 2 0,4 17 1 0,0 3 0 16,-2-3 0-16,-1 0-1 0,-1 4 0 0,4 0 1 16,-3 0-1-16,-1 4 16 0,3-4 0 0,-5 4 0 15,3-3 1-15,-1 6-9 0,-5-3 0 0,1 6 0 16,-3-3 0-16,-1 6 18 0,-2 1 2 0,-2-2-2 15,-2-3 1-15,4 1-16 0,2 3 1 0,-4-1-1 16,2 0 1-16,-2 2 15 0,2 1 0 0,-2-3 0 0,0 4 1 16,3 1-16-16,-4-1-1 0,1-2 1 15,0 2 0-15,2-2 1 0,0 4 1 0,0-1-2 0,1 4 2 16,5-3-7-16,1-4 0 0,-6 4 0 0,3 1 0 16,3-1 1-16,1-1 1 0,1 4-1 0,1 0 2 0,3-3-6 15,1 1 1-15,0 4 0 0,0 0 1 0,3 2 6 16,2-6 2-16,3 6 0 0,0-1-1 0,3-1-6 15,1-2 0-15,1 7 0 0,-1 1 1 0,4-7 8 16,0 3 1-16,0-4 1 0,5-3-1 0,-2 3-9 16,-1 5 0-16,-1-5 0 0,3-3 1 0,1 0 13 0,-2 1-1 15,3-3 1-15,-3 0-1 0,2-4-11 0,0 2 0 16,0-2 0-16,4-3 1 0,0-2 25 0,1 0 0 16,-1-2 0-16,0-1 1 0,3 0-24 0,0-4 1 15,-3-4-1-15,0-1 1 0,-1-2 27 0,1-4 0 16,0-1 0-16,-4-2 1 0,4-4-28 0,-4 2-1 15,0-5 1-15,-2-5 1 0,1-1 21 0,-3-2 0 16,-1-3 0-16,-2 2 0 0,-1-3-23 0,-3 6 1 16,-1-6-1-16,0-4 1 0,-6 9 12 0,-1-6 0 0,-4-1 0 15,-1-4 2-15,-4-1-17 0,1 6 0 0,-6-4 1 16,0-1-1-16,-6 2 10 0,2 5-1 0,-5-1 1 16,-2-2-1-16,2 8-11 0,0 6 1 0,-4-3-1 15,-7 8 1-15,2 0 11 0,2 7-1 0,-2 0 1 16,-5-1 0-16,1 8-12 0,4-1 2 0,0 3-2 15,2-4 1-15,-2 8 7 0,6-4 1 0,-1 3 0 16,0-3 0-16,4 2-10 0,3 1 1 0,4 1-1 16,-3-1 1-16,4 6 7 0,3-4 0 0,1 3 0 15</inkml:trace>
  <inkml:trace contextRef="#ctx0" brushRef="#br1" timeOffset="18837.43">20002 5764 1796 0,'0'0'0'0,"0"0"0"0,0 0 0 0,0 0 54 0,-10 21 0 0,8-16 0 16,-7 11 0-16,-7-2-38 0,-1 3 2 16,-3 8-1-16,-4 5 1 0,-1 7 49 0,0 0 1 15,-3 5-1-15,-5 2 0 0,-1 0-49 0,1 2 0 0,-4 7 0 16,-1-2 0-16,1 5-4 0,0-3-1 0,0-2 1 16,0 8-1-16,4-4-5 0,1-4 0 0,-1-4 0 15,3-1 1-15,5-4-9 0,0-5 0 0,4-7 0 16,-4-2 0-16,8-1 0 0,1-6 0 0,2-3 0 15,3-6 0-15,2-3-5 0,4-6 1 0,0-1-1 0,-1-4 1 16,3-1 0-16,3-6 1 0,-4 0 0 0,4-12-1 16,4-2-1-16,-1 2 0 0,-1-4 0 0</inkml:trace>
  <inkml:trace contextRef="#ctx0" brushRef="#br1" timeOffset="19141.25">18957 6038 1431 0,'0'0'0'0,"0"0"0"0,0 0 0 0,0 0 27 16,0 0 1-16,17 5 0 0,-5 2 1 0,3 4-17 0,8 3 1 16,1 7 1-16,3 4-1 0,4-1 30 0,-1-1 1 15,6 5-2-15,1 0 2 0,3 4-28 0,3 5 1 16,-6-2-2-16,5 0 2 0,-1 1 8 0,-3-1 0 15,6 0-1-15,-1-3 2 0,3 6-14 0,-2-4 1 16,-7-3-1-16,2 3 0 0,-2-8 0 0,-6 1-1 0,-1-3 0 16,-1-8 0-16,-6 3-4 0,0 4 1 15,-2-3-1-15,-2-6 0 0,-3 0 0 0,-4-4 0 0,1-1 0 16,-5 0-1-16,-2-4-1 0,1-1-1 0,-4 1 1 16,3-5 0-16,-3 0 0 0,-3 0-1 0,0 0 1 15</inkml:trace>
  <inkml:trace contextRef="#ctx0" brushRef="#br1" timeOffset="21831.05">19327 8853 426 0,'0'0'0'0,"0"0"0"16,0 0 0-16,-23 15 0 0,11-2 0 0,-4-3 0 0,-4 6 1 15,3 2-1-15,-1-8 0 0,-3 6 0 16,-2 4 1-16,2-1 4 0,3-5 0 0,2 0 0 0,-3 2 0 15,3 5-1-15,2 0 0 0,2-7 0 0,-4 2 0 0,3 7 17 16,5-6 1-16,-5 5-1 0,3 0 1 16,3 7-10-16,1 0-1 0,-1-2 0 0,2 12 2 0,3-6 30 15,2-1 1-15,4 3 0 0,-1-2 1 0,4 6-30 16,4-4 2-16,-2 0-1 0,3 1 1 0,0-5 0 16,4 1 1-16,-3-4 0 0,6-5-1 0,2 3-6 15,34 15 9-15,-23-25-10 0,5-2 8 0,0-6 1 16,1-2 0-16,1-1 0 0,2-5-9 0,36-12 10 15,-34 1-8-15,3-3 11 0,-2 2 2 16,0-6 0-16,0-1-1 0,-2-1-11 0,-5 1-1 16,-5 0 0-16,0-6 1 0,-7-1 17 0,-1 3 1 15,-3-2 0-15,1-1 0 0,-3-6-18 0,-7-1 2 16,1-6-1-16,-1 2 0 0,-7-2 14 0,2 4 1 16,-5-5 1-16,-4-4-1 0,-1 5-16 0,-6 4 1 0,-3 0-1 15,-1 1 1-15,1 3 13 0,-6 2-1 0,-1 3 1 16,-4 8 0-16,2 1-14 0,3 5 0 0,-7-1-1 15,-1 6 2-15,3 0 11 0,2 4 0 0,-2-3 1 16,-2 6 0-16,4-3-14 0,3-1 1 0,-3-1-1 16</inkml:trace>
  <inkml:trace contextRef="#ctx0" brushRef="#br1" timeOffset="22231">19583 8876 1407 0,'0'0'0'0,"-20"15"0"0,4 6 0 0,1 2 41 0,-1 7 2 15,-4 2-2-15,-3 0 2 0,2 8-27 0,0 2-1 16,-4 6 1-16,-1 8 1 0,-1-3 31 0,3 1 2 0,-1-3-1 15,0 0 0-15,2-1-32 0,4-5 0 0,0-1 0 16,-3-7 0-16,8-9 7 0,4 2 1 0,1-9 0 16,2-3 1-16,0-6-14 0,1-1 0 0,1-6 1 15,2-1 0-15,3-4-4 0,1-6 0 0,-1-6 0 16</inkml:trace>
  <inkml:trace contextRef="#ctx0" brushRef="#br1" timeOffset="22480.71">18999 8846 1407 0,'0'0'0'0,"0"0"0"0,0 0 0 0,12 22 10 16,-5-2 1-16,4-4 0 0,5 8 0 0,3-1-4 16,4 4 1-16,5 1-1 0,6-2 1 0,3 8 7 15,0-1 2-15,2 0-1 0,3 6 1 0,-7 2-8 16,1-1 1-16,1-5-1 0,-4 6 1 0,4-8 6 15,-3 0 0-15,1-3 0 0,2-5 1 0,2 1-8 0,-2-3 1 16,-7-3-1-16,-2-5 1 0,0 3-4 16,-7-2-1-16,-1-4 1 0,-6-1 0 0,-2-1-3 0,-1-3 1 15,-2-1 1-15,-4-3-1 0,0 1 1 0,-1 1 1 16,-4-2-1-16</inkml:trace>
  <inkml:trace contextRef="#ctx0" brushRef="#br1" timeOffset="22932.76">19775 9987 1293 0,'0'0'0'0,"0"0"0"0,0 0 0 0,0 0 23 16,-19 11 0-16,8-2 1 0,-1-1 0 0,-2 7-13 15,-2 11 1-15,-4-1 0 0,1 3 1 0,-2 9 32 0,1 0 1 16,-3 1-1-16,-1 3 1 0,-3 3-31 16,1 1 2-16,-3 3 0 0,0 5 0 0,0 3 7 15,-1-5 1-15,-1-2 0 0,-3 1 0 0,6-6-13 0,3 0 0 16,-3-6 1-16,3 4-1 0,4-6 1 0,2-3 2 16,-1-5 0-16,3-5-1 0,2-5-6 0,7-2 1 15,-5-6 0-15,5-3 0 0,4-2-1 0,-3-5 0 16,2-5 0-16,1-2 0 0,2-3-2 0,1-6 0 0,1 2-1 15,0-11 1-15,1-1-2 0,1-3 2 0,2 5-1 16</inkml:trace>
  <inkml:trace contextRef="#ctx0" brushRef="#br1" timeOffset="23180.04">19031 10218 1507 0,'0'0'0'0,"0"0"0"0,19 21 0 16,-3-4 25-16,3 5 2 0,6 0-1 0,0 5 1 16,8-3-15-16,-1 3 2 0,3 6-2 15,2 1 2-15,4-1 25 0,-8 1 0 0,4-3 1 0,0 6-1 0,0-3-23 16,0-4-1-16,1 1 1 0,0-1 0 0,-1 0 17 16,-1-5 1-16,-8-3 0 0,2 3 0 15,-4 2-19-15,1-5 0 0,-6-1-1 0,0 1 1 0,-5-1 1 16,-2 0-1-16,-3-9 1 0,-2 0 1 0,-6 1-8 15,2-4 0-15,1-6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0" units="cm"/>
          <inkml:channel name="Y" type="integer" max="12032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5.7616" units="1/cm"/>
          <inkml:channelProperty channel="Y" name="resolution" value="636.6137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19T14:15:50.866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22">
        <inkml:traceFormat>
          <inkml:channel name="X" type="integer" max="3600" units="cm"/>
          <inkml:channel name="Y" type="integer" max="2256" units="cm"/>
          <inkml:channel name="T" type="integer" max="2.14748E9" units="dev"/>
        </inkml:traceFormat>
        <inkml:channelProperties>
          <inkml:channelProperty channel="X" name="resolution" value="119.2053" units="1/cm"/>
          <inkml:channelProperty channel="Y" name="resolution" value="119.36508" units="1/cm"/>
          <inkml:channelProperty channel="T" name="resolution" value="1" units="1/dev"/>
        </inkml:channelProperties>
      </inkml:inkSource>
      <inkml:timestamp xml:id="ts1" timeString="2024-09-19T14:16:52.645"/>
    </inkml:context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9162 11151 414 0,'0'0'0'16,"0"0"0"-16,0 0 0 0,0 0 0 0,0 0 0 15,0 0 0-15,0 0 0 0,0 0 0 0,31 11 0 16,-31-11 0-16,5 3 0 0,-5-3 1 0,-5 8 0 16,5-8 0-16,0 5 1 0,0-5-1 0,0 6 0 0,0-6 1 15,0 5-1-15,0-5 8 0,0 6 1 0,0-6-1 16,-9 8 1-16,1-8-5 0,8 0 2 0,-5 0-1 16,5 0 1-16,0 0 8 0,0 0 1 0,0 0 0 15,0 0-1-15,0 0-6 0,0 0 0 0,0 0 0 16,0 0 1-16,0 0 3 0,0 0 0 0,0 0 1 15,0 0-1-15,0 0-5 0,0 0 0 0,0 0 0 16,-6-5 1-16,12-1 3 0,-6 6 0 0,5-5 1 16,-5 5 0-16,8-3-5 0,-8 3 0 0,3-8 0 15,-3 8 0-15,6-9 7 0,-6 9 1 0,5-5 0 16,-5 5 1-16,0 0-8 0,0 5 0 0,0-5 0 16,0 9 1-16,0-1 9 0,-5-8 0 0,-4 0 0 0,9 0 1 15,-8 8-10-15,8-8 1 0,-5 3-1 0,5-3 2 16,-6 3 12-16,6-3 2 0,-3 5 0 0,3-5 0 15,-5-8-14-15,5 8 0 0,0 0 1 16,0 0 0-16,0 0 15 0,0 0 2 0,0-8-2 0,0 5 1 16,0 3-16-16,5-8 1 0,-5 8-1 0,9-11 1 15,-9 8 11-15,5-3 2 0,3 6-1 0,1-5 1 0,-4 5-15 16,1 0 1-16,-6 0-1 0,3 5 2 0,2-5 7 16,-5 0 0-16,6 6 1 0,-6-6 0 0,5 11-11 15,-2-6 0-15,-3-5 1 0,-3 6-1 0,3-6 8 16,0 5 0-16,0-5 0 0,-5 6 1 0,-1-3-10 0,1 2 2 15,5-5-2-15,-3 0 1 0,3 0 4 0,-6 0 0 16,6 0 0-16,-5 0 1 0,5 0-7 0,-9-5 0 16,9-1 0-16,0 6-1 0,-8-5 5 0,8 5 0 15,0-3 0-15,0 3 0 0,8-11-5 0,-8 3 0 16,0 8 0-16,9-3 1 0,-9 3 2 0,5-6 1 16,1 1-1-16,-6 5 2 0,3-3-6 0,-3 3 0 0,5 8 1 15,-5-8 0-15,6 6 3 0,-12-1 1 0,1 4-1 16,2-1 0-16,-3 3-4 0,6-3 1 0,-5 3-2 15,-4 0 2-15,-4-2 1 0,7-4 1 0,3-2 0 16,-2 0 0-16,5-3-4 0,-9 5 1 0,9-5 0 16,-2-3-1-16,-4-2 4 0,1 2 0 0,2-5 1 15,0 2 0-15,3 1-5 0,3-9 1 0,0 6 0 16,2-1 0-16,1 4 5 0,-4-6 2 0,1 0-2 16,3 5 1-16,-1-2-5 0,4 5 0 0,-4 1 0 15,3 2 1-15,-8 0 1 0,0 5 1 0,0-5 0 0,3 14 1 16,3-3-6-16,-6 0 1 0,5-8 0 0,-5 5 1 15,0 0 2-15,0 3 1 0,0 0 0 0,0 3 0 0,0-3-4 16,0-3 0-16,-5-2 0 0,-1-1 1 0,6-5 0 16,-3 3 3-16,3-3-1 0,0 0 0 0,-8 6-5 15,8-6 2-15,0 0 0 0,0-9 0 0,0 4 3 16,0 5 0-16,0-6 0 0,0 1 0 16,0-6-3-16,-5 0-1 0,-4 0 1 0,9 2 0 0,-5 1 1 15,5 3 0-15,0-6-1 0,0 2 2 0,0 4-3 0,0 5 0 16,0-8-1-16,0 8 1 0,5-3 2 15,-5 3 0-15,0 0-1 0,0 0 1 0,3 0-2 16,-3 0 0-16,6 5-1 0,-6-5 1 0,0 9 2 0,0-9-1 16,5 8 1-16,-10-3 0 0,5 4-3 15,0-4 0-15,0 3 1 0,0 1 0 0,0-1 0 0,0-2 1 0,0-6 0 16,0 5-1-16,0 1-1 0,0-6-1 0,0 0 1 16,0 0 1-16,-9 2 0 0,4-2 2 0,5 0-1 15,-9-8 1-15,7 0-4 0,-4-3 2 0,6 0-2 16,-5 5 2-16,5-5 0 0,5-3 0 0,-5-2 1 15,6-1 0-15,-4 9-3 0,7 0 1 0,-4 5-1 16,4 0 2-16,-9 3-1 0,5 0 1 0,3 0 0 16,-5 3 0-16,3 2-1 0,-1 1-1 0,1 0 1 15,2 2-1-15,-2 3 2 0,-6 3 0 0,0-1-1 0,0 1 1 16,5 3-3-16,-5-12 2 0,-5 4-1 16,-1-1 1-16,1-3-1 0,5-5 2 0,-9 3-1 0,4-3 1 15,-1 3-3-15,3-3 2 0,-5-3-2 0,8 3 2 16,-5-5-1-16,5 5 1 0,-9-6-1 0,9 1 1 0,-5-4-2 15,5 4 0-15,-6-6 1 0,3 5-1 16,3-2 0-16,-2 0 2 0,2-1-2 0,-6 4 2 0,6-3-3 16,0 8 1-16,0-3 1 0,0 3-1 0,6-6 0 15,-6 6 1-15,2-8-1 0,-2 8 1 0,9-5-2 16,-4 5 0-16,4-6 0 0,-4 6 2 0,3 6-2 16,-8-6 1-16,3 2 1 0,3 4-1 0,-6-1-1 15,0 1 0-15,0 5 1 0,0 0 0 0,0-3-1 0,-6 3 1 16,3-8-1-16,-5 5 0 0,3 1-1 0,-4-1 1 15,4 0 1-15,5-8-1 0,-6 0 0 0,6 0 0 16,-3 0 1-16,3 0-1 0,-2 0-1 0,-4-8 1 16,6 0-1-16,0-4 2 0,0 4-2 0,6-3 1 15,-6 3-1-15,2-9 1 0,7 6 0 0,-1 0-1 16,-2 3 0-16,-1-3 1 0,3 8-1 0,1-2 1 0,-4-1-1 16,1 3 2-16,-3 3-2 0,2 3 0 0,-5-3 0 15,6 6 1-15,-1-1-1 0,-5-2 1 0,3 2-1 16,-3 7 1-16,0-4-1 0,0 3 0 0,0 3 0 15,0-3 0-15,0-3 1 0,0 0 0 0,-3-2-1 16,-2 5 1-16,5-6-1 0,-6 4 0 0,1-4 1 16,2-5 0-16,3 0-1 0,-6 0 0 0,6 0 0 15,-5 0 0-15,5 0 0 0,-6-8 1 0,6 2-1 16,0 1 0-16,6-4 0 0,-6 1 0 0,5-3 0 16,-5 3 0-16,6-3-1 0,-6 0 1 0,3 5 0 0,2-5 1 15,-5 9-2-15,6-4 1 0,-6 6 0 0,5-8 0 16,-5 8-1-16,3-3 1 0,-3 3 0 0,5 3 0 15,1 5-1-15,-6-2 1 0,0-4-1 0,0 9 2 0,-6-5-2 16,6 5 1-16,-5 0-1 0,2-6 1 0,3 4-1 16,-5-4 1-16,5 3 0 0,-6 1 0 0,6-4-1 15,0-5 1-15,-8 6 0 0,8-6 1 0,-6 8-2 16,6-8 1-16,-5 0 0 0,5 0 0 0,-6-5-1 16,6 5 1-16,-3-6-1 0,3 6 1 0,-8-5-1 15,8 5 1-15,0-3-1 0,0-6 1 0,0 4-1 0,8 2 2 16,-8-2-2-16,0 5 1 0,0-6-1 0,0 6 1 15,9-5-1-15,-9 5 1 0,5-3-1 0,-5 3 1 16,6-8-1-16,-6 8 1 0,3 2-1 0,-3-2 1 16,5 6-1-16,-5-6 1 0,6 8-1 0,-1-2 2 15,-5-1-2-15,3-2 1 0,2 2-1 0,-5 4 1 16,0-6-1-16,0 2 1 0,0 1-1 0,0-6 1 16,0 5-1-16,0 1 1 0,0-6-1 0,0 5 1 0,0-5-1 15,0 8 1-15,0-8-1 0,0 0 2 0,0 0-2 16,0 0 1-16,0 0-1 0,0 0 1 0,0 0-1 15,0 0 1-15,0 0-1 0,0-8 1 0,0 3-1 16,0 5 1-16,0-6-1 0,0 6 1 0,0-8-1 16,0 2 1-16,0 1-1 0,0 5 1 0,0-6-1 15,0 6 2-15,0-5-2 0,0 5 0 0,0-6 0 16,0 6 1-16,0 0-1 0,0 0 0 0,0 0 0 0,0 0 1 16,0 0-1-16,0 0 0 0,0 0 0 0,0 8 1 15,0 1-1-15,0-6 0 0,-5 2 0 0,2 6 1 16,-2-5-1-16,-1 2 1 0,6-3-1 0,-5 1 1 15,2-1-1-15,3-5 1 0,-6 9-1 0,6-9 2 0,0 2-2 16,0-2 1-16,0 3-1 0,0-3 1 16,0 6-1-16,0-6 1 0,0 8-1 0,0-8 1 0,0 0-1 15,0 0 0-15,0 0 0 0,0 0 1 0,0 0-1 16,0 0 0-16,0 0 0 0,0 0 1 0,0 0-1 16,0 0 0-16,0-11 0 0,0 5 1 0,0 4-1 15,0 2 0-15,0-6 0 0,0 6 2 0,0-5-2 0,0 5 0 16,0-6 0-16,0 6 1 0,0-3-1 15,0 3 0-15,0-8 0 0,0 8 0 0,0-5 0 16,0 5 0-16,0-6 0 0,0 6 0 0,0 0 0 16,0 0 0-16,0 0 0 0,0 0 0 0,0 0 0 0,0 0 0 15,0 0 0-15,0 0 0 0,0 0 0 0,0 0 0 16,0 0 0-16,0 6 0 0,0-6 0 0,0 0 0 0,0 0 0 16,0 5 0-16,0-5 0 0,0 8 0 0,0-8 0 15,0 0 0-15,0 0 0 0,0 3 0 0,0-3 0 16,0 6 0-16,0-6 0 0,0 5 0 0,0-5 0 15,0 6 0-15,0-4 0 0,0 4 0 0,0-1 0 16,0 4 0-16,-5 10 0 0,-4-5 0 0,9 0 0 16,-8 2 0-16,8 4 0 0,0-1 0 0,0 0 0 15,0 3 0-15,0-2 0 0,8-4 0 0,-8 6 0 16,3 6 0-16,3-9 0 0,-6 9 0 0,5-6 0 16,-5 0 0-16,6 3 0 0,-6-1 0 0,0 1 0 15,0 6 0-15,0-9 0 0,0 0 0 0,0 3 0 16,0-3 0-16,0 3 0 0,0-6 0 0,0-3 0 0,0 4 0 15,0 5 0-15,0-6 0 0,0 6 0 0,0-3 0 16,0-3 0-16,0 3 0 0,0 0 0 0,0 3 0 0,0 3 0 16,0-4 0-16,0 1 0 0,0 0 0 0,0-3 0 15,0 3 0-15,0 3 0 0,0-6 0 0,0-3 0 16,0 3 0-16,0-5 0 0,0 2 0 16,-6 3 0-16,6-8 0 0,-5 0 0 0,5 2 0 0,-6-2 0 15,3 2 0-15,3-5 0 0,-8 3 0 0,8 0 0 16,-5-6 0-16,5 1 0 0,-6-1 0 0,3 0 0 0,3-2 0 15,0-6 0-15,-5 2 0 0,5-2 0 16,-9 3 0-16,9-3 0 0</inkml:trace>
  <inkml:trace contextRef="#ctx0" brushRef="#br0" timeOffset="257.69">9016 12274 1834 0,'0'0'0'0,"-11"0"0"0,0 0 0 0,5 0 50 0,6 0 0 0,-6 5 0 0,6 3 0 15,0-2-33-15,0 8 0 0,0-3 0 0,0 5 0 0,0 12 53 16,6 2 1-16,-6-8-2 0,0 11 2 0,6-8-53 0,5 3 0 0,-6-3 0 16,1 0 0-16,7-3-13 0,-4-6 1 0,2 1 0 15,3 2-1-15,-3-5-1 0,3-6 0 0,-1-2 1 16,-4-4-1-16,2-4-5 0,3-4 1 0,-1-2-1 16,1-3 1-16,8-6-1 0,-8-2 1 0,6-3-1 15,-7-3 1-15,7-5-15 0,-9 2 0 0,3-2 1 16,0 5-1-16,-1 3 6 0,4 5 0 0,-11-2 0 15,-1 0 2-15,1 10-15 0,2 1 1 16,-3 8 0-16,4 0 0 0,-9 0 10 0,3 8 0 0,-3-8 0 0</inkml:trace>
  <inkml:trace contextRef="#ctx0" brushRef="#br0" timeOffset="1240.19">8866 13209 1218 0,'0'0'0'0,"0"0"0"0,0 0 0 0,-30 3 10 0,13-6 2 0,12 3-1 16,-4 3 0-16,4-1-4 0,-1 1-1 0,6-3 1 0,-5 8 1 0,5-8 5 16,-6 3 2-16,6-3-1 0,-5 6 0 0,5-1-6 0,-6 1 1 0,3-1 0 0,-2 1 0 15,-1 2 2-15,1 3 1 0,2 3 0 0,-8 2 0 0,3 1-5 0,-3-3 1 0,-3 0-1 0,3-3 1 0,2 8-3 16,-4-8-1-16,2 3 1 0,-12-9-1 0,10 6 0 0,4 0-1 15,1-2 0-15,-6-4 1 0,9-2-4 16,-7 5 1-16,4-8 0 0,3 0 0 0,5 0-1 16,-3 8 1-16,3-8-1 0,-6 3 1 0,6-3 1 15,-5 9-1-15,5-9 0 0,0 0 1 0,0-9-1 0,0 9 0 16,5 0 0-16,1 3 0 0,2 3 1 0,0-1-1 0,9-2 0 16,-3 8 1-16,3 8-1 0,2 0 0 15,3 1 0-15,-14 2 1 0,9 0 0 0,-3 5 1 0,-9-2-1 16,-2 6 2-16,-3-4-2 0,0 1 0 0,-3 2 1 15,-2-2-1-15,-6 2 5 0,2-5 0 0,-2 0 0 16,3-9 1-16,-6 1-4 0,0-3 2 0,6-3-1 0,-6 5 0 16,-2-7 10-16,-1 2 0 0,3-11 1 0,6 0 0 0,-3 0-7 15,3 0 0-15,2 0 0 0,0 0 1 16,6 0 10-16,-8 0 0 0,8 0 1 0,-5-9 0 0,5 4-11 16,0 5 1-16,-6-6 0 0,6 6 1 0,0 0 18 15,0 0 0-15,0 0 0 0,0 6 2 0,0-1-19 16,6 4 1-16,-6-7-1 0,5 7 2 0,-5 4 15 15,8 7 2-15,-8 2-1 0,0 5 0 0,0-5-17 16,6-2 1-16,-6 2-2 0,6 0 2 0,-6 6 12 16,0-1-1-16,0 1 1 0,0-9 1 0,0 6-15 0,2 2 0 15,4-2 0-15,-6-3 0 0,5 0 7 0,1-2 0 16,-3-7 1-16,2-1 0 0,-5-4-11 0,6 3 1 16,-1-6 1-16,4 1-1 0,-4-6 6 0,-2 0-1 15,-3 0 1-15,5 8 1 0,1-8-9 0,-1 0 1 16,1 0 0-16,0 0 0 0,-1 0 4 0,9 0-1 15,-6-5 1-15,1-4 0 0,4-2-6 0,4 0 1 16,-3 3-1-16</inkml:trace>
  <inkml:trace contextRef="#ctx0" brushRef="#br0" timeOffset="2456.4">9024 13529 1532 0,'0'0'0'0,"0"0"0"15,0 0 0-15,0 0 42 0,-30 0 1 0,24 0-2 0,0 0 2 16,6 0-28-16,-5 5 1 0,5-5 0 16,-3 0 1-16,3 0 40 0,0 0 0 0,0 0 0 15,0 0 2-15,0 0-42 0,0 0 1 0,0 0 0 16,0 0-1-16,0 0-10 0,0 6 0 0,0-6 0 15,0 11-1-15,3 8-1 0,2 3-1 16,-5 9 1-16,-5 10 0 0,5 3-5 0,0-8 0 0,-3 0 0 0,0 3 0 16,-2-9 0-16,5-5 0 0,-8 2 0 0,2 1 0 0,6-3-3 0,-6-11 1 15,1-6-2-15,2 0 2 0,3-2 0 0,0-6 0 16,0 5 0-16,0-5-1 0,-5 3 0 0,5-3 0 0,0-6-1 16,0 6 2-16,0-8-1 0,0 0 0 15,0 2 1-15,0-5 0 0,5 0 0 0,-5 0 0 0,0 3 0 16</inkml:trace>
  <inkml:trace contextRef="#ctx0" brushRef="#br0" timeOffset="3054.5">9146 14003 1206 0,'0'0'0'16,"0"0"0"-16,0 0 0 0,0 0 26 0,0 0-1 15,0 0 1-15,0 0 0 0,0 0-14 0,0 0 1 16,0 0-1-16,0 0 2 0,0 0 26 0,0 0 2 0,0 0-2 16,0 0 1-16,0 0-25 0,0 0 0 0,0 0 0 0,0 0 0 0,2 31 2 0,-4-23 0 0,2 0 0 0,-6 3 1 0,6-5-9 0,-5-1 1 15,5-5-1-15,-6 11 1 0,6-11-8 0,0 6 2 0,0-6-2 0</inkml:trace>
  <inkml:trace contextRef="#ctx0" brushRef="#br0" timeOffset="3703.67">9386 13617 1231 0,'0'0'0'0,"0"0"0"0,0 0 0 0,0 0 9 0,0 0 1 0,0 0 0 15,0 0 0-15,0 0-5 0,0 0 2 0,0 0 0 0,0 0 0 16,0 0 15-16,0 0 2 0,0 0-2 0,0 0 2 0,39-19-13 0,-25 19 1 0,-3 0 1 0,8 0-1 0,-5 3 6 0,6-1 1 0,-9 4 0 0,0-3 0 0,0 2-9 15,0-2 0-15,-3 5 0 0,-8 1 2 0,6 2-3 0,-6-3 0 0,0 0 0 0,0 3 1 0,-6 3-5 0,-2-3 2 0,2-3-1 0,1-2 0 0,-12 5-1 0,6-3 0 16,6-2 1-16,-1-1 0 0,-2 3-3 0,8-5 2 16,-6 0-2-16,1-3 1 0,5 0 2 0,-9 3 0 15,9-3-1-15,-5 5 1 0,5-5-3 0,-6 0 2 0,6 0-1 16,0 0 1-16,0 0 5 0,6 6 0 0,-6-6 0 16,5 5 1-16,-5-5-4 0,0 6 0 0,0-6-1 15,9 8 2-15,-4 0 6 0,1 6-1 0,2-6 1 16,0 6-1-16,6 3-5 0,8 2 0 0,-13-2 0 15,2 2 1-15,-6 0 4 0,4 3 2 0,-4-2-1 16,1-4 1-16,-6 3-7 0,0-5 1 0,0 0 0 16,-11 3 0-16,2-4 5 0,4-4 1 0,-6 4-1 15,2-7 1-15,-7-1-7 0,5-2 1 0,2 3 0 0,1-6 0 16,-6 0 4-16,9 0 2 0,-4-6-1 0,-2 3 1 16,3 1-7-16,3-1 1 0,-1 3 0 0,-2-6 0 15,8 1 9-15,-6-3 1 0,6 8-1 0</inkml:trace>
  <inkml:trace contextRef="#ctx0" brushRef="#br0" timeOffset="4186.34">9801 14139 1494 0,'0'0'0'0,"0"0"0"0,0 0 0 0,0 0 36 0,0 0 0 0,-33 27 0 0,28-16 1 0,-1 3-22 0,3 3 0 0,-2-1 0 0,-1-5 1 0,6-3 34 16,-5-2 2-16,5-6-1 0,-3 6 1 0,3-6-35 15,0 5 0-15,0-5-1 0,0 0 2 0,3-8-9 0,2 2 0 16,-5 1 0-16,6-1 0 0,-6-5-3 16,0-5 1-16,0-1-2 0</inkml:trace>
  <inkml:trace contextRef="#ctx0" brushRef="#br0" timeOffset="4842.35">10169 13675 1306 0,'0'0'0'0,"0"0"0"16,0 0 0-16,-13-33 8 0,7 28-1 0,1-9 1 15,5 3 0-15,-6 2-2 0,3 4-1 0,-2-1 1 16,-1 1 0-16,6 5 5 0,-5-6 0 0,5 6 0 16,-3-2 2-16,-3-1-7 0,1 0 2 15,-3 0 0-15,2 3 0 0,0 0 4 0,-7 0 2 0,-1 0-2 16,5 0 2-16,-2 3-7 0,6 0 1 0,-6 0 0 0,3-3 1 16,-6 5-3-16,-3 1 0 0,9 2 1 0,2-8 0 0,1 3-3 15,2 2 1-15,-3 1-1 0,-2 5 2 0,5 3-2 0,1-6 2 16,2 3 0-16,-6 3-1 0,6 5-1 0,6-5 0 15,-6-3 0-15,2-3 0 0,4 3 2 0,-1 0 0 16,4-3 0-16,2 1 1 0,-3 2-3 0,3-6 1 16,3 4-1-16,-3-1 1 0,3 3 0 0,-3 3 1 15,0-1-1-15,6-4 2 0,-4-1-3 0,-1 6 0 0,-4-3 1 16,-3 5-1-16,1 1 1 0,-6-6-1 0,0 5 0 16,-6 7 2-16,1-4-3 0,-3-5 1 0,-4-1-1 15,4 7 2-15,-3-9-1 0,-6 3 1 0,4-9-1 16,-1 3 2-16,6 1-3 0,-6-1 1 0,3-3-1 15,-3-5 1-15,0 0 9 0,8 0-1 0,-5-5 0 16,9-3 1-16,-4-1-5 0,6-2-1 0,-5 3 1 16,2-6 0-16,3-2 7 0,3-4-1 0,2-2 1 15,3-11 1-15,3 3-7 0,0-3 0 0,3 11 0 16,-5 2 0-16,2 1 6 0,3-3 2 0,-1 5 0 0,-4 1 0 16,4-1-8-16,4 4 1 0,-3 2-1 0,-3 2 1 15,3 1 3-15,-3 5 2 0,3-2 0 0,-9 5-1 16,4 5-6-16,-4-5 1 0,1 6 0 0</inkml:trace>
  <inkml:trace contextRef="#ctx0" brushRef="#br0" timeOffset="5565.6">10347 13300 1457 0,'0'0'0'0,"0"0"0"15,0 0 0-15,-28-14 33 0,17 6-1 0,2 5 1 16,4 0-1-16,5 3-18 0,0-5 0 0,0 5 1 0,5 3 0 16,-5-3 31-16,6 5 0 0,-6-5 0 0,3 14 1 15,2 2-31-15,1-7 0 0,-1 7 1 16,4 4 0-16,2-4-4 0,3 3 2 0,-9-5 0 15,3-5-1-15,-2 4-6 0,0 1 1 0,-1 0 0 16,-5 0 0-16,0 5-3 0,0-5-1 0,0 5 1 16,0 0-1-16,0 4-1 0,0-1 0 0,-5-3 1 0,-1-5-1 0,6 2-1 15,-6 1 0-15,6-1-1 0,-5-2 2 0,5-3-2 16,5 0 0-16,-5-5 0 0,0-1 1 0,0-5-1 16,6 6 1-16,0-6-1 0,-4 0 2 0,1 0-2 15,3 0 0-15,-1 0 0 0,3-3 1 0,-2-5 0 16,11-3 0-16,-12 2 1 0,1 1-1 0,2-3-1 15,-3 3 1-15,-2 2-1 0,0 1 1 0,-3 5 1 0,8-6 0 16,-8 6-1-16,0-2 2 0,0 2-3 0,0 0 2 16,0 2-1-16,0-2 0 0,-5 9 6 0,-1-1 0 15,3-5 0-15,-2 13 0 0,5 6-3 0,-6-5 1 16,4 2-2-16,-1 0 2 0,0 1 5 0,3-1 2 0,0-8-2 16,0 8 2-16,3-2-7 0,0-3 1 0,-3 5 0 15,0 0 0-15,2 3 5 0,4 0 2 0,-6 3-2 16,0 0 2-16,5 3-7 0,-2-3 1 0,0-1-1 15,0 4 1-15,2-3 4 0,-5 0 2 0,0-1-1 16,0-4 1-16,-5-1-7 0,2 3 1 0,-3-5 0 16,1 2 0-16,-6 0 4 0,3-5 2 0,-1-6-1 15,-10-2 1-15,11-1-7 0,-1 1 1 0,1-3 0 16,-6-3 0-16,3-3 2 0,3-3 0 0,-3 1 0 16,-3 2 1-16,3 0-6 0,2 1 2 0,-4-4-1 0</inkml:trace>
  <inkml:trace contextRef="#ctx0" brushRef="#br0" timeOffset="9053.66">9984 10392 967 0,'0'0'0'0,"0"0"0"0,0 0 0 0,0 0 146 15,0 0 1-15,0 0 0 0,0 0 0 0,0 0-136 16,0 0 1-16,0 0 1 0,0 0-1 0,0 0 74 16,0 0 2-16,0 0-1 0,0 0 1 0,0 0-71 15,11-27 1-15,-11 27 0 0,0-6 0 0,0 6-16 0,0-8 1 16,0 8 1-16,0-6-1 0,0 1-1 0,0-4 1 15,0 4-1-15,6-1 1 0,-4-7-5 16,4 2 1-16,0 2 0 0,2 4 0 0,3-1-2 0,-8 3 2 0,5 1 0 0,3 2 0 16,0 0-18-16,-5 0 1 0,-6 5-1 0,0 1 1 15,0-1 7-15,0 4 1 0,0 2-1 0,0 2 1 0,-6-2-11 16,-5 3 1-16,5 0 0 0,1-8-1 0,-6 10 10 16,0-10 0-16,3-4 0 0,2 1 1 0,-2 0-5 15,2 2 2-15,1-5-1 0,5 0 1 0,-6-11 4 16,3 9 1-16,3 2-1 0,-5-14 1 0,5 6 1 15,0-6 1-15,0 3-1 0,5 0 1 0,-2 2 1 16,3-4 0-16,-1 2 1 0,1 2-1 0,-6 4 2 16,8-1 0-16,-2 3 1 0,-1 1 0 0,-5 2 0 0,3 2 0 15,2 1-1-15,1 3 1 0,-6-1 2 0,0 9 0 16,0-8 0-16,3 7 0 0,-3-2 0 0,0 3 0 16,0 0 0-16,-3-8 0 0,3 2 3 0,-6 6 1 15,6-12-1-15,0-2 0 0,-8 3 0 0,8-3-1 16,-5 3 0-16,5-3 2 0,-6 5 11 0,-2-10 2 15,8-1-1-15,-6 4 1 0,6-4-8 0,-5-5 1 16,5 6-1-16,0-1 1 0,0-8 16 0,5-2 1 0,-5 7-2 16,0-2 2-16,0 9-14 0,0 2 0 0,6-6-1 15,-6 6 2-15,8-5 12 0,-8 5 1 0,6 5-2 16,-6-5 2-16,5 8-14 0,-5-2-1 0,3-1 0 16,2 1 2-16,-5-1 9 0,0 4 1 0,0-4 0 15,6-2-1-15,-6 2-12 0,0-5 2 0,0 6-1 16,0-6 0-16,0 6 9 0,0-6-1 0,0 5 0 15,0-5 0-15,0 11-10 0,0-11 2 0,0 0-1 16,-6-14 0-16,1 12 7 0,2-4 1 0,-2-2-1 0,5 2 1 16,0 1-9-16,0-4 0 0,0-2 0 0,0 3 2 15,5 3 0-15,-5 5 1 0,0-6 1 0,0 6-1 16,0-5-5-16,0 5 0 0,8-6 0 0,-8 6 1 16,0 0 2-16,0 6 1 0,0-6 1 0,0 0-1 0,6 5-5 15,-6-5 1-15,3 6 0 0,-3-6-1 0,8 2 2 16,-8 4 0-16,5-1 0 0,-5-5 0 0,0 6-3 15,0-1 1-15,0-5-2 0,6 9 2 0,-6-9 0 16,11 5 1-16,-11-5-2 0,0 3 2 0,0-3-3 16,0 5 0-16,0-5 1 0,0 6 0 0,0-6-1 0,0 0 2 15,0 0-2-15,0 0 2 0,0 0-2 0,0 0-1 16,0 0 1-16,0 0-1 0,0 0 2 0,0 0-1 16,0 0 1-16,0 0 1 0,0 0-4 0,0 0 2 15,0 0-1-15,0 0 1 0,0 0-1 0,-11 6 1 16,5-6-1-16,1 0 2 0,5 0-3 0,-8-12 0 15,5 7 1-15,-3 2 0 0,6 3 0 0,-5-5 0 0,5 5-1 16,-3-6 2-16,3 6-3 0,-5-5 2 0,5 5-1 16,-6-3 0-16,6 3 1 0,0-6 0 0,0 6 1 15,0 0-1-15,0 0-2 0,0 0 2 0,0 0-1 16,0 0 0-16,0 0 1 0,6 0 0 0,-6 0 1 16,5 0-1-16,3 6 0 0,1-6-1 0,4 3 0 15,10 2 1-15,-4 1-1 0,0-1 2 0,1-5-2 16,-1 0 1-16,0 6-1 0,1 2 0 0,2-8 0 15,-3 6 1-15,12-6-1 0,-4 5 1 0,-2-2-1 16,6 5 0-16,2-8 0 0,-3 6 0 0,6-6-1 0,-2 2 2 16,2 1-2-16,2 0 1 0,-7-3 0 15,10 5 1-15,-2-5-2 0,0 0 0 0,-6 0 1 0,3-5 0 16,5 2 0-16,-2 0 1 0,0 1-1 0,-3 2 2 0,5-6-3 16,-2 6 1-16,-6-8-1 0,0 5 2 0,3 0-1 15,-2 1 2-15,-1 2-2 0,-5 0 1 0,2 0-1 16,-2 0 0-16,-6 0 0 0,-3 2 1 0,9 1-1 15,-9 0 1-15,1 5-1 0,-1-2 1 0,0-4-1 16,1 4 0-16,-12-1-1 0,-8-5 2 0,5 0-1 0,-5 0 0 16,6 6 1-16,-6-6-1 0,0 0-1 15,0 0 2-15,0 0-2 0,0 0 1 0,0 0 0 0,0 0 0 16,3-11 0-16,-6 3 1 0,-3-9-2 0,-5 0 0 16,3 4 0-16,3-7 2 0,-4-4-1 0,-2 7 0 15,3-2 1-15,2 2 0 0,-5-2-1 0,9 5 0 16,-4-5-1-16,0 5 2 0,-2 3-1 0,3-3 1 15,5 3 0-15,-6 0 0 0,-2 3-1 0,2-3 0 16,1 2 0-16,2 1 1 0,0 3-1 0,3 5 1 16,-3-6 1-16,3 6-1 0,-8-5 0 0,8 5-1 0,-5-6 1 15,5 6-1-15,-6-3 0 0,6 3 2 0,0-8-2 16,0 8 2-16,6 3-3 0,-6-3 1 0,5 5 1 16,3-2-1-16,-2 3-1 0,8 5 2 0,-6-6-2 15,6 3 1-15,3 6-1 0,-4 0 1 0,1-6-1 16,-3 1 0-16,3 2 0 0,0 2 2 0,0-4-2 15,-6 2 1-15,0 3 0 0,-2-1-1 0,-1 1 0 16,-5 5 0-16,-5 1-1 0,-1-4 2 0,-2 4-1 0,0-1 0 16,-1 0-1-16,-4 1 2 0,2 2-2 0,-9-3 1 15,1-3-1-15,-1 4 0 0,1-6 0 0,5 5 2 16,-8 0-2-16,8 3 0 0,0-8 0 0</inkml:trace>
  <inkml:trace contextRef="#ctx0" brushRef="#br0" timeOffset="10653.27">12048 9953 338 0,'0'0'0'0,"0"0"0"15,0 0 0-15,0 0 3 0,0 0-1 0,0 0 0 16,0 0 2-16,0 0-2 0,0 0 0 0,0 0 0 16,0 0 0-16,0 0 15 0,0 0 1 0,0 0 0 15,-30-19 0-15,30 19-8 0,-11 8 0 16,5-2 0-16,-8 2 1 0,6 9 17 0,0-1 0 16,-6 1 0-16,3-3 0 0,-3 5-15 15,8 0 1-15,1-5-1 0,2 3 1 0,-2-4 24 0,5 4 0 0,0-6 0 0,0-5 0 16,0-1-23-16,5 1 1 0,-5-1-1 0,3-2 1 0,2 2 1 0,1 1 1 15,-1-1-1-15,9 1 1 0,0 2-9 0,0 6 1 16,0 0 0-16,-6 2 0 0,6 6 7 0,0-2 1 16,-9-4 0-16,4 4 0 0,-9 2-8 0,0-3 0 15,0 0 0-15,-9 9 0 0,4-6 7 0,-1-3 0 0,-2 1-1 16,-11 7 2-16,5-5-9 0,-3 0 1 16,-2-5 1-16,-1-1-1 0,1 1 8 0,0-9 0 0,5 3 0 15,-6-11 1-15,7 6-9 0,-1-1 0 0,6-2 0 16,2-3 0-16,6 0 15 0,0 0-1 0,0 0 1 15,0 0 0-15,0 0-13 0,0 0 0 0,0 0 1 16,0 0-1-16,6 6 12 0,-1-6 0 0,3 0 0 16,1 0 1-16,-1 5-14 0,3 1 1 0,3 2 1 15,-6-3-1-15,9 12 11 0,-3 2 2 0,-6-10 0 0,-3 4 0 16,6 9-13-16,-2 0 0 0,-4-2 1 0,-10 10-1 16,5-5 16-16,5 5 0 0,-10 1 0 0,-4 5 0 15,4-12-16-15,5 7 2 0,-6-9-1 0,6 3 1 0,0 2 13 16,6-13 1-16,-6 0-1 15,5 0 1-15,4-6-16 0,2-3 2 0,-3 1-1 0,-2-6 1 0,5-6 9 16,0-2 1-16,-3-3-1 0,14 0 1 0,-2-8-13 16,5-9 1-16,-3 3 1 0,3-2-1 0,-6 2 8 15,0 3 1-15,-10-6-1 0</inkml:trace>
  <inkml:trace contextRef="#ctx0" brushRef="#br0" timeOffset="11151.22">12300 10152 1608 0,'0'0'0'0,"0"0"0"0,0 0 0 0,0 0 44 0,0 0 2 0,0 0-1 16,0 0 1-16,0 0-30 0,0 0 1 0,0 0 0 15,33-22 0-15,-30 25 26 0,5 0 1 0,1-1 0 0,2 7 1 16,-3 2-29-16,0 5 0 0,3 1 0 16,-8 2 1-16,0 6-3 0,-3 0 2 0,-3-3-1 15,0 5 0-15,-2-5-6 0,5-2 0 16,-11-1 0-16,0 11 0 0,-3-13-9 0,3-3 0 0,0 0 0 15,-3 2 2-15,-6-8-2 0,9 3 0 0,3-5 0 0,-3 2 1 0,3-2-4 16,2-4 1-16,6-2 0 16,-5 0 1-16,5 0-1 0,-3 0 0 0,3 0 0 15,-6 0 1-15,6 0-1 0,0 0 0 0,6 0-1 16,-6 0 1-16,3 0 0 0,2 0 1 0,1 0-2 0,-1 3 2 16,9 0 0-16,-6 5 0 0,3-2 0 0,3-1 0 15,-5 4 0-15,2-1 0 0,-11 6-1 0,0-9 1 0,0 3 0 16,0 3 1-16,0 3 0 0,-11 0 0 0,2 3 0 15,1 2 0-15,2-3 0 0,-7-2 0 0,2-3 0 16,-3 6 0-16,3-1 0 0,8-5 1 0,-3-2-1 16,1 2 0-16,-1-8 0 0,6-3 1 0,-3 5 2 0,3-5 0 15,-5 3 0-15</inkml:trace>
  <inkml:trace contextRef="#ctx0" brushRef="#br0" timeOffset="11385.06">12579 10651 1394 0,'0'0'0'0,"0"0"0"0,0 0 0 15,-33 17 36-15,19-9 1 0,6-2 0 0,-3 8 0 0,5 5-22 16,-5 3 1-16,-2-3-2 0,2-2 2 0,2 8 33 16,-5-6 1-16,3 0-1 0,3-2 2 0,2-3-35 15,1-6 1-15,-3 3 0 0,2-6 0 0,6-5 1 16,-5 0 0-16,5 0 0 0</inkml:trace>
  <inkml:trace contextRef="#ctx0" brushRef="#br0" timeOffset="11837.06">12867 10260 1293 0,'0'0'0'0,"0"0"0"16,0 0 0-16,0 0 15 0,14-28 1 0,-14 25-2 16,0 3 2-16,0-11-7 0,0 6 0 0,0 2 0 15,0 3 0-15,0-5 16 0,0 5-1 0,0-9 1 16,0 9 0-16,0-5-13 0,0 5 0 0,0-6 1 16,0 6-1-16,-11-5-1 0,8 2 0 0,0 0 1 0,-2 0-1 15,-6 3-4-15,-3-5 1 0,0 5-2 16,-5-6 2-16,5 6-6 0,-5 6 1 0,5-6-1 0,3 5 0 0,-3-2-1 0,8 3 1 15,-5-1 1-15,6 1-1 0,5-6-2 0,-6 5 1 0,6-5-1 16,-8 9 1-16,8-4-1 0,3-2 0 0,2 8 0 16,1 0 1-16,2 8 0 0,6 0 2 0,0-2-2 15,-3 13 1-15,3-5-1 0,-9-5 0 0,3 4 0 16,3 4 2-16,3-3 1 0,-5-6 1 0,2 3-1 16,-9 11 2-16,1-13-3 0,0-4 0 0,2-2 1 15,-5 2 0-15,0 1 6 0,-5 0 2 0,-1-9-2 0,4 3 1 16,-4 0-4-16,1 0-1 0,2-3 1 15,-3-2 1-15,1-1 7 0,-4-2-1 0,-2 0 1 0,-2-6-1 0,1 0-6 16,4 3 1-16,-3 0 0 0,3-11 0 0,-6 3 6 16,11-11-1-16,-2 2 1 0,5-5 1 0,0-6-7 15,0 1 0-15,5-1 0 0,-5-5 0 0,11 6 10 16,0-7 0-16,-2 7 0 0,2 2 0 0,-3 3-9 16,3 3 1-16,3-1-1 0,-9 7 1 0,9 4 7 15,-5 1 0-15,2 2 0 0,-9 4 1 0,4 2-8 16,-6 0-1-16,0 0 0 0</inkml:trace>
  <inkml:trace contextRef="#ctx0" brushRef="#br0" timeOffset="12843.69">12994 9923 1632 0,'0'0'0'0,"0"0"0"0,0 0 0 0,0 0 46 16,0-27 1-16,0 27-1 0,6-6 2 0,-3 6-33 0,2 0 2 15,-5 0 0-15,6 0 0 0,-1 0 38 16,4 6 1-16,-9-6-1 0,5 5 1 0,1 9-39 16,-4-6 1-16,1 6-1 0,3 16 1 0,-6 6 6 15,0-3 2-15,0 3 0 0,0 0 0 0,0 3-14 0,5-9 0 16,-5 3 1-16,3 0 0 0,8-3-6 0,0-2 1 0,0-3 0 0,3-3-1 0,-6-3-2 16,3 1 1-16,1-7-1 0,1-2 1 0,-4 0-3 15,2-8 1-15,3 0-1 0,-9 0 0 0,1-3 0 16,-6 0-1-16,8-9 0 0,-3 9 1 0,1-5-2 0,-6 5 1 15,3-6-1-15,-3 4 1 0,0-1-1 16,0 3 0-16,0-11 0 0,-3 5 0 0,-3 4 2 0,1 2-1 16,5 0 0-16,-6-6 0 0,1 6 0 0,2 0 0 15,-2 6 0-15,-1-4 0 0,3 4 2 0,1 5-1 16,-1-6 0-16,-3 6 2 0,1 9-3 0,5-6 1 16,0 5 0-16,0 6 0 0,5 2 2 0,-5-7 0 0,0-4 0 15,0 1 0-15,6 2-1 0,-6 3 0 16,3-3 0-16,-3 1 0 0,0-4 4 0,0 6 1 0,0-2-1 15,0-1 1-15,2 3-4 0,1 0 1 0,-3 0 0 16,-3-3 0-16,1 6 4 0,2-5 2 0,-3-1-1 16,-3 3 0-16,1-3-4 0,2-8-1 0,-3 0 1 15,1 3 1-15,-9-6 3 0,8 4 1 0,-5-1-1 16,3-3 0-16,-3-3-4 0,-3-2 1 0,-2 0-2 16,7 0 2-16,-2-3 3 0,0-3 1 0,0 0-1 15,3 0 0-15,-6 3-4 0,3-5 1 0,3 5-2 0,2-6 2 16,1 4 2-16,5 2 0 0,-9-6 0 0</inkml:trace>
  <inkml:trace contextRef="#ctx0" brushRef="#br0" timeOffset="18623.97">8357 11220 539 0,'0'0'0'0,"0"0"0"15,0 0 0-15,0 0 10 0,-33 8 0 16,22-2 1-16,3 2-1 0,-9 0-4 0,11 0 1 15,-2 1 0-15,-3-4 0 0,8 1 26 0,3-6 2 0,-2 0 0 0,2 0 0 16,-6 0-21-16,6 0 1 0,0 0-1 0,6 0 1 0,-6 0 20 0,2 0 0 16,-2 0-1-16,3 0 1 0,-3 0-20 0,11-11-1 15,-8 8 1-15,-3 3 1 0,5-6 0 0,1 6 1 16,2 0 0-16,1 0 1 0,-9 0-9 0,5 0 1 0,-2 0 0 16,-3 0 0-16,5 0 0 0,-5 0 1 0,6 0-1 15,-6 0 1-15,5 6-4 0,-5-6-1 0,6 3 1 16,-6-3 0-16,0 0 2 0,0 0 1 0,0 5 0 15,0-5 0-15,-3 6-4 0,0-4 0 0,-2-2 1 16,-3 3 0-16,2 0 6 0,1 0 1 0,-1-3-1 16,3 0 1-16,-5 0-6 0,2-3 1 0,-2-3-2 15,8-2 2-15,-5 0 16 0,5 2 1 0,5-5-1 16,-5 3 0-16,8 0-12 0,-2 0-1 0,2-1 0 16,-5 4 2-16,8-1 21 0,-5 6-1 0,2 0 1 0,-3-5 1 15,-5 5-21-15,6-3-1 0,-6 3 1 0,8 8 1 0,-8-8 18 16,0 0 2-16,0 6-1 0,-5 5 1 0,-4 3-21 15,-2-1-1-15,3 1 1 0,-3 3 1 16,0-12 14-16,5 1 1 0,1-4 1 0,2 4-1 0,3-6-17 16,-5 3 0-16,5-3 0 0,-6 8 0 0,6-8 15 15,-5 3 1-15,5-3-1 0,0 0 0 0,0 0-16 16,0 0 1-16,0 0-1 0,0-11 1 0,2 2 9 16,1 1 2-16,-3 5 0 0,0 3-1 0,6-2-12 15,-6 2 0-15,5-9 0 0,-5 9 1 0,8-5 7 0,-8 5 0 16,6-6 0-16,-6 6 2 0,8 0-12 15,-8 0 1-15,3 0 0 0,-3 0 0 0,0 6 6 16,0-6 0-16,0 0 0 0,0 0 1 0,0 5-9 0,0-5 1 16,-3 9 0-16,-5-9 0 0,2 2 4 0,1-2 0 15,2 3 0-15,-2 3 0 0,-1-4-6 0,1-2 1 16,-1 0-1-16,0 6 1 0,1-6 3 0,2-6 1 16,-2 1-1-16,5 5 1 0,-6-6-5 0,6 4 0 0,6-7 0 15,-6 1 0-15,5-3 2 0,3 0 0 16,-2 3 0-16,0 0 1 0,-1-1-4 0,1 1 0 0,2 5 0 15,-3 3-1-15,-5 0 3 0,6-8 0 0,-6 8 0 16,0 0 1-16,0 0-4 0,0 8 1 0,0-8-2 16,-6 6 2-16,1 5 0 0,2-3 1 0,3 3-1 15,-5 3 1-15,-1-3-3 0,3-3 0 0,1-2 1 16,2-4 0-16,0 4-1 0,0-1 2 0,0 1 0 16,0-6-1-16,0 0-1 0,0 0-1 0,5 8 1 0,-5-8 0 15,0 6 2-15,0-6 0 0,0 0 0 0,0 0 1 16,0 8-4-16,0-2 0 0,0-1 1 0,-5 3 1 15,-7 12-1-15,-1 5 2 0,-7-1-1 0,6 9 0 0,3-2-1 16,-2-6-1-16,-1-3 1 0,-3 3-1 0,3 8 2 16,-2-9-1-16,2 7 1 0,-8 7 1 0,2-2-4 15,6-11 2-15,-10 14-1 0,-1-1 1 0,3 7-1 16,-9-7 1-16,1 6-1 0,2 9 2 0,0-4-3 16,-2 4 0-16,2 5 1 0,-5 5 0 0,11-5 1 15,5-8-1-15,-8-3 1 0,6-3 0 0,0 0-1 0,5-5-1 16,-6-9 0-16,4-2 2 0,8-4-2 0,-4-7 2 15,1-3-2-15,6-3 2 0,-3 0-3 0,2-6 1 16,1-2 1-16,2-3-1 0,3 0 0 0,-3 0 2 16,3 0-1-16,-6-3 1 0,6-5-2 0,0-9 1 15,0 12-1-15,0-9 0 0,0-2 2 0,-5-4-1 16,-1 1 1-16,4 5-1 0,-4-2 0 0,6-1-1 16,-5 6 0-16,-1 3 1 0,3-1-1 0,-2 4 0 0,-4-1 1 15,-2 6-1-15,3-5-1 0,3 2 1 0,-1 0-1 16,-2 1 1-16,2-1 0 0,-5 3-1 0,3 3 0 15,2-3 0-15,-2 0-1 0,2 2 2 0,1 1-1 16,-3 5 0-16,5-5-1 0,-3 3 0 0,6-1 1 16,-5 4-1-16,5-1 0 0,-6 6 0 0,3-3 0 15,3 0 0-15,0 0-1 0,0 8 1 0,3-5-1 16,3 5 1-16,-1 0-1 0,1-2 1 0,-3 0-1 16,5-9 2-16,-8 0-2 0,5 0 0 0,1-2 0 0,2 2 0 15,-2 3 0-15,8-5 0 0,-9-1 0 0,3-2 0 16,9-3 0-16,-3 0 0 0,5 0 0 0,-5-3 0 15,5-5 0-15,-2-3 0 0,2 0 0 0,9-3 0 16,-9 0-2-16,4-2 2 0,-4 2 0 0</inkml:trace>
  <inkml:trace contextRef="#ctx0" brushRef="#br0" timeOffset="19487.21">6730 13049 1884 0,'0'0'0'0,"0"0"0"15,0 0 0-15,-41 3 45 0,32-3-1 0,-2 0 1 0,6 2 0 0,-6 4-29 0,2-1 1 0,4 1-2 0,-6-1 2 0,3 1 43 16,2 2 0-16,0-5 1 0,4 3 0 0,-4-1-45 15,1 1 2-15,-4-1 0 0,4 3 0 0,-6 6-3 0,2 5 1 16,4-5-2-16,-9 6 2 0,0 2-7 16,0 0 0-16,1 0 0 0,4 8 0 0,1-11-9 0,-6-2 0 15,9 2 0-15,-6 1 1 0,8-1-1 0,-3-8 0 16,6 3 0-16,-5-9 1 0,5 6-4 0,0-11 0 16,0 0 1-16,0 0 0 0,5 6 0 0,-5-6-1 15,6 3 1-15,2-1 1 0,-2 7-8 0,7-4 0 0,-7-5 0 16,5 11 1-16,0 0 2 0,11 6 0 15,-8-1 0-15,-8 4 1 0,2 7-3 0,3 1 1 0,-11-6 0 16,0 5 1-16,-6 7 0 0,1 4 2 0,-3-10-2 16,2 5 1-16,-8 0 3 0,-5 0 0 0,5-8 0 15,3 0-1-15,-8 0 1 0,5-9 1 0,0-2-1 16,3-3 1-16,-3 0 0 0,0-5 1 0,3-4 0 16,3-2 0-16,2 0 0 0,1 0 0 0,5 0 0 15,-9 0 0-15,9 0 0 0,-5-8 0 0,5 5 0 16,0 3 1-16,5-11-1 0,-5 11 0 0,9 0 0 0,-9 0 1 15,5 3 1-15,1 5 0 0,-3-8 1 0,2 3 0 16,6 3-1-16,-3-1 0 0,4 3 1 0,-4 6-1 16,3 5 4-16,-3 6-1 0,-2-5 1 0,-6 2 1 0,3 2-4 15,2-4 1-15,1 10 1 0,-1-2-1 0,-2 8 4 16,2-3 1-16,1-6-1 0,5 4 1 0,0-9-3 16,3 3-1-16,3-6 1 0,-12-8-1 0,3 0 4 15,9-3 2-15,-3-8-1 0,-6 0 0 0,3 0-5 16,3-5 2-16,0-4 0 0,2-4 0 0,4-4 3 15,-4-2 0-15,-2-1 0 0</inkml:trace>
  <inkml:trace contextRef="#ctx0" brushRef="#br0" timeOffset="20988.7">6891 13380 401 0,'0'0'0'15,"0"0"0"-15,0 0 0 0,0 0 7 0,0 0 1 16,0 0 0-16,0 0 0 0,0 0-4 0,0 0 2 0,0 0-1 16,0 0 1-16,-22 28 24 0,22-20 2 15,0-3-2-15,2 9 1 0,-2 14-17 0,0 5 0 16,0 0 0-16,0 17 0 0,0-4 17 0,-2-1-1 16,-4-1 0-16,-5-6 2 0,8 1-19 0,0-6 2 0,3-8-2 0,0 0 2 0,0-3 17 15,3-6 1-15,-3-2-1 0,0-8 2 16,0-1-20-16,0-5 0 0,8 11 1 0,-8-11-1 0,6-8 2 15,0 2 0-15,5 1 0 0</inkml:trace>
  <inkml:trace contextRef="#ctx0" brushRef="#br0" timeOffset="21319.62">7118 13863 1143 0,'0'0'0'0,"0"0"0"0,0 0 0 0,-39 30 11 16,22-13 2-16,1-1-2 15,2 6 1-15,6-2-5 0,5-12 1 0,-3 0 0 0,6 6-1 16,-5-3 21-16,5-8 2 0,0-3-1 0,0 0 0 16,0 0-16-16,0 0 1 0,0 0-1 0,0 0 1 15,5-14 14-15,1 0 1 0,-1 0-1 0</inkml:trace>
  <inkml:trace contextRef="#ctx0" brushRef="#br0" timeOffset="21671.64">7422 13482 1332 0,'0'0'0'16,"0"0"0"-16,0 0 0 0,0 0 23 0,-39-25 2 0,34 20-1 15,-1-1 1-15,6 1-12 0,-5-9-1 0,2-5 0 16,3 5 1-16,0 5 26 0,0-2 0 16,0 3 0-16,-6-3 2 0,1 6-26 0,-1 2 1 0,3-3 0 0,-8 6 0 0,-2-5 11 0,-1 5-1 15,3 5 1-15,2 1 1 0,-7 2-15 0,-1 3 0 16,1 3 1-16,4-3-1 0,1 3-2 0,3 2 2 16,3-2-1-16,-1-3 0 0,6-5-5 15,-5 5 1-15,5 3 0 0,0-9 0 0,0 9 0 0,5-6-1 16,-2 3 1-16,0-5 1 0,8 7-3 0,-3 4 0 15,6-3-1-15,-6 2 1 0,11 6 3 0,-5 3 0 16,6-3 0-16,-9-2 0 0,8 7-4 0,-5-10 1 16,5 5 0-16,-10 0 0 0,2 0 4 0,0-3 2 0,-6 1-2 15,-5-4 1-15,0-2-4 0,0 0-1 0,-5-3 1 16,-4-6 1-16,1 4 1 0,0-1 1 0,2-5-1 16,-8-3 1-16,3-3-4 0,3 0 0 0,-9 0 1 15,4-5 0-15,-7-3 5 0,6-6 1 0,1 1-1 16,2-6 1-16,-1-3-5 0,7 6 0 0,5-6 0 15,0 3 0-15,0 5 5 0,0-2 1 0,5-6-1 16,4 3 1-16,-1 3-6 0,3 2 1 0,-3 3-2 16,6 1 2-16,-3 4 7 0,3 1 1 0,0 0 0 0,0-3 0 15,2 8-8-15,-2 3 1 0,0 0-1 0,-6 0 1 0,1 0 5 16,2 0 1-16,5 0 0 0</inkml:trace>
  <inkml:trace contextRef="#ctx0" brushRef="#br0" timeOffset="22438.04">7552 13187 1808 0,'0'0'0'0,"0"0"0"0,0 0 0 0,0 0 52 0,0 0 0 15,0 0-1-15,0 0 1 0,0 0-35 0,-11-25 0 0,16 22-1 0,1 0 2 0,0 3 55 0,5 3 0 0,2-3 0 0,4 3 1 16,-3 5-56-16,2-2 0 0,-2 2 0 0,0 3 0 16,-3 3 12-16,3 2 2 0,-8-2-1 0,-6 11 1 0,2-3-19 15,4-3 2-15,-6-2-2 0,-8 11 2 0,2-9-13 16,0 0 1-16,-2 1 1 0,-3 2-1 0,6-3-1 15,2 3 1-15,-3-3-1 0,1-5 1 16,-4-3-3-16,9-3 0 0,0 3 0 0,-5-5 0 0,5 2 0 16,0-8 0-16,0 9 0 0,5-4 0 0,-5-5 0 15,3 6 0-15,3-1 0 0,-6-5 0 0,5 3 0 0,1 0 0 16,-6-3 0-16,8 2 0 0,-2 1 0 0,2 0 0 16,3 0 0-16,-5 5 0 0,2-8 0 0,3 0 0 15,-3 0 0-15,-2 3 0 0,2 2 0 0,0-2 0 16,-2-3 0-16,-6 0 1 0,3 8-1 0,2-2 0 15,1-1 0-15,-6-5 1 0,0 9 1 0,0-9-1 16,8 5 0-16,-8 3 0 0,-8 3 0 0,2 3 0 16,1 0 0-16,2 5 0 0,-8 1 3 0,0 4 0 15,5-4 1-15,-8 2-1 0,3 0 0 0,3-6-1 16,2 1 0-16,-2-3 1 0,3-3 2 0,-1 3 1 16,6-6 0-16,-8 6 1 0,8 2-4 0,0-2 1 15,0 3-1-15,3-4 2 0,2 1 3 0,-5-3 0 0,6 3 0 16,-6 5 0-16,5-5-4 0,3 5 2 0,-8-2-1 15,6-1 0-15,0-2 5 0,2-3-1 0,-3 6 0 16,1-3 0-16,2-1-4 0,-8-1 0 0,0-4 1 16,0 0 0-16,6 3 3 0,-6 0 0 0,-6 0 0 0,6-5 1 15,-8 5-4-15,2-6 0 0,-5 1-1 0,3 2 2 16,-6-2 1-16,-2 2 1 0,2-3-1 0,0-5 1 16,0 3-4-16,3 3 1 0,-11-4 0 0</inkml:trace>
  <inkml:trace contextRef="#ctx0" brushRef="#br0" timeOffset="27303.37">7845 9211 602 0,'0'0'0'15,"0"0"0"-15,0 0 0 0,0 0 0 0,14-36 0 16,-8 25 0-16,-6 3 1 0,0 3-1 0,0-6 0 16,0 8 0-16,0-3 1 0,-6-5 3 0,6 3-1 15,6 0 0-15,-6 2 2 0,0 1-3 0,0 2 2 16,-6-3-1-16,6 6 0 0,6-2 10 0,-6 2-1 15,5-11 0-15,-5 2 2 0,6 1-6 16,-6 0 0-16,0 8-1 0,8-6 1 0,-8 6 16 0,6-5-1 0,-6 5 1 16,5-6-1-16,-5 6-11 0,3 6 0 0,-3-6 0 15,5 8 1-15,1 3-2 0,-6 6 1 0,-6-1 1 16,6 9-1-16,-5 8-5 0,5 14 1 0,0-6-1 16,0 4 1-16,5 12 6 0,-5-1-1 0,6 4 1 15,-6 4-1-15,3-4-5 0,-3-2 0 0,2 6 0 16,4-1 1-16,0 15 4 0,2 2 1 0,6 11-1 0,-9-6 1 15,-5-2-7-15,3-9 1 0,2 1 0 0,-5-1 1 16,0-7 8-16,0 7 1 0,0-5 0 0,0 0 0 0,-8-6-8 16,-3-5 0-16,3-5 0 0,5 8 0 15,-2-17 14-15,5 0 0 0,-6 3 1 0,-2-11 0 0,5 2-14 16,3-10 1-16,0 5 1 0,0-14-1 0,0 3 14 16,0-5 1-16,0-1-1 0,0-5 1 0,3 0-15 15,-3 0 0-15,0-5 1 0,0 2 0 0,0-8 20 16,0 6 0-16,0-6 1 0,0 0 0 0,0 0-21 15,0 0 2-15,0 0-1 0,0 0 1 0,-9 3 19 16,4 2 0-16,5-5 0 0,-3 6 1 0,-2 2-21 16,5 0 1-16,-6 6 0 0,6 5-1 0,0 6 16 0,0 3 1 15,6 5-1-15,-6-3 0 0,0-2-16 0,0-3-1 16,0-6 1-16,0 8 0 0,5-10 14 0,-5-6 2 16,3 3-1-16,2-9 0 0,-5 4-16 0,0-9 1 15,0 5-1-15,0-5 1 0,0 0 9 0,0 0 2 0,0 0 0 16,0 0-1-16,0 0-12 0,0 0 0 0,0 0 0 15,0 0 1-15,0 0 8 0,0 0 1 0,0 0 1 16,0-11-1-16,6 6-11 0,-6 5 1 0,3-3-1 16,-3 3 1-16,2-6 6 0,-2 6 0 0,6-8 0 15,-6 8 0-15,6-5-8 0,-6 5 0 0,8 0 0 16,0 0 1-16,3 2 5 0,-3 1 2 0,4-3-1 16,1 3 1-16,7 2-9 0,-1 1 1 0,0-1 0 15,-5-2 0-15,6 3 6 0,-4-1 0 0,12 1-1 0,-9 2 1 16,1-3-7-16,2-2 0 0,3 3 0 0,0 5 1 15,0 0 5-15,-1 0-1 0,-1-8 1 0,-4 2 0 16,0 1-6-16,6-1 0 0,-5-5 0 0,-1 3-1 16,3-3 8-16,0 0 0 0,0 0 0 0,3 0-1 15,3 0-6-15,2-3 0 0,-8 3 0 0,3-5 1 16,3-1 4-16,8 1-1 0,-3 2 1 0,0-3-1 16,6 6-5-16,-6-5 0 0,3-1 0 0,3 6 1 0,3-2 2 15,2-1 0-15,-5-3 0 0,-1 6 1 0,1 0-6 16,0 0 2-16,-3 0-1 0,0 6 1 0,2-6 1 15,1 0 1-15,-6 0-1 0,3 5 1 0,6 6-4 16,-3-11 0-16,-1 6 1 0,-4-3 0 0,10-3 0 0,-5 0 0 16,5 2 1-16,-5 1 0 0,5 3-3 0,-3-6 0 15,4-6 1-15,-7 1-1 0,-2 2 2 0,6 3 0 16,-3-11 0-16,-1 0-1 0,1 5-1 0,0 6-1 16,2-8 1-16,-5 5 0 0,3 3 2 0,-3 3 0 15,3 0 0-15,-3 2 0 0,-3 1-2 0,0-1 1 16,-2 6-2-16,-7-5 2 0,12-1 2 0,-5-2-1 0,2-3 1 15,-8 0 1-15,3 0-3 0,-1-3-1 0,4-2 1 16,-6-1 0-16,-6-7 2 0,0 4-1 0,1-2 1 16,-1-3 1-16,0 6-3 0,-2-3-1 0,-9 6 1 15,6-4 0-15,-6 1-1 0,-2 3 2 0,0 5-1 16,-6 0 0-16,0-6-1 0,0 6-1 0,8-6 1 16,-8 6-1-16,0 0 1 0,5 0 0 0,-5 0 0 15,6 0 1-15,-6 0-3 0,0 0 1 0,0 0 0 16,3 0 0-16,-3 0 1 0,5-5-1 0,-5-9 1 15,0-8 0-15,6-3-1 0,-6-8-1 0,-6 3 0 16,-2-9 2-16,2 9-2 0,6 5 2 0,-5-3-2 0,-3-2 2 16,-4-6-3-16,4 6 1 0,0-3 1 0,2 0-1 15,1-9 0-15,2 1 1 0,3 0-1 0,-5-15 2 0,5 4-3 16,-6 5 1-16,3-8-1 0,3 0 2 0,-3 2-1 16,3 6 2-16,-5 6-2 0,5-9 1 0,-6 6-1 15,4 3 0-15,-1-6 0 0,0-3 1 0,-8 12-1 16,3-9 2-16,2-3-1 0,-2 3 1 0,8 3-3 15,-6 3 1-15,1 2 1 0,-1-8-1 0,3 6 0 0,3 10 1 16,-5-2-1-16,-1 3 2 0,-2 2-3 16,3 1 1-16,-1-1 1 0,1 6-1 0,2 3 0 0,-3-1 2 15,1 1-1-15,-4 5 1 0,4 1-3 0,5-4 1 16,-6 3 1-16,-2 0-1 0,5 3 0 0,-2 3 1 16,-1-6-1-16,6 3 2 0,-5-8-3 0,2 0 1 15,3 2 0-15,-3-11 0 0,3 9 0 0,-5 5 1 16,5 1-1-16,-6-4 0 0,3 9 0 0,3-3 0 15,-5 5-1-15,-1-2 2 0,1 2-2 0,5 6 1 0,-3-5 1 16,3 5-1-16,-6-6-1 0,6 6 0 0,-5-5 1 16,5 5 0-16,-8-8-1 0,8 5 2 0,-6-5-2 15,6-1 1-15,-6-2 0 0,4 0-1 0,-1 0 0 16,0 3 0-16,3-6 0 0,-5 3 2 0,5 3-2 16,0 0 1-16,0-4 0 0,0 4-1 0,0-3 0 15,-6 6 0-15,3-1 0 0,3 6 0 0,-5-8 0 16,-1 5 0-16,6 0-1 0,-8 3 2 0,2-5-2 15,1 5 1-15,-6-6-1 0,3 4 1 0,-1-1 0 16,1 0 0-16,-3 3-1 0,3-6 0 0,2 6 0 16,-5-8 1-16,0 3-1 0,3-1 2 0,-6 6-2 0,3-5 1 15,-3-1-1-15,0 3 0 0,-5-2 0 0,-1-1 2 0,1 6-2 16,-9-2 0-16,12-1 0 0,-9 3 0 0,3-6 0 16,-3 6 0-16,0 0 1 0,-3 0-1 0,-5 0 0 15,11 0 0-15,-6 0 0 0,-2 0 0 0,2 0-1 16,-5-8 1-16,-3 3 0 0,8-1 1 0,-5-2-2 15,0 2 1-15,-3 3 0 0,0-2 0 0,0-3-1 16,8 2 1-16,-11 1 0 0,1 5 0 0,-4-6-1 16,6 3 1-16,-2 3-1 0,-10 3 2 0,1 3-2 0,6-6 1 15,-6 5-1-15,-3-2 1 0,0 0-1 0,9-1 1 16,-3 4-1-16,2-6 1 0,-5 5-1 0,5-5 1 16,4 0-1-16,-7 0 1 0,1 0-1 0,14-5 1 15,-14-1-1-15,5 1 2 0,6 2-2 0,-9 3 1 16,6-5-1-16,-3 5 1 0,6-6-1 0,-6 3 0 15,1 1 0-15,7-1 1 0,-2 3-1 0,0-6 0 16,0 6 0-16,-1-5 1 0,4 2-1 0,5 0 1 0,-3 1-1 16,4-4 1-16,4 6-1 0,1-6 1 0,-3 4-1 15,2-1 1-15,9 0-1 0,-5 3 0 0,2-5 0 16,5 5 2-16,-2-3-2 0,3 3 0 0,3 0 0 16</inkml:trace>
  <inkml:trace contextRef="#ctx1" brushRef="#br1">22504 13709 0,'0'0'0,"0"0"0</inkml:trace>
  <inkml:trace contextRef="#ctx0" brushRef="#br1" timeOffset="62686.6">8299 9678 564 0,'0'0'0'15,"0"0"0"-15,0 0 0 0,0 0 9 0,0 0 1 16,0 0-1-16,0 0 1 0,-30 0-4 0,30 0 0 0,-6-6 1 0,6 6 0 15,-3-5 22-15,3 5 1 0,-2-3 1 0,2 3-1 16,0-6-17-16,0 6 1 0,5-8-1 0,-5 2 2 0,6-5 18 16,2-2-1-16,3-4 1 0,6-13 0 0,2 5-19 15,0 0 0-15,-10 6 1 0,2 2 0 0,8 6 4 0,-5 6 0 0,-9 2 0 0,1-3 1 0,2 4-10 0,-2 2 1 0,-6 0-1 0,0 8 2 0,0-5-1 16,0 2 0-16,0 1 0 0,0 2 0 0,-6 11-4 16,-2 3 1-16,2-2-1 0,-5 4 1 0,3 4 2 0,-3-6 1 15,3-8-1-15,-6 0 1 0,8 0-4 0,6-3 0 16,-8-6-1-16,2-5 2 0,1-5 13 0,-1-4-1 15,4-2 0-15,2-3 0 0,8-5-10 0,-3-3 1 16,-2-6 1-16,8-5-1 0,-2 0 10 0,2 11 2 16,-6-3-1-16,9 1 1 0,0 13-12 0,-3 2 0 0,-8 1 0 15,2 0 2-15,-5 8 10 0,6 0 1 0,-6 0-1 16,5 11 1-16,-5 3-13 0,0-1 1 0,0 4 1 16,-5 5-1-16,-1 3 11 0,-2 0-1 0,2-6 0 15,1 0 1-15,-3 3-12 0,-3-13 0 0,2 2 1 16,-2-6 0-16,3 1 10 0,2-6 2 0,1 0-2 15,-1 0 2-15,3-6-13 0,-2 1 1 0,5-1 1 16,-6-8-1-16,6-8 11 0,0 3 0 0,0 0 1 16,6-6-1-16,-1 3-11 0,1 2 0 0,2-2 0 15,1 9 1-15,2-1 8 0,3 8 0 0,-3-5 1 16,-3 6 0-16,-3 5-11 0,-5 0 0 0,6 2 1 16,-6-2 0-16,8 14 9 0,-8-8 1 0,0 2-1 0,0 6 0 15,0 8-10-15,0 0 1 0,-8-3-1 0,-9 6 0 16,9 0 8-16,-6-3 0 0,3-3 0 0,-3-5 0 15,3-3-8-15,3-5-1 0,0-6 0 0,2 5 1 0,1-5 7 16,5 0 0-16,-9 0 0 0,9-5 1 0,-8-1-9 16,8 6 0-16,-6-5 0 0,6-6 0 0,6 2 6 15,-6 1 0-15,8 0-1 0,-8 2 2 0,9 1-8 16,-1 5 0-16,3-6 0 0,-6 3 1 0,4 1 4 16,2 2-1-16,-3 2 1 0</inkml:trace>
  <inkml:trace contextRef="#ctx0" brushRef="#br1" timeOffset="63241.07">9074 9567 1608 0,'0'0'0'0,"0"0"0"0,0 0 0 0,0 0 58 0,-31 28 1 0,23-20 0 16,-3-2 0-16,3-4-42 0,-3 1 1 0,0-3 0 15,5 0 0-15,6 0 35 0,-6 0-1 0,6 0 1 16,-5-11 1-16,5 0-37 0,5 0 1 0,-5-3-1 0,6-5 1 15,0-6-13-15,5-3 2 0,0 4-1 0,-3-1 0 0,3 6-1 16,-3 2-1-16,3 6 1 0,-2 3-1 0,-4-1-5 16,4 9 1-16,2 0 0 0,-6 0 0 0,-5 6-1 15,3-1 1-15,2 4 0 0,1 4 0 0,-6 4-6 16,-6 0 2-16,6 2-2 0,-5 0 2 0,2 6-1 16,3-3 2-16,-5-8-2 0,5 0 2 15,-6-3-6-15,6-3 0 0,0-8 0 0,-8 0 0 0,8 0 2 16,-6 0 2-16,6 0-2 0,-5-6 2 0,5-7 0 15,5-1 2-15,-5-5-2 0,6-6 2 0,2 0-1 0,3-3 1 16,-3 4 0-16,-2-1 0 0,-3 11 2 0,8 0 1 16,-3 3 0-16,3 3 0 0,-5 5-1 0,-4-2 1 15,1 5 0-15,-3 0 0 0,6 5 0 0,-6-5 1 16,5 3-1-16,-2 5 1 0,3-2-1 0,-6 7 2 16,0-2-2-16,0 6 1 0,0 2 4 0,0 3 1 15,0-2 0-15,0-4-1 0,0-8-1 0,0 6 0 0,0-5 0 16,-9-4 1-16,4 1 6 0,5-6 2 0,-6 2-2 15,6-2 1-15,0 0-5 0,0 0 1 0,0 0 0 16</inkml:trace>
  <inkml:trace contextRef="#ctx0" brushRef="#br1" timeOffset="63920.4">9821 9531 1444 0,'0'0'0'0,"0"0"0"0,0 0 0 0,0 0 44 15,0 0-1-15,0 0 1 0,0 0 0 0,0 0-28 0,0 0 0 0,0 0 0 0,0 0 1 0,0 0 36 16,0 0-1-16,0 0 1 0,0 0 1 0,0 0-37 16,0 0 1-16,0 0-1 0,0 0 1 0,0 0-2 0,0 0 2 15,0 0-1-15,0 0 1 0,0 0-8 0,0 0 0 16,0 0 0-16,0 0 1 16,0 0-8-16,0 0 1 0,0 0 1 0,0 0-1 0,0 0 0 0,30-16-1 15,-30 24 0-15,3-2 1 0,0 7-4 0,-3 1 1 16,0-3 0-16,0 3 0 0,-3 0-1 0,0 0 1 0,3-3-1 15,-5-6 1-15,5 1-1 0,0-6 0 0,-6 0 0 16,6 0 0-16,-5-6 0 0,10 1 0 0,-5-1 0 16,0-5 0-16,0-11 0 0,6 8 2 0,-1-5-2 15,1 2 1-15,5 1-1 0,-3 5 1 0,-2-3-1 16,2 11 1-16,0-5 1 0,1 5 0 0,-4 3 1 16,-5 0-1-16,6 3-1 0,-1 5 1 0,-2-8-1 15,0 6 2-15,5 5 1 0,-2 0 1 0,-4 3-1 16,1-1 2-16,0 1-3 0,2 0 0 0,-5-3 1 15,-5 3 0-15,-1 0 3 0,4-6 1 0,-4 0 0 0,6-5 0 16,0-3-4-16,-8 5 2 0,2 1-1 0,1-6 1 16,-6 0 4-16,8 0 0 0,-3-6 0 15,-2 4 1-15,0-4-4 0,8 1 0 0,-6-6 0 0,6-3-1 0,0-6 8 16,0 7-1-16,6-7 1 0,2 7-1 0,0-4-5 16,-2 9 0-16,-1-6 0 0,4 11 1 0,-4-5 3 0,4 5 1 15,-4 3-1-15,-5 0 1 0,6 6-5 16,-4-1 0-16,1-2 0 0,0 5 0 0,2 3 3 0,-5 3 1 15,0 0 1-15,0 5-1 0,-5-2-5 16,2-1 1-16,0-2-1 0,1-3 1 0,2-5 6 0,0-6 0 16,-6 5 1-16,1-2 0 0,5-3-8 0,0 0 2 15,5 0 0-15,-5-3 0 0,6-11 4 0,-6-2-1 16,2-4 0-16</inkml:trace>
  <inkml:trace contextRef="#ctx0" brushRef="#br1" timeOffset="65008.21">9904 11192 1758 0,'0'0'0'0,"0"0"0"0,0 0 0 0,0 0 52 0,0 0 0 0,0 0 0 0,0 0 1 16,0 0-36-16,0 0-1 0,-6-30 1 0,6 30 1 16,0-6 48-16,6-2 1 0,-6 8-1 0,3-5 0 15,2-7-48-15,1 4 0 0,-1 3 0 0,-5 5 0 0,6-6-2 16,2 3-1-16,-8 3 1 0,6-2 1 16,-1 2-8-16,-5 0 0 0,8 5 0 0,-8-5 1 15,6 6-9-15,-6-6 1 0,3 5-1 0,-1 1 2 16,1 2-2-16,3-2 0 0,-6-4 0 0,-6 9 1 0,1-2-2 15,2 4 0-15,-3-4 0 0,6-4 0 0,-8 1 0 16,3-1 0-16,-1-2 0 0,1 2 0 0,-1-2-2 16,3-3 1-16,-2 0 0 0,-4 0 0 0,4 0-1 15,5 0 1-15,-6 0 0 0,6 0 0 0,-5-3-2 0,2-2-1 16,3 2 1-16,-8-2 1 0,8-1-2 0,8 1 2 16,-8 2 0-16,3-8 0 0,2 0 0 0,1 0 2 15,-1 5-1-15,4 4 1 0,-4 2-1 0,4-6 1 16,2 6-1-16,-6 0 1 0,3 0 0 0,-8 0 0 15,6 6 0-15,-3-1 1 0,2 3-1 0,1-2 0 16,-1-3 0-16,-5 8 0 0,3 0 1 0,3-3 2 0,-6 0-1 16,-6 0 0-16,3 4-1 0,-2-4 1 0,-4 0 0 15,4 0 0-15,-1-2 2 0,1-6 1 0,-1 0-1 16,4 0 1-16,-4 0-2 0,-2-3 1 0,2-2-1 16,6-1 0-16,-5-10 2 0,5-1 0 0,-6 3 1 15,12-5 0-15,-1-6-3 0,-2 3 1 0,3 3 0 16,-1 2 0-16,3 6 2 0,3 0 1 0,-5 6-1 15,2-4 1-15,-2 6-2 0,-6 3-1 0,5-2 1 16,4 4-1-16,-4 4 3 0,1 0 0 0,-6-1-1 16,8 1 2-16,-2 7-3 0,-6 4 0 15,0-9 0-15,0 3 0 0,0 3 3 0,0 0 1 16,-6 0-1-16,-2 5 1 0,2-11-3 0,1 3-1 0,-1-8 1 0,3 5 1 0,-8-2 0 16,3-3 2-16,-3-3-1 0,5 0 1 0,6 0-3 15,-2 5-1-15,2-5 1 0,-6-3 0 0,1-2 3 16,2-1 1-16,3 6-1 0,-3-5 1 0,6-1-5 15,0 1 2-15,2-4-1 0,-5 4 0 0,6-6 5 16,-6 0-1-16,5 5 0 0,3 6 0 0,-2-8-3 16,-1 3-1-16,9 5 1 0</inkml:trace>
  <inkml:trace contextRef="#ctx0" brushRef="#br1" timeOffset="-208176.08">29070 4278 1595 0,'0'0'0'0,"0"0"0"15,0 0 0-15,0 0 25 0,0 0 1 0,0 0 0 16,0 0-1-16,0 0-12 0,0 0-1 0,0 0 0 0,0 0 2 16,0 0 27-16,0 0 2 0,0 0 0 0</inkml:trace>
  <inkml:trace contextRef="#ctx0" brushRef="#br1" timeOffset="-202969.66">20750 6036 1620 0,'0'0'0'0,"0"0"0"0,0 0 0 16,0 0 91-16,0 0 1 0,0 0 0 0,0 0 0 0,6 22-75 0,-6-17 1 0,0-5-1 0,5 9 0 0,-5-4 47 0,0-5 2 0,6 3-1 0,2 0 0 0,-3 0-47 0,-2 2 0 15,3-5 0-15,-1-5 0 0,1 2-3 0,-1 3 1 0,4 0 0 0</inkml:trace>
  <inkml:trace contextRef="#ctx0" brushRef="#br1" timeOffset="-200560.99">24239 6441 2161 0,'0'0'0'0,"0"0"0"0,0 0 0 0,0 0 51 0,0 0 1 0,0 0 0 16,0 0-1-16,0 0-34 0,0 0 0 0,-28 11 0 16,23-5 1-16,-1 5 45 0,4-3-1 0,-1 3 1 15,3-8 1-15,-6 3-46 16,6-1 0-16,6 1 0 0,-6-6 0 0,3 5 7 0,-3-5-1 0,2 3 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0" units="cm"/>
          <inkml:channel name="Y" type="integer" max="12032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5.7616" units="1/cm"/>
          <inkml:channelProperty channel="Y" name="resolution" value="636.6137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19T14:22:31.5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13993 8770 653 0,'0'0'0'0,"0"0"0"0,0 0 0 0,0 0 9 16,0 0 0-16,0 0 0 0,0 0 0 0,0 0-4 15,0 0 2-15,-27 14-2 0,18 2 2 0,4-7 21 16,2 7 1-16,0-5 0 0,0 14 0 0,3 8-16 15,0-3 1-15,0 1-1 0,-5 2 1 0,-1 3 45 16,6 2 0-16,0-2 1 0,-2-3 1 16,2 6-45-16,2 2 2 0,-2-16 0 15,6 5 0-15,-1-2 26 0,-5-3 1 0,0 3 0 0,0-17 0 0,3 2-30 0,0-2 2 0,0-2-1 16,-3-9 1-16,5 5 7 0,-5-5 1 0,0 0 0 0,0-14 1 16,9-5-14-16,-9 8 0 0,2-8 1 15,1-23-1-15,5 9 8 0,1 8 0 0,-6 3 1 0,-1-8-1 16,4 5-10-16,-1 6 1 0,-5 0 0 0</inkml:trace>
  <inkml:trace contextRef="#ctx0" brushRef="#br0" timeOffset="629.58">13849 8566 1306 0,'0'0'0'0,"0"0"0"0,-33 19 0 16,14-5 36-16,-1 5 0 0,4 6-1 0,2-3 1 0,0 3-21 16,0 5 0-16,-2 1-1 0,-1 7 2 0,1 1 33 0,2-6 2 15,3 6-2-15,2 10 2 0,-2-7-35 0,3 2 1 0,0-3 0 0,-1-5 0 16,9 11 1-16,-5 5 0 0,5-16 0 0,5 8 0 0,4-2-8 0,-1-6 0 0,3 2 0 0,3-5 0 0,5 3-5 0,3-14-1 0,3-2 1 0,6-1-1 0,5-3-1 16,0-2 1-16,-3-11-1 0,11-3 1 15,-2-3-4-15,-1-11 1 0,-5-2 0 0,3-9 0 0,0 0-1 16,-6-5 1-16,6-12 0 0,-3-4 0 0,-9-7-1 0,4 3 1 15,-9 1 1-15,0-17-1 0,0-1-1 0,-8-2 1 16,-3 3 0-16,-11-8 0 0,0 13 2 0,-11 6 1 16,3 2-1-16,-15-2 2 0,-1 8-3 0,-1 9 1 15,-11 7 1-15,-6 4-1 0,-5 7 8 0,3 1 2 16,-9 11-1-16,3 8 0 0,1 3-5 0,7 2 1 0,-2 6 0 16,-3 6 0-16,5 5 12 0,9 8 0 15,0-8 0-15,5 6 1 0,-2 5-10 0,8 6 0 0,0-15 0 16,10 7 0-16,7 2 8 0,-1-6 1 0,6 7 0 15</inkml:trace>
  <inkml:trace contextRef="#ctx0" brushRef="#br0" timeOffset="3686.73">13979 8847 1545 0,'0'0'0'0,"0"0"0"0,0 0 0 16,0 0 47-16,0 0 1 0,0 0-1 0,0 0 2 15,0 0-33-15,0 0 1 0,0 0 0 16,0 0 0-16,0 0 45 0,0 0 0 0,0 0 1 15,0 0 0-15,0 0-45 0,0 0 0 0,0 0 0 0,0 0 0 0,0 0-5 0,0 0 1 0,12 33-1 16,-15-5 1-16,0 10-6 0,3-7 0 0,-6 2-1 16,1 0 2-16,-1 0-8 0,4-11 1 15,2 0-1-15,-9-2 1 0,4 2-1 0,5-3 0 0,-3-2 0 16,0-4 2-16,0-7-3 0,3-3 0 0,0-1 0 16,0-2 0-16,0 6 0 0,0-6 0 0,0 0 0 15,-5 0 0-15,-3-8-2 0,8-1 1 0,-3-2 0 16,3-8 1-16,0-6-1 0,0-8 1 0,0 3-1 15,0-1 1-15,5-7-1 0,1 10 0 0,-6-5 0 16,5 11-1-16,1 0 1 0,2 3 0 0,1-1 0 16,-9 4 0-16,0 7 0 0,0 4 1 0,0-1-1 0,0 4 1 15,0 2-1-15,0 0 1 0,0 0 0 0,0 0 0 16,0 2 0-16,0 4 0 0,0-1 0 0,0 9 0 16,0 8 0-16,0 6 0 0,0-1 0 0,0 4 0 0,0 2 0 15,2-3 1-15,-2-2 0 0,0-3 0 0,3 5-1 16,-3-2 1-16,-3-4 0 0,1-1 0 0,2-4 4 15,0-8-1-15,0 0 1 0,0-3 0 0,0-2-1 16,0-6-1-16,0 5 1 0,-9-5 0 0,9 0 6 16,-8-5 0-16,5-1 0 0,3-8 0 0,3 3-3 0,0 0 0 15,2-8 0-15,-5-22-1 0,9-4 7 0,-4 4-1 16,-2 0 0-16,2 8 2 0,1 5-6 0,-3 11 0 16,0-5-1-16,-1 3 1 0,4 8 5 0,-6 6-1 15,0 5 0-15,0 0 1 0,0 11-6 0,0-6 1 16,0-2 0-16,-11 22 0 0,2 5 4 0,4 3 2 15,-1-5-1-15,4 2 1 0,2 0-6 0,2-8 0 16,-2-2-1-16,3-4 2 0,5 4 5 0,1-1-1 16,-4 0 1-16,1-8-1 0,-1-5-5 0,1-1 0 0,2 1 0 15</inkml:trace>
  <inkml:trace contextRef="#ctx0" brushRef="#br0" timeOffset="4654.01">15133 9297 1796 0,'0'0'0'0,"0"0"0"16,0 0 0-16,-27-11 58 0,16 11 2 0,5-6-1 0,6 6 1 16,-3-5-43-16,3 5 1 0,-5-3 0 0,5 3 0 0,0-6 57 15,0 6 0-15,5-8 0 0,-2 3 1 0,3-1-58 16,-1-5 0-16,1 8 0 0,2-2 0 16,3-1-4-16,3 1 0 0,0-1 1 0,-1 6 0 0,4-5-8 15,2 2 2-15,-5 0 0 16,0 1 0-16,-6 2-9 0,9 2 0 0,-9 4 0 0,3-1 1 0,-5-5-1 15,2 6 0-15,-2-3 0 0,-4-1 2 0,1 9-6 0,6-5 2 16,-9 2 0-16,0 3-1 0,0 3 1 0,0 5 0 16,0-5 0-16,-6 8 1 0,-2 3-4 0,-3-3 2 15,-3 0-2-15,-6-3 2 0,7 1 0 16,-4-4-1-16,0 1 1 0,-5-9 1 0,11 3-2 16,6 0 1-16,-6-5-1 0,-3-1 2 0,8-2-1 15,6-3 1-15,-5 3-1 0,5-3 1 0,-3 0 1 0,3 0 0 16,-6 0 0-16,6 0 0 0,0 0-1 0,6 0 1 15,-6 0 0-15,3-11 0 0,2 2 1 0,6 1 0 16,-2 8 0-16,2-5 1 0,0 2-1 0,3 0 0 16,-1-2 0-16,4 2 1 0,2-3 3 15,1 4-1-15,-4-1 0 0,-2-3 1 0,6 4-2 0,-7-1 1 0,1 3 0 0,-3-6 0 16,0 4 5-16,6-1 0 0,0 0 0 16,-4-2 1-16,1-1-4 15,-3 0 1-15,3 1-1 0,-8-3 1 0,2-1 10 16,3 4-1-16,-8-1 1 0,2 1 0 15,-5 5-7-15,6-6 0 0,-6 6 0 0</inkml:trace>
  <inkml:trace contextRef="#ctx0" brushRef="#br0" timeOffset="5699.86">15288 8833 1746 0,'0'0'0'0,"0"0"0"0,0 0 0 0,0 0 61 0,-33 9 2 0,22-15 0 0,3 6 0 0,-6 6-45 0,3-6 0 0,2 2 0 0,-4 4 0 16,-1-1 60-16,3 1 1 0,-6 2-1 0,3 3 1 0,-11 9-61 15,3-7 0-15,3 7 0 0,-1 2 0 0,-7 0 11 16,7 3 1-16,-2-1 1 0,0 12-1 16,3-5-17-16,2-6 1 0,3-1-1 0,1 9 2 0,-1 3-13 15,8-11 1-15,-8 11 1 0,9-3-1 0,5 3-1 16,-6-3 1-16,1 6-1 0,5-1 1 0,11 4-3 0,-6-1 0 16,-2-2 0-16,8 5 0 0,9-3 0 15,-1-2 0-15,0-9 0 0,1-2 0 0,5-1 0 0,-1-5 0 16,7-2 0-16,5-6 0 0,3 2 0 15,-1-10 0-15,-2-4 0 0,14 1 0 0,-6-8 0 0,-5-9 0 16,-3 0 0-16,6-5 0 0,-9-1 0 0,0-10 0 16,6-3 0-16,-12-8 0 0,9-1 0 0,-11 4 0 15,3-9 0-15,-3-6 0 0,-6 6 0 0,1-2 0 0,-7-1 0 16,-4-2 0-16,-1-1 1 0,-2 6 0 0,-6-5 1 16,-6-1-1-16,-2 9-1 0,-6-8 1 0,-6 5 0 15,-4 3 0-15,-4 11 2 0,0 0 2 0,-5 8-1 16,-3 3 1-16,-3 2-2 0,1 12 1 0,-7-6-1 15,-2 9 0-15,9-1 4 0,-1 12 0 0,0-1 0 16,-2 9 0-16,10 0-2 0,1 8 1 0,2-5-2 16,3 13 2-16,3-5 4 0,3 2 0 0,5 1 0 15,3-3 1-15,8 5-4 0,3-11 0 0,3 1-1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19T13:13:04.3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66 438 992 0 0,'0'0'-8'0'0,"-2"5"0"0"0,-13 38-15 0 0,13-38 18 0 0,-21 45-39 0 0,10-35 48 0 0,3-4 906 0 0,14-9-533 0 0,-3-2-361 0 0,0-1 0 0 0,0 1-1 0 0,0 0 1 0 0,0 0 0 0 0,-1-1 0 0 0,1 1 0 0 0,0 0-1 0 0,0-1 1 0 0,0 1 0 0 0,-1-1 0 0 0,1 1 0 0 0,0-1 0 0 0,-1 1-1 0 0,1-1 1 0 0,1-1 0 0 0,-1 1 12 0 0,-1-1 0 0 0,1 1 0 0 0,0 0 1 0 0,1 0-1 0 0,-1 0 0 0 0,0-1 0 0 0,0 1 0 0 0,0 0 1 0 0,2-1-1 0 0,-1 1 16 0 0,-1 0 1 0 0,1 0-1 0 0,-1 0 0 0 0,1-1 1 0 0,-1 1-1 0 0,0 0 0 0 0,0-1 1 0 0,2-2-1 0 0,2-3 91 0 0,0 0 1 0 0,0 1-1 0 0,0-1 0 0 0,1 1 0 0 0,0 0 0 0 0,1 1 1 0 0,-1-1-1 0 0,9-4 0 0 0,-11 7 87 0 0,-2 1-122 0 0,1 0 0 0 0,-1 0 1 0 0,0 0-1 0 0,0-1 0 0 0,-1 1 0 0 0,1-1 1 0 0,2-4-1 0 0,6-7 683 0 0,-8 12-662 0 0,-1 0 0 0 0,1 0 0 0 0,-1 0 0 0 0,0 0 0 0 0,0 0 0 0 0,0 0 0 0 0,0 0 0 0 0,0-3 0 0 0,0 3-51 0 0,0 0 0 0 0,0 0 0 0 0,-1 0 0 0 0,1 0 0 0 0,0 0 0 0 0,1 0 0 0 0,-1 0 0 0 0,2-1 0 0 0,2-3 164 0 0,1 1 0 0 0,-1-1 0 0 0,-1 0 0 0 0,1 0 0 0 0,-1 0 0 0 0,6-11 0 0 0,-4 8 231 0 0,-6 8-429 0 0,1 1-1 0 0,-1-1 1 0 0,1 1-1 0 0,-1-1 1 0 0,0 1 0 0 0,1-1-1 0 0,-1 1 1 0 0,0-1-1 0 0,1 0 1 0 0,-1 1-1 0 0,0-1 1 0 0,0 1-1 0 0,1-1 1 0 0,-1 0 0 0 0,0 1-1 0 0,0-2 1 0 0,0 1 6 0 0,1 0 0 0 0,-1 0 0 0 0,0 0 1 0 0,1 1-1 0 0,-1-1 0 0 0,1 0 1 0 0,-1 0-1 0 0,1 0 0 0 0,0 1 0 0 0,-1-1 1 0 0,1 0-1 0 0,0 1 0 0 0,-1-1 0 0 0,2 0 1 0 0,5-6 472 0 0,-6 6-470 0 0,-1 1-1 0 0,1-1 1 0 0,0 0-1 0 0,-1 1 1 0 0,1-1 0 0 0,0 1-1 0 0,0-1 1 0 0,0 1-1 0 0,0-1 1 0 0,-1 1 0 0 0,1-1-1 0 0,0 1 1 0 0,0 0-1 0 0,0-1 1 0 0,0 1 0 0 0,0 0-1 0 0,0 0 1 0 0,0 0-1 0 0,0 0 1 0 0,0 0 0 0 0,1 0-1 0 0,-1 0-24 0 0,0-1 0 0 0,-1 1-1 0 0,1-1 1 0 0,-1 1 0 0 0,1-1 0 0 0,0 0-1 0 0,-1 1 1 0 0,1-1 0 0 0,-1 1-1 0 0,0-1 1 0 0,1 0 0 0 0,-1 1-1 0 0,0-1 1 0 0,1-1 0 0 0,-1 1 16 0 0,6-7 134 0 0,-1 0-1 0 0,1 1 0 0 0,11-12 1 0 0,-6 5 116 0 0,-11 13-261 0 0,1-1-1 0 0,0 1 1 0 0,1-1 0 0 0,-1 1-1 0 0,0-1 1 0 0,0 1-1 0 0,1-1 1 0 0,-1 1-1 0 0,0 0 1 0 0,1 0-1 0 0,-1 0 1 0 0,1 0-1 0 0,0 0 1 0 0,2-1-1 0 0,-3 2 24 0 0,0-1 1 0 0,0 1-1 0 0,0-1 0 0 0,0 0 0 0 0,0 1 1 0 0,0-1-1 0 0,-1 0 0 0 0,1 1 0 0 0,0-1 1 0 0,0 0-1 0 0,-1 0 0 0 0,2-1 0 0 0,-2 2-1 0 0,1-1-1 0 0,-1 0 1 0 0,1 1-1 0 0,-1-1 0 0 0,1 0 1 0 0,-1 1-1 0 0,1-1 1 0 0,0 1-1 0 0,-1-1 0 0 0,1 1 1 0 0,0 0-1 0 0,-1-1 1 0 0,1 1-1 0 0,0-1 0 0 0,0 1 1 0 0,-1 0-1 0 0,1 0 1 0 0,0-1-1 0 0,0 1 0 0 0,0 0 1 0 0,1 0-1 0 0,-1-1-4 0 0,1 1-1 0 0,-1-1 0 0 0,0 0 1 0 0,1 0-1 0 0,-1 0 0 0 0,0 0 1 0 0,0 0-1 0 0,1-1 0 0 0,-1 1 1 0 0,0 0-1 0 0,0 0 0 0 0,-1-1 1 0 0,3-2-1 0 0,7-10 293 0 0,37-38 392 0 0,-45 51-706 0 0,0-1 20 0 0,-1 1 1 0 0,1-1 0 0 0,0 1 0 0 0,-1-1-1 0 0,0 0 1 0 0,1 0 0 0 0,-1 1 0 0 0,2-4-1 0 0,-3 4-23 0 0,1 1-1 0 0,-1-1 0 0 0,0 0 0 0 0,1 1 0 0 0,-1-1 0 0 0,1 1 0 0 0,-1-1 0 0 0,1 1 0 0 0,-1 0 0 0 0,1-1 0 0 0,-1 1 1 0 0,1-1-1 0 0,0 1 0 0 0,1-1 0 0 0,-2 1 3 0 0,1 0 0 0 0,0-1-1 0 0,0 1 1 0 0,-1 0 0 0 0,1-1 0 0 0,0 1 0 0 0,-1-1-1 0 0,1 1 1 0 0,-1-1 0 0 0,1 0 0 0 0,0 1 0 0 0,-1-1 0 0 0,1 1-1 0 0,-1-1 1 0 0,1-1 0 0 0,1-2 83 0 0,1 0 0 0 0,-1 0 0 0 0,1 0-1 0 0,0 1 1 0 0,0-1 0 0 0,0 1 0 0 0,1 0 0 0 0,6-5-1 0 0,6-7 272 0 0,-15 14-372 0 0,0 0 25 0 0,0 0 0 0 0,0 0 0 0 0,0 0 0 0 0,0 0 0 0 0,1 0 0 0 0,-1 0 0 0 0,0 0 0 0 0,1 0 0 0 0,-1 1 0 0 0,1-1 0 0 0,-1 0 0 0 0,1 1 0 0 0,-1-1 0 0 0,1 1 0 0 0,-1 0 0 0 0,1-1 0 0 0,-1 1 0 0 0,4 0 0 0 0,37 0 631 0 0,-40 0-623 0 0,15 0 238 0 0,8 2-128 0 0,-21-5-24 0 0,-2 1-72 0 0,3 6 5 0 0,7 2 152 0 0,-10-5-181 0 0,-1-1 0 0 0,1 1 1 0 0,-1-1-1 0 0,0 1 1 0 0,1 0-1 0 0,-1 0 0 0 0,1 0 1 0 0,-1-1-1 0 0,0 1 1 0 0,0 0-1 0 0,2 2 0 0 0,19 20 235 0 0,-15-14-158 0 0,0 0 0 0 0,0 1 0 0 0,7 14 0 0 0,15 41 339 0 0,-19-39-326 0 0,-3-5-35 0 0,-6-18-66 0 0,0 0 0 0 0,0 0 0 0 0,-1 0 0 0 0,1 0 0 0 0,-1 0 0 0 0,0 4 0 0 0,3 14 51 0 0,-2-18-53 0 0,-1 0 0 0 0,1 1 0 0 0,-1-1 0 0 0,0 0 0 0 0,0 0 0 0 0,0 5 0 0 0,-1-5-1 0 0,1 1-1 0 0,0-1 1 0 0,0 1 0 0 0,0-1-1 0 0,2 5 1 0 0,2 8 54 0 0,-1 0 0 0 0,0-1 0 0 0,1 31 0 0 0,2-16-3 0 0,-2 21 10 0 0,-2-30-55 0 0,0-11-2 0 0,-1-1 0 0 0,-1 1 0 0 0,1 0 0 0 0,-1 0 0 0 0,-1 0 0 0 0,-2 11 0 0 0,0-3 15 0 0,2-13-23 0 0,0-1 0 0 0,1 0 0 0 0,-1 0 0 0 0,-1 0 1 0 0,-2 7-1 0 0,2-5 4 0 0,1 1 1 0 0,-1-1 0 0 0,1 1 0 0 0,0 0-1 0 0,1 0 1 0 0,0-1 0 0 0,0 1 0 0 0,1 8-1 0 0,0 5 28 0 0,-1-3-13 0 0,1-11-16 0 0,-1 0 0 0 0,0 0-1 0 0,0-1 1 0 0,-1 1 0 0 0,0 0 0 0 0,0 0 0 0 0,0 0-1 0 0,-2 5 1 0 0,0-2 4 0 0,1 0-1 0 0,1-1 0 0 0,0 1 1 0 0,0 0-1 0 0,1 0 0 0 0,0 0 1 0 0,1 14-1 0 0,0 8 16 0 0,-1 2 23 0 0,0-32-37 0 0,0 0-7 0 0,0 4-4 0 0,-4 1 2 0 0,-1-1-2 0 0,0 1 2 0 0,0-1-2 0 0,0-1 0 0 0,0 0 1 0 0,-9 6-1 0 0,-4 4 1 0 0,-18 20 25 0 0,20-20-21 0 0,0 2 1 0 0,1 0-1 0 0,-14 19 1 0 0,-18 21 23 0 0,26-30-21 0 0,15-20-6 0 0,0-1-2 0 0,1 1 2 0 0,-1-3-2 0 0,0-2 2 0 0,1-1-2 0 0,-1 0 2 0 0,-1 0-2 0 0,1 0 2 0 0,1 0-1 0 0,-1 0 7 0 0,0 0-7 0 0,1 2 1 0 0,-36 24 12 0 0,35-22-15 0 0,-3 1 3 0 0,3 1-2 0 0,0-1 2 0 0,0 2-4 0 0,0-1-1 0 0,0-1 0 0 0,0-1 0 0 0,1 2 2 0 0,-1 0 3 0 0,-1-1-2 0 0,1 1 2 0 0,1-1-1 0 0,-1 0 7 0 0,0-4-7 0 0,1-1 1 0 0,-1 0-4 0 0,-1 0-1 0 0,1-3 0 0 0,5 3 0 0 0,0-1 0 0 0,0 0 0 0 0,0 0 0 0 0,0 1 0 0 0,0-1 0 0 0,0 0 0 0 0,0 0 0 0 0,0 0 0 0 0,0 0 0 0 0,0 0 0 0 0,0-1 0 0 0,1 1 0 0 0,-1 0 0 0 0,0 0 0 0 0,1-1 0 0 0,-1 1 0 0 0,0-2 0 0 0,-3-6 0 0 0,-11-6 0 0 0,-22-28 0 0 0,33 36 0 0 0,0 1 0 0 0,0-2 0 0 0,1 1 0 0 0,-5-15 0 0 0,6 14 0 0 0,-1 0 0 0 0,0 1 0 0 0,0-1 0 0 0,-8-11 0 0 0,-32-59 0 0 0,37 67 0 0 0,1 1 0 0 0,-8-21 0 0 0,-2-4 0 0 0,5 10 0 0 0,8 19 0 0 0,-1-1 0 0 0,0 0 0 0 0,-5-8 0 0 0,3 6-2 0 0,0 0-1 0 0,1 0 0 0 0,0 0 1 0 0,-4-13-1 0 0,5 10-1 0 0,-1 1 1 0 0,-10-18-1 0 0,13 24 2 0 0,-1 0 0 0 0,1-1 0 0 0,0 1 0 0 0,0 0 0 0 0,1-1 0 0 0,0 1 0 0 0,0-1 0 0 0,0 1 0 0 0,2-7 0 0 0,-2-8-3 0 0,0-50-66 0 0,0 64 63 0 0,0 0 0 0 0,0 2 0 0 0,0 1 1 0 0,0 1 5 0 0,0 1 0 0 0,0-1 0 0 0,0 1 0 0 0,0-1 0 0 0,0 0 0 0 0,0 1 0 0 0,0-1 1 0 0,0 1-1 0 0,1-1 0 0 0,-1 1 0 0 0,1-1 0 0 0,-1 1 0 0 0,1-1 0 0 0,0 1 0 0 0,-1-1 0 0 0,3-1 0 0 0,14-19-6 0 0,-12 16 8 0 0,0-1 0 0 0,1 1 0 0 0,3-3 0 0 0,-1 0 0 0 0,1 0 0 0 0,0 0 0 0 0,1 1 0 0 0,-1 1 0 0 0,2 0 0 0 0,12-8 0 0 0,-18 13 0 0 0,0 0 0 0 0,1 0 0 0 0,-1 0 0 0 0,1 0 0 0 0,0 1 0 0 0,7-1 0 0 0,40 0 0 0 0,-24 3 0 0 0,-27-1 0 0 0,0 0-1 0 0,-1 0 0 0 0,1 0 1 0 0,0 0-1 0 0,0 1 0 0 0,0-1 1 0 0,0 1-1 0 0,-1 0 0 0 0,1-1 1 0 0,0 1-1 0 0,-1 0 1 0 0,1 0-1 0 0,0 0 0 0 0,-1 0 1 0 0,1 0-1 0 0,1 3 0 0 0,0-2 0 0 0,-1 1 0 0 0,0 0 1 0 0,0 0-1 0 0,0 0 0 0 0,-1 0 0 0 0,1 0 0 0 0,-1 0 0 0 0,2 5 0 0 0,0 2-6 0 0,-1 1 0 0 0,0-1 0 0 0,0 0 0 0 0,-1 22 0 0 0,-10 59-35 0 0,5-40-15 0 0,-2-34 11 0 0,6-15 41 0 0,-1 0 1 0 0,0-1-1 0 0,0 1 0 0 0,1 0 1 0 0,-1 0-1 0 0,1-1 0 0 0,0 1 1 0 0,-1 3-1 0 0,2 7-165 0 0,0-14 92 0 0,3-24 69 0 0,0 4-13 0 0,3-8-11 0 0,24-84-71 0 0,-23 90 78 0 0,1-1-1 0 0,17-33 1 0 0,1 8-20 0 0,-22 44 36 0 0,-5 6 10 0 0,0 0 0 0 0,0-1 0 0 0,0 1 0 0 0,0 0-1 0 0,0 0 1 0 0,0 0 0 0 0,0 0 0 0 0,0 0 0 0 0,0 0-1 0 0,0 0 1 0 0,0 0 0 0 0,0 0 0 0 0,0 0 0 0 0,0 0 0 0 0,0 0-1 0 0,0 0 1 0 0,0 0 0 0 0,0 0 0 0 0,0 0 0 0 0,0 0-1 0 0,0 0 1 0 0,1 0 0 0 0,-1 0 0 0 0,0 0 0 0 0,0 0-1 0 0,0 0 1 0 0,0 0 0 0 0,0 0 0 0 0,0 0 0 0 0,0 0 0 0 0,0 0-1 0 0,0 0 1 0 0,0 0 0 0 0,0 0 0 0 0,0 0 0 0 0,0 0-1 0 0,0 0 1 0 0,0 0 0 0 0,0 0 0 0 0,0 0 0 0 0,1 0 0 0 0,-1 0-1 0 0,0 0 1 0 0,0 0 0 0 0,0 0 0 0 0,0 0 0 0 0,0 0-1 0 0,0 0 1 0 0,0 0 0 0 0,0 0 0 0 0,0 0 0 0 0,0 0 0 0 0,0 0-1 0 0,0 0 1 0 0,0 0 0 0 0,0 0 0 0 0,0 0 0 0 0,0 0-1 0 0,0 0 1 0 0,0 0 0 0 0,0 1 0 0 0,0-1 0 0 0,0 0 0 0 0,0 0-1 0 0,1 6-5 0 0,0 11 0 0 0,-1-16 5 0 0,-1 16-4 0 0,0 0 1 0 0,0 0-1 0 0,-2 0 1 0 0,-6 22-1 0 0,0 7-1 0 0,6-31 3 0 0,0 0-1 0 0,-6 18 0 0 0,1-9-2 0 0,7-17 5 0 0,-1 0-1 0 0,0-1 1 0 0,-1 1 0 0 0,0-1 0 0 0,0 0 0 0 0,-4 7-1 0 0,4-6 2 0 0,3-6 0 0 0,-1 1-1 0 0,1 0 0 0 0,-1-1 1 0 0,0 1-1 0 0,0-1 0 0 0,0 1 1 0 0,0-1-1 0 0,0 1 0 0 0,-2 1 1 0 0,3-3 0 0 0,0 0 0 0 0,0 1 0 0 0,0-1-1 0 0,0 0 1 0 0,0 0 0 0 0,-1 1 0 0 0,1-1 0 0 0,0 0 0 0 0,0 0 0 0 0,-1 0 0 0 0,1 1 0 0 0,0-1 0 0 0,0 0 0 0 0,0 0 0 0 0,-1 0 0 0 0,1 0 0 0 0,0 0 0 0 0,-1 1 0 0 0,1-1 0 0 0,0 0 0 0 0,0 0 0 0 0,-1 0 0 0 0,1 0 0 0 0,0 0 0 0 0,-1 0 0 0 0,1 0 0 0 0,0 0 0 0 0,0 0 0 0 0,-1 0 0 0 0,1 0 0 0 0,0 0 0 0 0,-1 0 0 0 0,1 0 0 0 0,0-1 0 0 0,0 1-1 0 0,-1 0 1 0 0,1 0 0 0 0,0 0 0 0 0,0 0 0 0 0,-1 0 0 0 0,1-1 0 0 0,0 1 0 0 0,0 0 0 0 0,-1 0 0 0 0,1 0 0 0 0,0-1 0 0 0,0 1 0 0 0,-5-10 0 0 0,5 10 0 0 0,-3-8 0 0 0,1 0 0 0 0,0 0 0 0 0,0 1 0 0 0,1-1 0 0 0,0 0 0 0 0,0 0 0 0 0,1 0 0 0 0,0 0 0 0 0,2-9 0 0 0,-1-9 0 0 0,-1 8 0 0 0,1-1 0 0 0,1 1 0 0 0,1-1 0 0 0,1 1 0 0 0,6-19 0 0 0,14-59 0 0 0,-15 72 0 0 0,-8 18 2 0 0,-1 1 4 0 0,-22 26 2 0 0,15-11-8 0 0,1 0 0 0 0,-8 15 0 0 0,-6 13 0 0 0,11-20 0 0 0,8-15 0 0 0,0 0 0 0 0,0 0 0 0 0,0 0 0 0 0,-1-1 0 0 0,0 1 0 0 0,-2 3 0 0 0,2-4 0 0 0,-6 8 4 0 0,1 2 3 0 0,2-7 4 0 0,-1 1-7 0 0,-3 2-3 0 0,8-7-1 0 0,0 0 1 0 0,0 0-1 0 0,0 0 0 0 0,0 0 0 0 0,0-1 1 0 0,0 1-1 0 0,0 0 0 0 0,-1 0 1 0 0,1-1-1 0 0,-2 1 0 0 0,-25 1 2 0 0,17-2-2 0 0,3 0-6 0 0,8-1 5 0 0,0 1 1 0 0,-1 0-1 0 0,1 0 1 0 0,0 0 0 0 0,-1-1-1 0 0,1 1 1 0 0,0 0-1 0 0,0 0 1 0 0,-1-1-1 0 0,1 1 1 0 0,0 0 0 0 0,0-1-1 0 0,0 1 1 0 0,-1 0-1 0 0,1-1 1 0 0,0 1-1 0 0,0 0 1 0 0,0-1 0 0 0,0 1-1 0 0,0-1 1 0 0,0 1-1 0 0,-1 0 1 0 0,1-1 0 0 0,0 1-1 0 0,0 0 1 0 0,0-1-1 0 0,0 1 1 0 0,0-1-1 0 0,1 1 1 0 0,-1 0 0 0 0,0-1-1 0 0,0 1 1 0 0,0-1-1 0 0,0 1 1 0 0,4-13-5 0 0,0 1-1 0 0,1-1 1 0 0,0 1 0 0 0,0 1-1 0 0,11-17 1 0 0,-5 9 2 0 0,-6 10 3 0 0,-3 4-1 0 0,0 1 0 0 0,1-1 1 0 0,-1 1-1 0 0,1 0 0 0 0,0 0 1 0 0,1 0-1 0 0,-1 0 0 0 0,1 1 1 0 0,-1-1-1 0 0,7-3 0 0 0,-4 2 1 0 0,0 2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19T13:13:15.81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355 90 296 0 0,'-31'26'3728'0'0,"45"-77"2198"0"0,-14 45-5673 0 0,1 1-1 0 0,-1 0 0 0 0,-1-21 2857 0 0,9 8-2611 0 0,-7 18-469 0 0,-1-1 0 0 0,1 1 0 0 0,-1 0 0 0 0,1-1 0 0 0,-1 1 0 0 0,1-1-1 0 0,-1 1 1 0 0,1 0 0 0 0,0 0 0 0 0,-1-1 0 0 0,1 1 0 0 0,-1 0 0 0 0,1 0 0 0 0,0 0 0 0 0,-1 0-1 0 0,1 0 1 0 0,0 0 0 0 0,-1 0 0 0 0,1 0 0 0 0,1 0 0 0 0,-1 0 72 0 0,5 2 54 0 0,1 0-67 0 0,-7-2-63 0 0,1 0 0 0 0,0 0-1 0 0,-1 0 1 0 0,1 0 0 0 0,0 0 0 0 0,-1 0-1 0 0,1 0 1 0 0,-1 1 0 0 0,1-1 0 0 0,0 0-1 0 0,-1 0 1 0 0,1 1 0 0 0,-1-1 0 0 0,1 0-1 0 0,-1 1 1 0 0,1-1 0 0 0,-1 1 0 0 0,1-1-1 0 0,-1 1 1 0 0,1 0 0 0 0,25 25 316 0 0,-4-6-98 0 0,-19-16-180 0 0,-2-4-57 0 0,-1 1 0 0 0,0-1-1 0 0,0 0 1 0 0,0 0 0 0 0,1 1-1 0 0,-1-1 1 0 0,0 0 0 0 0,0 0-1 0 0,1 0 1 0 0,-1 0-1 0 0,0 1 1 0 0,0-1 0 0 0,1 0-1 0 0,-1 0 1 0 0,0 0 0 0 0,1 0-1 0 0,-1 0 1 0 0,0 0-1 0 0,0 0 1 0 0,1 0 0 0 0,-1 0-1 0 0,0 0 1 0 0,1 0 0 0 0,-1 0-1 0 0,0 0 1 0 0,1 0 0 0 0,-1 0-1 0 0,1 0 99 0 0,17 0 417 0 0,-17 0-515 0 0,0 0-1 0 0,0 0 0 0 0,0 0 1 0 0,1 0-1 0 0,-1 0 0 0 0,0 0 1 0 0,0 0-1 0 0,0 0 0 0 0,0 0 0 0 0,0-1 1 0 0,0 1-1 0 0,0 0 0 0 0,0-1 1 0 0,0 1-1 0 0,0-1 0 0 0,-1 1 0 0 0,1-1 1 0 0,0 1-1 0 0,0-1 0 0 0,0 0 1 0 0,0 1-1 0 0,-1-1 0 0 0,1 0 1 0 0,0 0-1 0 0,-1 0 0 0 0,1 1 0 0 0,-1-1 1 0 0,1 0-1 0 0,-1 0 0 0 0,1 0 1 0 0,-1 0-1 0 0,1 0 0 0 0,-1 0 0 0 0,1-2 1 0 0,4-5 38 0 0,-4 8-41 0 0,-1 0 0 0 0,1-1-1 0 0,-1 1 1 0 0,1 0 0 0 0,-1-1 0 0 0,0 1-1 0 0,1-1 1 0 0,-1 1 0 0 0,0-1-1 0 0,1 1 1 0 0,-1-1 0 0 0,0 1 0 0 0,0-1-1 0 0,0 1 1 0 0,1-1 0 0 0,-1 1-1 0 0,0-1 1 0 0,0 1 0 0 0,0-1-1 0 0,0 0 1 0 0,0 58 645 0 0,5-45-629 0 0,-5-11-18 0 0,1 0 1 0 0,-1 0-1 0 0,1 0 1 0 0,-1 0-1 0 0,1 0 0 0 0,-1 0 1 0 0,0 0-1 0 0,1 0 1 0 0,-1 0-1 0 0,0 3 1 0 0,0-1 3 0 0,0-2 0 0 0,0 1 0 0 0,-1 0 0 0 0,1-1 0 0 0,0 1 0 0 0,0 0 0 0 0,1-1 0 0 0,-1 1 0 0 0,0 0 0 0 0,1 2-1 0 0,4 3 4 0 0,-4-6-7 0 0,-1-1 0 0 0,1 1 0 0 0,-1-1-1 0 0,1 1 1 0 0,-1-1 0 0 0,1 1-1 0 0,-1-1 1 0 0,0 1 0 0 0,1 0 0 0 0,-1-1-1 0 0,1 1 1 0 0,-1 0 0 0 0,0-1 0 0 0,0 1-1 0 0,0 0 1 0 0,1 0 0 0 0,-1-1-1 0 0,0 1 1 0 0,0 0 0 0 0,0 1 0 0 0,0-2-1 0 0,0 0 0 0 0,0 1 0 0 0,0-1 1 0 0,0 0-1 0 0,0 0 0 0 0,0 1 1 0 0,0-1-1 0 0,0 0 0 0 0,0 1 1 0 0,0-1-1 0 0,0 0 0 0 0,0 1 0 0 0,1-1 1 0 0,-1 0-1 0 0,0 0 0 0 0,0 1 1 0 0,0-1-1 0 0,0 0 0 0 0,1 0 1 0 0,-1 1-1 0 0,0-1 0 0 0,0 0 1 0 0,1 0-1 0 0,-1 1 0 0 0,2 1 3 0 0,0 1-1 0 0,0-1 1 0 0,0 1 0 0 0,0-1-1 0 0,0 1 1 0 0,-1 0 0 0 0,0 0-1 0 0,1 0 1 0 0,-1 0 0 0 0,0 0-1 0 0,0 0 1 0 0,0 3 0 0 0,3 11 10 0 0,-3-15-12 0 0,0-1 0 0 0,0 1 0 0 0,-1 0 0 0 0,1-1 0 0 0,-1 1 0 0 0,0 0 0 0 0,1 0 0 0 0,-1 2 0 0 0,0 125 23 0 0,2-30-24 0 0,2-32 0 0 0,-4-61 0 0 0,-1 1 0 0 0,2 1 0 0 0,-1 0 0 0 0,1 0 0 0 0,3 13 0 0 0,-1-3-5 0 0,0 0 0 0 0,-1 1 0 0 0,-1-1-1 0 0,-3 35 1 0 0,1-8-1 0 0,1 57-18 0 0,0 0-14 0 0,0-90 35 0 0,-1-9 2 0 0,1 0-1 0 0,0 1 1 0 0,0-1-1 0 0,0 0 1 0 0,0 0-1 0 0,1 1 1 0 0,0-1-1 0 0,1 6 1 0 0,0-4-1 0 0,-1-1 1 0 0,1 1-1 0 0,-1 0 1 0 0,0-1-1 0 0,-1 1 1 0 0,1 7-1 0 0,3 41-37 0 0,-4 61-34 0 0,0-109 68 0 0,0 1 2 0 0,0 1-2 0 0,0 0 3 0 0,0 0 2 0 0,0-1 0 0 0,0 0 0 0 0,0 0 0 0 0,0 0 0 0 0,0-1 0 0 0,0 1 0 0 0,0 0 0 0 0,0 0 0 0 0,0 0 0 0 0,0 0 0 0 0,0-1 0 0 0,0 0 2 0 0,0-3 3 0 0,-3 24 11 0 0,3-25-15 0 0,0-1 0 0 0,0 1 0 0 0,0-1 0 0 0,-1 0-1 0 0,1 1 1 0 0,0-1 0 0 0,0 0 0 0 0,0 1 0 0 0,0-1-1 0 0,-1 0 1 0 0,1 1 0 0 0,0-1 0 0 0,0 0 0 0 0,0 1-1 0 0,-1-1 1 0 0,1 0 0 0 0,0 1 0 0 0,-1-1 0 0 0,1 0-1 0 0,0 0 1 0 0,-1 0 0 0 0,1 1 0 0 0,0-1 0 0 0,-1 0-1 0 0,1 0 1 0 0,0 0 0 0 0,-1 0 0 0 0,-3 0 3 0 0,4 0-4 0 0,-1 0 0 0 0,1 0 1 0 0,0 1-1 0 0,0-1 0 0 0,-1 0 0 0 0,1 0 1 0 0,0 0-1 0 0,0 0 0 0 0,0 0 1 0 0,-1 0-1 0 0,1 0 0 0 0,0 0 0 0 0,0 0 1 0 0,0 1-1 0 0,0-1 0 0 0,-1 0 0 0 0,1 0 1 0 0,0 0-1 0 0,0 0 0 0 0,0 0 1 0 0,0 1-1 0 0,0-1 0 0 0,-1 0 0 0 0,1 0 1 0 0,0 0-1 0 0,0 1 0 0 0,0-1 1 0 0,0 0-1 0 0,0 1 0 0 0,-1-1 1 0 0,1 1-1 0 0,0-1 1 0 0,0 1-1 0 0,-1-1 1 0 0,1 0-1 0 0,0 1 1 0 0,0-1-1 0 0,-1 1 1 0 0,1-1-1 0 0,-1 0 0 0 0,1 1 1 0 0,0-1-1 0 0,-1 0 1 0 0,1 0-1 0 0,-1 1 1 0 0,1-1-1 0 0,-1 0 1 0 0,1 0-1 0 0,0 0 1 0 0,-1 0-1 0 0,1 1 1 0 0,-1-1-1 0 0,1 0 1 0 0,-1 0-1 0 0,1 0 1 0 0,-1 0-1 0 0,1 0 0 0 0,-1 0 1 0 0,0 0-1 0 0,-1 0 11 0 0,-1 1-1 0 0,1 0 0 0 0,0 0 1 0 0,-1 0-1 0 0,1 0 0 0 0,0 0 1 0 0,0 0-1 0 0,0 1 0 0 0,0-1 1 0 0,0 1-1 0 0,0-1 0 0 0,0 1 1 0 0,1 0-1 0 0,-1 0 0 0 0,0 0 1 0 0,-1 3-1 0 0,-14 12 102 0 0,3-3 18 0 0,12-12-116 0 0,1 0-1 0 0,0-1 1 0 0,-1 1-1 0 0,1-1 1 0 0,-1 0-1 0 0,1 1 1 0 0,-1-1-1 0 0,0 0 1 0 0,1 0-1 0 0,-1 0 1 0 0,0 0-1 0 0,0 0 1 0 0,-4 1-1 0 0,-12 9 60 0 0,-7 3 21 0 0,13-7-47 0 0,0-1 0 0 0,-15 5 0 0 0,21-9-19 0 0,0 0 0 0 0,1-1 1 0 0,-1 0-1 0 0,0-1 0 0 0,0 1 0 0 0,-7-1 0 0 0,-6 10 28 0 0,-28 23-16 0 0,27-20-22 0 0,14-9-13 0 0,5-4-5 0 0,1 1 0 0 0,0-1 0 0 0,-1 0 0 0 0,1 1 0 0 0,0-1 0 0 0,-1 0 1 0 0,1 0-1 0 0,-1 0 0 0 0,1 1 0 0 0,-1-1 0 0 0,1 0 0 0 0,0 0 0 0 0,-1 0 0 0 0,1 0 0 0 0,-1 0 0 0 0,1 0 0 0 0,-1 0 0 0 0,1 0 0 0 0,-1 0 0 0 0,1 0 0 0 0,-1 0 0 0 0,1 0 0 0 0,-1 0 1 0 0,1 0-1 0 0,-1-1 0 0 0,-1 1-1 0 0,-11 4 1 0 0,11-3 0 0 0,0 0 0 0 0,-1 0 0 0 0,1 0 0 0 0,0 0 0 0 0,-1-1 0 0 0,1 1 0 0 0,-5-1 0 0 0,6 0 0 0 0,0 0 0 0 0,0 1 0 0 0,1-1 0 0 0,-1 0 0 0 0,0 0 0 0 0,0 1 0 0 0,1-1 0 0 0,-1 0 0 0 0,0 1 0 0 0,0-1 0 0 0,1 1 0 0 0,-1-1 0 0 0,0 1 0 0 0,-12 7 0 0 0,7-8 0 0 0,0 0-1 0 0,1 0-4 0 0,-1 0 1 0 0,0 0-7 0 0,-11 0-16 0 0,16 0 19 0 0,-5 0-120 0 0,1 0 120 0 0,-1 0 0 0 0,-1 1 0 0 0,1 1 0 0 0,1 2 0 0 0,-1 1 2 0 0,0 0 4 0 0,1 0 2 0 0,-1-4 0 0 0,-1-1 0 0 0,1 1 0 0 0,1 3 0 0 0,-1 1 0 0 0,2-4 0 0 0,-18-1 672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19T13:13:30.7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36 70 2808 0 0,'0'0'3384'0'0,"-3"-5"-3314"0"0,1 0 38 0 0,0 0 0 0 0,0 0 0 0 0,1 0-1 0 0,0 0 1 0 0,-1 0 0 0 0,1 0-1 0 0,1 0 1 0 0,-1-9 0 0 0,1 3 951 0 0,0 17-726 0 0,4 67 1628 0 0,-4-52-1681 0 0,0-20-177 0 0,-1 6 337 0 0,-8 9-173 0 0,7-13-170 0 0,0 0 1 0 0,1 0-1 0 0,-1 0 1 0 0,0 0 0 0 0,1 0-1 0 0,0 0 1 0 0,0 0-1 0 0,-1 5 1 0 0,2-6-22 0 0,0 0 0 0 0,1 1 0 0 0,-1-1 0 0 0,1 0 0 0 0,0 0 0 0 0,-1 0 0 0 0,1 0 0 0 0,2 2 0 0 0,1 6 329 0 0,-3-10-315 0 0,0 1-1 0 0,0-1 0 0 0,0 1 0 0 0,0-1 1 0 0,0 1-1 0 0,0 0 0 0 0,0 0 0 0 0,-1-1 1 0 0,1 1-1 0 0,0 0 0 0 0,0 0 0 0 0,-1 0 1 0 0,1 0-1 0 0,0 0 0 0 0,0 1 0 0 0,10 12 153 0 0,-10-13-179 0 0,1 1-1 0 0,-1-1 1 0 0,1 1 0 0 0,-1-1 0 0 0,0 1 0 0 0,0 0 0 0 0,0 0 0 0 0,0-1 0 0 0,0 1 0 0 0,0 0 0 0 0,-1 0 0 0 0,1 0 0 0 0,-1 0 0 0 0,1 0 0 0 0,-1 0 0 0 0,1 3 0 0 0,-1-2-23 0 0,1-1 0 0 0,0 0 0 0 0,0 0 1 0 0,0 1-1 0 0,0-1 0 0 0,0 0 0 0 0,1 0 0 0 0,-1 0 0 0 0,0 0 0 0 0,1 0 0 0 0,0-1 0 0 0,-1 1 0 0 0,1 0 0 0 0,0-1 1 0 0,4 3-1 0 0,1 3 87 0 0,12-11 223 0 0,15 4 260 0 0,-34-1-605 0 0,1 1-1 0 0,-1 0 0 0 0,0-1 1 0 0,1 1-1 0 0,-1-1 0 0 0,1 1 1 0 0,-1 0-1 0 0,1-1 0 0 0,-1 1 1 0 0,0-1-1 0 0,1 1 0 0 0,-1-1 1 0 0,0 1-1 0 0,0-1 0 0 0,1 1 0 0 0,-1-2 1 0 0,5-5 67 0 0,3-3-12 0 0,7-9 67 0 0,-14 18-119 0 0,0 1 0 0 0,0-1-1 0 0,0 0 1 0 0,0 0 0 0 0,0 0 0 0 0,-1 1 0 0 0,1-1 0 0 0,0 1 0 0 0,1-1 0 0 0,-1 0 0 0 0,0 1-1 0 0,0 0 1 0 0,0-1 0 0 0,2 1 0 0 0,20 3 163 0 0,-5-2-117 0 0,-10 0-29 0 0,0-1 0 0 0,-1 0 0 0 0,1 0 0 0 0,9-2-1 0 0,13-15 48 0 0,-9 14-32 0 0,-20 3-34 0 0,0 0 0 0 0,0 0-1 0 0,0 0 1 0 0,0 0 0 0 0,-1 0 0 0 0,1 0 0 0 0,0 1 0 0 0,0-1 0 0 0,0 0 0 0 0,0 1-1 0 0,-1-1 1 0 0,1 0 0 0 0,0 1 0 0 0,0-1 0 0 0,-1 1 0 0 0,1-1 0 0 0,0 1-1 0 0,-1 0 1 0 0,1-1 0 0 0,1 2 0 0 0,5 0 78 0 0,-6-2-76 0 0,0 0 0 0 0,-1 0 0 0 0,1 0 0 0 0,-1 0 0 0 0,1 0 0 0 0,0 0 0 0 0,-1 0 1 0 0,1 0-1 0 0,-1 0 0 0 0,1 0 0 0 0,0 0 0 0 0,-1 1 0 0 0,1-1 0 0 0,-1 0 0 0 0,2 1 0 0 0,-1 0 11 0 0,1 0-1 0 0,-1-1 1 0 0,1 1-1 0 0,-1 0 1 0 0,1-1-1 0 0,-1 1 1 0 0,1-1-1 0 0,-1 0 1 0 0,1 1-1 0 0,-1-1 1 0 0,1 0-1 0 0,3 0 0 0 0,27-1 482 0 0,-14 1-270 0 0,-12-1-197 0 0,-4 1-7 0 0,0 0 0 0 0,1 0 1 0 0,-1 0-1 0 0,1 0 0 0 0,-1 0 0 0 0,1 1 1 0 0,-1-1-1 0 0,0 1 0 0 0,4 1 1 0 0,-4-2-15 0 0,0 1 1 0 0,-1-1-1 0 0,1 0 1 0 0,0 1-1 0 0,0-1 1 0 0,0 0-1 0 0,-1 0 1 0 0,1 0-1 0 0,0 0 1 0 0,3-1 0 0 0,3 0 47 0 0,74 1 86 0 0,-77 0-141 0 0,1 0-4 0 0,0 1-1 0 0,1 4 0 0 0,-1-2 0 0 0,-1-2 0 0 0,1-1 2 0 0,-1 0 3 0 0,0 0-2 0 0,-4 0 13 0 0,18 17 30 0 0,-17-15-43 0 0,0-1 1 0 0,-1 0 1 0 0,0 0-1 0 0,0 0 1 0 0,0 0-1 0 0,0 1 0 0 0,0-1 1 0 0,0 0-1 0 0,0 1 0 0 0,0-1 1 0 0,0 0-1 0 0,-1 1 1 0 0,1-1-1 0 0,0 4 0 0 0,-1-4 91 0 0,14 16-14 0 0,-13-16-74 0 0,0 0 1 0 0,0 0-1 0 0,0-1 0 0 0,0 1 0 0 0,0 0 0 0 0,0-1 0 0 0,0 1 0 0 0,0-1 0 0 0,0 1 0 0 0,0-1 1 0 0,0 0-1 0 0,0 1 0 0 0,0-1 0 0 0,1 0 0 0 0,-1 0 0 0 0,0 1 0 0 0,3-1 138 0 0,-3 0-137 0 0,0-1 0 0 0,0 2 1 0 0,0-1-1 0 0,0 0 0 0 0,1 0 1 0 0,-1 0-1 0 0,0 0 0 0 0,0 1 1 0 0,0-1-1 0 0,0 1 0 0 0,0-1 0 0 0,0 0 1 0 0,0 1-1 0 0,0 0 0 0 0,0-1 1 0 0,1 2-1 0 0,0 0 22 0 0,0-1 0 0 0,-1 1 0 0 0,1-1 0 0 0,0 0 0 0 0,0 1 0 0 0,0-1 0 0 0,0 0 1 0 0,0 0-1 0 0,0 0 0 0 0,0 0 0 0 0,0-1 0 0 0,1 1 0 0 0,-1-1 0 0 0,0 1 0 0 0,0-1 0 0 0,1 0 0 0 0,-1 0 0 0 0,0 0 0 0 0,5 0 0 0 0,11 19 130 0 0,-18-18-142 0 0,0 0-1 0 0,1-1 0 0 0,-1 0 0 0 0,1 1 1 0 0,-1-1-1 0 0,1 1 0 0 0,-1-1 1 0 0,1 1-1 0 0,0-1 0 0 0,-1 0 1 0 0,1 1-1 0 0,-1-1 0 0 0,1 0 0 0 0,0 0 1 0 0,-1 0-1 0 0,1 1 0 0 0,0-1 1 0 0,-1 0-1 0 0,1 0 0 0 0,0 0 1 0 0,-1 0-1 0 0,1 0 0 0 0,0 0 0 0 0,-1 0 1 0 0,1 0-1 0 0,-1 0 0 0 0,2-1 1 0 0,26 0 153 0 0,-23 1-172 0 0,-4 0-6 0 0,9 1-145 0 0,12 17 66 0 0,-10-8 30 0 0,-11-9 38 0 0,50-1-406 0 0,-50 0 416 0 0,0 0-17 0 0,5 0 12 0 0,-1 0 3 0 0,-4 0 2 0 0,0 0 2 0 0,3 0 4 0 0,2 0 2 0 0,0 0 0 0 0,-1 0 0 0 0,4-2 1 0 0,-9 2-1 0 0,15 19-9 0 0,-9-14 9 0 0,-1 1 0 0 0,-5-5 0 0 0,0-1 0 0 0,0 1 0 0 0,0-1 0 0 0,1 1 0 0 0,-1-1 1 0 0,0 1-1 0 0,0-1 0 0 0,0 1 0 0 0,0-1 0 0 0,0 1 0 0 0,0-1 0 0 0,0 1 0 0 0,0-1 0 0 0,0 1 0 0 0,0-1 0 0 0,-1 1 0 0 0,1 0 0 0 0,1 1-1 0 0,9-1-16 0 0,-9-1 9 0 0,-1 0-57 0 0,1 0 63 0 0,0 0 0 0 0,-1-1 0 0 0,1 1 0 0 0,0 0 0 0 0,-1 0 0 0 0,1 1 0 0 0,-1-1 0 0 0,1 0 0 0 0,0 0 0 0 0,-1 0 0 0 0,1 0 0 0 0,-1 0 0 0 0,1 1 0 0 0,0-1 0 0 0,-1 0 0 0 0,1 1 0 0 0,-1-1 0 0 0,1 0 0 0 0,-1 1 0 0 0,1-1 0 0 0,-1 1 0 0 0,1-1 0 0 0,-1 0 0 0 0,0 1 0 0 0,1-1-1 0 0,-1 1 1 0 0,1 1 0 0 0,12 18-83 0 0,-10-14 63 0 0,-2-5 18 0 0,-1 1 0 0 0,1-1 0 0 0,-1 1 0 0 0,1 0 0 0 0,-1-1 0 0 0,0 1 0 0 0,0-1 0 0 0,0 1 0 0 0,0 2 0 0 0,0-3 2 0 0,0 33 234 0 0,6-53-86 0 0,12-23-44 0 0,-17 40-100 0 0,0 0-1 0 0,-1 0 0 0 0,1 0 0 0 0,-1 0 1 0 0,1 1-1 0 0,-1-1 0 0 0,0 0 0 0 0,0 0 1 0 0,1 0-1 0 0,-1 0 0 0 0,-1 0 0 0 0,1-4 1 0 0,-2-24 5 0 0,2-53-127 0 0,0-42-256 0 0,0 120 375 0 0,0-1-6 0 0,0-1-1 0 0,0 2 0 0 0,0-23-248 0 0,-21 19 96 0 0,-22 4-56 0 0,35 4 210 0 0,-1 0-1 0 0,1 0 1 0 0,0 0-1 0 0,0 1 1 0 0,-15 2-1 0 0,-3-1-2 0 0,-86-1-23 0 0,-134 0-136 0 0,86 0 138 0 0,154 0 27 0 0,-1 0-2 0 0,1 0 2 0 0,-29 0-18 0 0,-38 0 11 0 0,49 0 42 0 0,-110 0 439 0 0,118 0-414 0 0,15 0-1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600" units="cm"/>
          <inkml:channel name="Y" type="integer" max="2256" units="cm"/>
          <inkml:channel name="T" type="integer" max="2.14748E9" units="dev"/>
        </inkml:traceFormat>
        <inkml:channelProperties>
          <inkml:channelProperty channel="X" name="resolution" value="119.2053" units="1/cm"/>
          <inkml:channelProperty channel="Y" name="resolution" value="119.36508" units="1/cm"/>
          <inkml:channelProperty channel="T" name="resolution" value="1" units="1/dev"/>
        </inkml:channelProperties>
      </inkml:inkSource>
      <inkml:timestamp xml:id="ts0" timeString="2024-09-19T14:33:08.47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context xml:id="ctx1">
      <inkml:inkSource xml:id="inkSrc1">
        <inkml:traceFormat>
          <inkml:channel name="X" type="integer" max="19200" units="cm"/>
          <inkml:channel name="Y" type="integer" max="12032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5.7616" units="1/cm"/>
          <inkml:channelProperty channel="Y" name="resolution" value="636.6137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4-09-19T14:33:10.022"/>
    </inkml:context>
  </inkml:definitions>
  <inkml:trace contextRef="#ctx0" brushRef="#br0">21988 14430 0,'0'0'16,"0"0"-16</inkml:trace>
  <inkml:trace contextRef="#ctx1" brushRef="#br0">13144 10467 552 0,'0'0'0'0,"0"0"0"0,0 0 0 15,0 0 2-15,0 0 0 0,0 0 0 0,0 0 2 0,0 0-3 16,0 0 1-16,0 0 0 0,0 0 1 0,0 0 7 16,0 0 0-16,0 0 0 0,0 0 0 0,0 0-4 15,0 0 0-15,0 0 1 0,0 0 0 0,0 0 8 16,0 0 1-16,0 0 0 0,0 0 1 0,0 0-8 15,0 0 1-15,0 0-1 0,0 0 1 0,0 0 3 0,0 0 2 0,0 0 0 0,0 0-1 16,0 0-6-16,0 0 1 0,0 0 0 0,28 13 0 0,-26-4 0 16,1 2 0-16,-3-3 0 0</inkml:trace>
  <inkml:trace contextRef="#ctx1" brushRef="#br0" timeOffset="796.6">13232 10340 690 0,'0'0'0'0,"0"0"0"15,0 0 0-15,0 0 5 0,0 0 2 0,0 0 0 16,0 0-1-16,0 0-1 0,0 0-1 0,-25 0 1 0,25 8 1 16,-5 9 7-16,-6 5 2 0,3-3-1 0,-6 17 1 15,8 2-7-15,-5 4 1 0,3-4 0 0,0 7 0 0,2 7 4 16,6-2 0-16,-6 5 1 0,-5 11-1 0,3 3-5 0,3-3 0 0,-1 0 0 0,-2 3 1 0,-1-5-2 15,1 2 1-15,3 3-1 0,-9-3 1 0,8 3-3 0,1-11 0 16,-1-5 1-16,-5 4 0 0,8-4-1 0,-2-6 2 16,-1-6-1-16,-2-2 0 0,8-6-1 0,0 0-1 15,0-16 1-15,-6 5-1 0,6-3 4 0,0-2 1 16,0-9-1-16,0 3 1 0,0-8-3 0,0-3-1 16,0 0 1-16,0 0 0 0,0 0 7 0,0 0 0 15,0-9 1-15,-5-4-1 0,-1-7-5 0,4 1 0 16,-4-3 0-16,6-3 1 0,-5-5 9 0,-1 10 0 0,3-4 0 15,3 10 1-15,-5 3-9 0,-4 5 0 0,4 1 0 16,-1 5 1-16,6 0 11 0,-8-9-1 0,3 7 0 16,5 2 2-16,-6 0-12 0,6 0 0 0,-8 0 0 15,2 2 1-15,-2 1 9 0,2 3 0 0,6-6 0 16,-5 0 1-16,5 0-11 0,-3 0 0 0,3 0 0 16,-6 0 1-16,6 0 1 0,0 5 1 0,0-5-1 15,0 11 1-15,6 3-7 0,-6 8 2 0,3 0-1 16,2 11 1-16,1-2 4 0,-6-1-1 0,8-2 0 15,-2-6 1-15,2 2-7 0,3-4 2 0,3-9 0 0,-9-3 0 16,4-2 2-16,-1-1 0 0,3-5 0 0,-3 0 0 16,9-5-3-16,-3 2 0 0,5-3-1 0,-2-10 1 0,13-12 1 15,1-5 0-15,-9 3 0 0,0 5 0 0,6 6-3 16,-9-6 1-16,0 3-1 0,-8 5 1 0,3 1 5 16,6 5 1-16,-12 2-1 0,-3 4 0 0,-5 5-4 15,6 0 1-15,-6 0-2 0</inkml:trace>
  <inkml:trace contextRef="#ctx1" brushRef="#br0" timeOffset="1996.44">12181 12665 1356 0,'0'0'0'16,"0"0"0"-16,0 0 0 0,-11 45 28 0,11-18 1 0,0 1 1 16,0 2-1-16,0-2-16 0,0 2 1 0,0-5-1 15,0 2 1-15,0-2 24 0,0-5 0 0,0-1 0 0,0-3 0 16,0-2-23-16,0 0 1 0,0-11-1 0,0 5 1 16,0-2-3-16,0-6 1 0,0 0-1 0,0-6 2 0,0-5-7 0,0 3 1 0,-8-1-1 15,5-13 1-15,-8-13-7 0,8 1 0 0,-3-4 0 16,1 5 2-16,2 0-3 0,3 11 1 0,3-12 0 15,2 12 1-15,1-2-3 0,2 4 0 0,-2 1 0 16,5 5 0-16,0-5 0 0,0-3 0 0,0 5 0 16,3 3 0-16,5 3-1 0,1 0 1 0,-1 6 0 15,0 2 0-15,1 3-2 0,-1 3 2 0,-8 0 0 0,3 5 0 16,5 3 0-16,-5 3 0 0,0 5 0 0,-8 3 0 16,-4 3 0-16,4-3 0 0,-6 6 0 0,0-4 0 15,-8 12 2-15,2-5 0 0,-5 4-1 0,-3-7 1 0,-2 2-1 16,2 1 0-16,0-9 0 0,-5-3 2 0,5 0 2 15,5-8 1-15,-4 0 0 0,2-5-1 0,-3-3-1 16,0-3 0-16,8-3 1 0,-5-5-1 0,8-3 5 16,3 2 1-16,0-4 0 0,0-9 0 0,9 2-4 0,2 1 1 15,3-3-1-15</inkml:trace>
  <inkml:trace contextRef="#ctx1" brushRef="#br0" timeOffset="2566.82">12510 13046 1369 0,'0'0'0'0,"0"0"0"0,0 0 0 0,-19 39 31 16,19-23 0-16,0-2 1 0,5 3 0 0,1-1-18 15,5 1 0-15,-5-9 0 0,-1-2 0 16,3-4 35-16,-2 1 0 0,5-3 0 16,-5 0 1-16,-1 0-33 0,1-3 0 0,2-5-1 15,-3-6 1-15,-2-5-3 0,3 2-1 0,-1 4 1 0,-10-4-1 16,2-2-5-16,0-1 0 0,0 7 0 0,-8-1 1 0,3 0-6 0,3 6 1 0,-12 2 0 15,3 3 0-15,3 1-1 0,5 2 0 0,-5 2 0 0,3 4 1 16,-3 0-3-16,3-1 1 0,-3 3 0 0,5-2 1 16,3 2-2-16,3-8 0 0,-5 0 0 15,5 0 1-15,0 0 0 0,0 0 1 0,0 0-1 0,5 0 1 16,4-5-2-16,-4-4 2 0,1 1-1 0,8-9 0 16,10 1 0-16,-7-1 2 0,8 4-1 0,0-1 0 0,-6 8 0 15,-8-2-1-15,3 5 0 0,-8 6 2 0,8 5 0 16,-9 1 2-16,-2 2-1 0,-3 2 1 0,0 7-3 15,0-1 2-15,0 3-2 0,0 6 2 0,-3-4 1 16,-2 1 1-16,-7-3 0 0,7-2 0 0,2-1-3 16,3-5 0-16,-5-3 1 0,-4-6 1 15,9 1-1-15,0-6 2 0,0 0 0 0,0 0-1 0,0 8-1 16,0-8-1-16,0 0 1 0,3-11-1 0,3 3 4 0,-1 0 0 16,-5-1 0-16,6-7 1 0,8-6-4 15,-1 2 1-15,-2 7 0 0,3 4-1 0,-5 1 4 0,-4 8 0 16,-5 0 0-16,3 8 1 0,5 1-4 0,-2 2 1 15,-6 0-2-15,5 2 2 0,-5 7 2 0,3-4 1 16,-3-5 0-16,0 3 0 0,8 0-4 0,-8-3 1 0,0-3-1 16,0 0 1-16,6 1 3 0,-6-4 0 15,0-5 0-15,0 6 2 0,0-6-6 0,0 8 1 0,0-8 0 16,0 0 1-16,0 0 2 0,0 0 1 0,0 0-1 16,0 0 1-16,5-11-4 0,-2 3 0 0,3-1 0 15,-6-2 0-15,5-5 4 0,3-3 0 0,4 2 0 16</inkml:trace>
  <inkml:trace contextRef="#ctx1" brushRef="#br0" timeOffset="2795.45">12853 12974 1709 0,'0'0'0'0,"0"0"0"0,-5 0 0 16,5 0 41-16,0 0 2 0,0 3-2 0,0-3 2 0,0 0-27 15,0 0-1-15,5 6 1 0,-5-6 1 0,6 5 36 16,-6-5-1-16,0 6 1 0,0-6 1 16,5 2-37-16,-5-2 1 0,3 6-1 15</inkml:trace>
  <inkml:trace contextRef="#ctx1" brushRef="#br0" timeOffset="3269.86">12845 13137 1470 0,'0'0'0'0,"0"0"0"16,0 0 0-16,0 0 14 16,0 6 2-16,0-6-2 15,0 0 2-15,0-6-7 0,0 6 0 0,0 0 0 0,0 6 0 0,0-1 12 0,0 3 2 0,0-2-2 0,0 2 2 0,0 3-12 0,0 0 0 16,0 3 0-16,0 0 2 0,0 0-1 0,0 0 1 16,0-3 1-16,0-3-1 0,0 0-5 0,0 3 0 0,0-5 0 15,0-6 1-15,0 5-6 0,0-5 1 0,0 8-1 16,0-8 1-16,3 0-1 0,-3 0 0 0,5 0 0 15,1-5 1-15,-1-6-3 0,1-6 1 0,5 4 0 16,-5-1 1-16,10-6-2 0,-2-4 1 0,-3 7-1 16,-3 3 1-16,-2 3 0 0,-3 6-1 0,2-1 0 0,-5 6 0 15,6-5 0-15,-6 5 0 0,0 0 0 0,0 0 0 16,-6 5 2-16,6-5-1 0,0 8 0 0,0-8 0 16,0 6 0-16,0 2 0 0,0-5 0 0,0 3 0 15,6-1 2-15,-6-2 0 0,5 2-1 0,-5 1 2 0,0 2-3 16,3-5 2-16,-3-3-1 0,6 5 0 0,-1 1 2 15,-5-6-1-15,6 5 1 0,-6-5-1 0,2 6 0 16,-2-6-1-16,6 3 0 0,-6-3 1 0,11-9 0 16,-8 4 2-16,2 2-2 0,1-5 2 0,8-9-3 15,-3 1 1-15,0-4-1 0,-3-4 2 0,11 4 1 16,-5 7 1-16,-8 4 0 0,2-2 1 0,0 6-4 16,-2 5 1-16,-6 0-1 0,0 0 2 0,0 0 4 0,5 5 1 15,-5-5-1-15,0 11 1 0,0 0-4 0,0 0 0 16,0 0-1-16,0 3 2 0,0 3 7 0,0-1 1 15,6-7-2-15,-6-1 2 0,0-5-7 0,0-3 0 16,3 8 0-16,0 0 0 0,-1-5 5 0,4 2 2 16,-6-5-1-16,5 6 0 0,-5-1-6 0,0-5 0 0,6 6 0 15,2-1 0-15,-2-2 5 0,-3 3-1 0,2-6 1 16,1 3-1-16,-1-1-5 0,1-2 1 0,2 0-1 16</inkml:trace>
  <inkml:trace contextRef="#ctx1" brushRef="#br0" timeOffset="3830.01">13318 12919 1532 0,'0'0'0'0,"0"0"0"0,0 0 0 0,0 0 40 0,0 0 0 0,0 0-1 0,28-19 2 16,-14 19-26-16,2-6 1 0,-2 6 0 0,-6-5 0 0,9-1 34 0,5 6 2 0,-2 0-2 15,-4 0 2-15,-2 6-35 0,0-1 0 0,-9-5-1 16,9 6 2-16,-3-3 0 0,-2 2 1 0,-9 1 0 16,0-6 0-16,5 5-8 0,1-2-1 15,-6-3 0-15</inkml:trace>
  <inkml:trace contextRef="#ctx1" brushRef="#br0" timeOffset="4283.34">13274 13165 1494 0,'0'0'0'0,"0"-9"0"16,-6 7 0-16,6 2 17 0,6-6 1 15,-6 6-1-15,5-8 1 16,4 8-9-16,2 0 1 15,3 0 0 1,-3 0 0 0,3 0 17-16,-1 0 0 15,1 0 0-15,6 0 1 16,2 0-16-16,-3 0 2 16,3 0-1-1,-2-3 1 1,4-2 4-16,-4 2 0 15,-1-3 0-15,1 4 1 0,-1-1-9 16,-8-3 0-16,3-2 0 0</inkml:trace>
  <inkml:trace contextRef="#ctx1" brushRef="#br0" timeOffset="4545.72">14004 12486 1243 0,'0'0'0'0,"0"0"0"0,0 0 0 0,-38 28 17 0,21-20 0 0,6-3-1 0,0 12 1 0,-3-3-8 0,3-3 1 0,0 3 0 0,3-3 0 0,-1 2 15 0,4 4 1 0,-1-3-1 0,1 2 0 0,2-5-12 0,-3 3-1 0,1-11 1 0,-1 2 0 0,4 7 3 0,2 1 1 16,-6 1-1-16,6 3 1 0,-5-1-8 0,5-2 1 0,0-3-1 0,0 0 1 0,5 8-4 0,-5 1 1 0,0-15-1 0,0 3 1 0,6 4-2 0,-6-7-1 0,8 3 1 0,-8 1-1 0,5 4 2 0,1-7-1 0,-6-1 1 0,0-5 1 0,8 3-4 15,-8 3 2-15,0-6-1 0,0 0 1 0,0 0 1 0,6 5 2 0,-6-5-1 0,0 3 1 0,0-3-4 16,0 0 2-16,0 0-2 0,0 0 2 0,0 0 3 15,0 0 1-15,0 0 0 0,0 0 0 0,0 0-4 0,0 0 1 16,0 0-1-16,0 0 1 0,0 0 8 0,0 0-1 16,0 0 1-16,0 0-1 0,0 8-6 15,0-8 1-15,0 6 0 0,0-1 0 0,5 15 7 0,-5 2 0 16,-5 0-1-16,-1 8 2 0,6-5-8 0,-5 0 1 16,2 0-1-16,-8-6 1 15,5 6 8-15,4-3 1 0,-4-3-1 16,1 3 1-16,5-3-9 15,-6-2 1-15,3-3-1 0,-2 5 1 0,5-8 9 0,0 0 1 0,0-3 1 0,0 4-1 16,0-4-10-16,0-3 0 0,0-5 1 0,0 6-1 0,0-6 8 0,5 5 0 0,-5-5 0 16,3 0 1-16,-3 0-10 0,6 0 2 0,-6 0-2 15,11 0 1-15,-3-2 7 0,-3-1 0 0,4-3 0 16,2 1 1-16,3-1-9 0,5-2 0 0,-8 0 0 16,3 5 1-16,-9 0 6 0,6 0 1 0,-2 3 0 0,-4 3 0 15,4 3-8-15,-9-4 0 0,2 7 0 0</inkml:trace>
  <inkml:trace contextRef="#ctx1" brushRef="#br0" timeOffset="5830.08">14159 12795 1520 0,'0'0'0'0,"0"0"0"0,0 0 0 0,0 0 63 0,0 0 0 0,0 0 0 16,0 0-1-16,0 0-44 0,0 0 0 0,0 0 0 16,0 0 0-16,0 0 61 0,0 0 0 15,0 0 1-15,0 0 0 0,22 52-62 0,-22-10 0 0,-2-6 0 16,-4 2 0-16,6 1-2 0,-5 0 1 0,5-15 0 15,0 1 1-15,0-3-9 0,5-5 1 0,-5-3 0 16,0-1 0-16,0-4-8 0,0-4-1 0,0-5 0 0,0 9 0 16,0-9 0-16,0 0 0 0,0 0 0 0,0 0 0 0,0 0-2 0,0 0 1 15,3-9-1-15,-3-13 1 0,0-8-1 0,0-3 1 16,0-3-1-16,0-11 1 0,0 6-2 0,3 10 1 16,-3 1-1-16,0-3 1 0,2 11 0 0,4 5 0 0,-6 3 0 15,6-5 0-15,-6 8 0 0,2 0 1 0,1 3-1 16,0 2 1-16,-3 6-2 0,5-8 2 0,-5 8-1 15,-5-6 1-15,5 6 0 0,0 0 1 0,0 6-1 16,0-6 2-16,5 8-2 0,-5-8 0 0,0 0 0 16,6 0 1-16,-6 0 3 0,5 0 2 0,4 0-1 15,-4 0 1-15,4 0-3 0,4 0 2 0,4 0-2 16,0-8 2-16,13 5 6 0,-5 3 0 0,0 0 0 16,-3-3 1-16,3 1-6 0,0-4 2 0,-6 6-1 0,-8-5 1 15,9 5 5-15,-4 0 1 0,-5 0-1 0,-5 0 2 16,2 0-7-16,-2 0 1 0,-4 0-2 15,-2 0 2-15,6 0 4 0,-6 0 0 0,5 5 0 16,-5-5 0-16,0 0-5 0,6 6 0 0,-6-1 0 0,0 12-1 16,0 2 7-16,0 0-1 0,0 12 1 0,0 2-1 0,0 5-5 15,0-7 0-15,0-1 0 0,0-2 1 0,0 2 3 16,3-2 1-16,-3-6-1 0,-3-3 0 0,3-2-5 16,0-4 1-16,0-2 0 0,-6-2 0 0,6 2 3 15,0-3 1-15,0 0-1 0,0-8 2 0,0 0-7 16,0 0 2-16,0 6 0 0,0-6 0 0,-11-3 2 15,9 0 0-15,2 3 0 0</inkml:trace>
  <inkml:trace contextRef="#ctx1" brushRef="#br0" timeOffset="6088.29">14237 13217 1821 0,'0'0'0'0,"0"0"0"0,-6-5 0 0,-5-1 57 0,6 1 1 0,5-1 0 0,2 1 0 0,-2 5-41 0,9-3 1 0,-4-3 0 16,-5-2 0-16,3 0 50 0,3 2 2 0,-1 3-2 15,1 1 2-15,2-4-52 0,3 6 0 0,3 6 0 16,-6-4 0-16,9 1-2 0,2 0 1 0,-5 0 0 16,0 2 0-16,5-5-8 0,0 0 1 0,1 3-1 15,-9-3 1-15,6-3-10 0,-1-2 0 0,-10-1 0 16,5 3 1-16,-6 1-1 0,4-4 0 0,2 1 0 16,-6-6 1-16,1-3-3 0,-6-3 0 0,0 6 0 15</inkml:trace>
  <inkml:trace contextRef="#ctx1" brushRef="#br0" timeOffset="7313.86">14317 12859 1670 0,'0'0'0'0,"0"0"0"0,0 0 0 0,0 0 21 0,-8 2-1 0,5 4 0 15,-3-1 1-15,-2 4-11 16,3 4 2-16,2-4-1 15,-3 2 0-15,-2-3 27 0,-3 6 2 0,3 0-2 0,2-3 1 0,1 5-23 0,-1 1-1 0,3-12 1 16,3 1 0-16,-5 2 10 0,5-5-1 0,0-3 1 0,0 0 0 0,5-3-14 0,4-8 1 0,2 3-1 0,8-17 2 0,3-3-5 16,9 6 0-16,-7-14 0 0,-4 6 1 0,-1 5-5 0,1 11 2 15,-7-5-1-15,-4 8 0 0,2 6 4 0,-8-1 0 16,-3 6 1-16,2 6-1 0,-4-1-4 0,-1 1 1 16,-3 5 0-16,-8 11 0 0,-5 8 3 0,0 11 0 15,-6-5 0-15,5-5 0 0,1 2-3 0,2-6-1 0,1-2 1 16,2 0 0-16,3-6 4 0,3 1 2 15,2-9-2-15,1 0 1 0,-1-6-5 0,6-5 1 0,0 0 0 16,11-5-1-16,-5-6 5 0,7 0-1 0,-4-9 0 16,7-13 1-16,18 0-5 0,-10-3 1 0,4 3-1 15,-9-3 1-15,6 0 2 0,0 12 0 0,-8 4 0 16,-1 1 0-16,4 2-3 0,-6 9-1 0,-6 3 1 16,-8 5 0-16,0 0 5 0,3 5 2 0,-3 3-2 15,-6 3 2-15,-5 9-7 0,3-1 1 0,-12 6 0 16,1 5 0-16,0 1 7 0,-1 4-1 0,1-7 1 15,0 0 0-15,5-6-6 0,-3-3 0 0,3-5 0 16,1-3 0-16,-1-3 4 0,11-2 0 0,3-6 1 16,-6 5-1-16,6-5-5 0,0 0 0 0,6-5 0 0,-3-9 1 0,11-3 3 15,-6 1 0-15,3 2 1 0,3-11-1 0,5-3-5 16,0 6 1-16,1 3-1 0,-9-6 1 0,3 14 4 16,5 0-1-16,-8 3 0 0,-3-9 1 0,4 12-5 15,-4-1 1-15,-3 6 0 0,-5 0 0 0,3 6 2 0,-3-1 0 16,0 6 0-16,-5 9 0 0,-6 2-4 15,-1 3 0-15,-1 2 1 0,-4 9 0 0,3-8 2 0,0-4 0 16,-5-1 0-16,5 1 1 0,-2 1-5 0,7-8 2 16,-2-3-1-16,3-6 1 0,2-3 2 0,6-5 1 15,0 0-1-15,0 0 1 0,0 0-5 0,0 0 2 16,0 0 0-16,0 0 0 0,0-8 1 0,0-3 1 16,0 0 0-16,0-11 0 0,6-6-3 0,-6-2 1 15,5 0-2-15,-5 5 2 0,0 3 0 0,0 11 1 16,0-3 0-16,0 3-1 0,0 3-2 0,0 8 0 15,0-6 1-15,0 6 0 0,0 0-1 0,0 0 2 16,0 0 0-16,0 6 0 0,0-1-3 0,3 3 1 0,-3-5-1 16,0 5 2-16,0 6-1 0,6 3 1 0,-6 2-1 15,5-11 2-15,-5 1-3 0,0-4 0 0,0 3 1 16,-5 3-1-16,5-2 2 0,-6-4-1 0,3 1 1 16,3-1-1-16,-5 4-1 0,-1-7 0 0,-2 4 1 15,-3-1-1-15,0 1 1 0,-3-6-1 0,9 0 1 0,-6 0-1 16,-1 0 0-16,4 0-1 0,3-11 0 15,-1-3 1-15,1-5 0 0,2-3 1 0,0 2-1 0,0-10 2 16,3-3-3-16,6 8 1 0,2-5-1 0,-2 5 1 16,2-3 2-16,3 15 0 0,3-7-1 0,-6 6 1 0,6 3-3 15,3 6 2-15,-12 5-2 0,3 5 2 0,3 1-1 16,-8-3 1-16,3 8-1 0,-1-3 2 0,1 14-3 16,8 3 0-16,-9-6 1 0,3 3 0 0,4 3 0 15,-4-3 0-15,-3-3-1 0,1-2 2 0,2 5-3 16,-2-11 2-16,-6-3-1 0,0 1 0 0,3-1-1 15,-3-5 2-15,0-3-2 0,-9 2 1 0,4 1 0 16,-1 0-1-16,3 0 0 0,-8-3 0 0,3-3 1 16,-6-3-1-16,3 1 0 0,-3-3 2 0,0-3-2 15,-2-3 0-15,8 0 0 0,2-5 1 0,-2-1-2 0,5 1 1 16,3 3 0-16,0 2 0 0,0-3 0 0,3 12 0 16,5-6-1-16,-2 2 1 0,-1 4-1 0,3-1 0 15,-2 4 0-15,-1-1 1 0,4 3-2 0,-4 3 1 16,9 5 0-16,-3-3 0 0,-3 1 0 0,4-1 0 0,1 4 0 15,1-4 0-15,-3 1 1 0,3 5-1 0,-3 3 0 16,-5-6 0-16,-4 3 0 0,4-3 0 0,0 0 0 16,2 1 0-16,-8-1 1 0,3 3-1 0,-3-8 0 15,0-3 0-15,-3 0 0 0,3 0 1 0,-8 8 1 16,8-8-1-16,-9 6-1 0,9-6 1 0,-5 5-1 16,-1-10 2-16,1-1-2 0,2-2 1 0,0 5-1 15,-2-11 1-15,5 0-1 0,-6 3 0 0,3-8 1 16,3 0 0-16,3 2-1 0,3 6 1 0,-6-3 0 15,5-2 1-15,-2 5-2 0,5 3 1 0,-8 2-1 16,6 0 1-16,-4 6 0 0,-2 0 0 0,0 0 0 16,3 12 0-16,0 1-1 0,3 9 2 0,-6-2-2 0,-6-4 1 15,3 9-1-15,3-6 0 0,0 3 0 0,0 3 1 16,0-5-1-16,3-7 0 0,3 4 0 0,-6 2 0 0,8-8-1 16,-8 0 1-16,3-2 0 0,-1-1 0 0,-2 0-1 15,0-2 1-15,0-6 1 0,0 0-1 0,0-6-1 16,0-2 1-16,0-3 0 0</inkml:trace>
  <inkml:trace contextRef="#ctx1" brushRef="#br0" timeOffset="8180.91">14815 12392 1897 0,'0'0'0'0,"0"0"0"0,0 0 0 0,0 0 73 16,0 0 1-16,0 0-1 0,0 0 1 0,0 0-56 0,0 0 0 0,-14-30 0 0,14 30 0 0,3-8 69 0,-3 8 2 0,6 0 0 15,-6 0-1-15,5 8-71 0,-2-3 1 16,-3 1 0-16,3 2 0 0,2 6-12 16,1 5 0-16,-1 1 1 0,1 4 0 0,5-1-3 0,-6-4 1 15,-5-3-1-15,3 4 2 0,3 2-7 0,-6-3 1 16,0-2 0-16,0 2 0 0,-6 3-1 0,6-3 1 16,-3-5 0-16,-2-3 0 0,-1-3-7 0,-2 4 1 0,5-4 0 15,-2 3 0-15,5 0 2 0,-6 3-1 16,3-6 1-16,1 6-1 0,2 0-5 0,2-9 1 15,-2 1 0-15,0 5 0 16,3-6 2-16,3 3 2 0,-6 1-2 0,5-4 1 0,-5-5 2 0,3 6 1 16,-3-6-2-16,8 5 2 0,-8-5-1 0,6 0 1 0,-6 0 0 0,0 0 0 15,0 0 2-15,0 0 0 0,0 0 0 0,5-5 0 0,-2-1 0 0,3 1 0 16,-6 5 0-16,0-3-1 0,0 3 2 0,0 0 0 0,0 0 0 16,0 0 0-16,0 0 0 0,0 0 0 0,0 0 0 15,0 0 0-15,0 0 2 0,0 0-1 0,0 3 0 16,0-3 1-16,0 11-1 0,0-6 0 0,-9-5 0 15,4 8 0-15,-9 6 5 0,11 3 1 0,-2-1-2 16,-4-7 2-16,7 2-2 0,-1-6-1 0,-5 1 1 16,-1 5-1-16,4-6 7 0,5 4 1 0,-6-4-1 15,6-5 1-15,-5 6-5 0,5-1 1 0,0 3-2 0,0-8 2 16,0 3 5-16,0 3-1 0,0-1 0 0,2 1 1 16,1 2-7-16,3 3 2 0,-6-3 0 0,5 6 0 0,1-6 5 15,2 1 1-15,-5-4-1 0,5 9 1 0,3-6-6 16,0 3 0-16,-5 0-1 0,-1 3 2 0,4 3 2 15,2-1 0-15,-9-2 0 0,-2 5 0 0,0-5-4 16,0 0 1-16,-2 2-2 0,-4 7 2 0,1-1 2 16,-4 0 2-16,-2-6-1 0,-5 1 0 0,2-1-4 0,3-5 0 15,0-2-1-15,-3-1 2 0,-3 3 1 0,9-6 1 16,-6-5-1-16,3 0 1 0,3 0-4 0,2-11 1 16,-5 3-1-16,8-3 1 0,-2-3 2 0,5-2 0 15,0 2 0-15,0-5 0 0,5-6-3 0,-2 6-1 16,3 2 1-16</inkml:trace>
  <inkml:trace contextRef="#ctx1" brushRef="#br0" timeOffset="12842.74">20341 8284 552 0,'0'0'0'0,"0"0"0"0,0 0 0 0,0 0 1 0,-23 25 1 16,18-14 0-16,-3 11 0 0,5 3 0 0,3 8 0 0,-6 3-1 15,-2-3 1-15,8 6 9 0,3 8 1 0,-3-6-1 0,5 12 0 16,1-7-4-16,-1 4 1 0,1 5-2 16,-1-11 2-16,9-2 14 0,0-4 0 0,0-2 0 15,-9 0 1-15,9-8-12 0,0-6 0 0,-8-3 1 0,-4-2 0 0,9-6 13 0,-5-6 0 16,0-5 1-16,-6 0 0 0,0 0-14 0,8-8 1 15,-8 0-1-15,-6-6 2 0,4-8-1 0,-1 2 0 16,0 1 1-16</inkml:trace>
  <inkml:trace contextRef="#ctx1" brushRef="#br0" timeOffset="14113.35">20191 9333 866 0,'0'0'0'0,"0"0"0"0,0 0 0 0,0 0 8 16,0 0 1-16,0 0 0 0,0 0 0 15,0 0-4-15,0 0 1 0,0 0-1 0,0 0 2 16,-19 30 11-16,13-16 1 0,-5 5-1 0,6 17 1 15,-6 5-9-15,5-5 0 0,3 3 1 0,0-6 0 16,-2 3 1-16,2-9 2 0,0-4-1 0,1 1 1 16,2 1-7-16,2-11 1 0,-2 0 0 0,-2-9 1 0,2 1-4 0,2 2 0 0,-2-8 0 0,0 0 0 15,0-3-1-15,-2-2 0 0,2-1-1 0,0-10 2 16,2-12-2-16,1 1 2 0,-3-7-1 0,-3-1 1 0,1-7-2 16,2 6 1-16,-6 9-1 0,6-4 0 15,0 4 3-15,0 8-1 0,0-6 1 0,-5 5 1 0,2 1-4 16,3 8 2-16,0 0-1 0,0 3 1 0,3 2 7 15,2-5 0-15,-5 11 1 0,0-5-1 0,0 5-5 16,0-6 1-16,0 6-1 0,0 0 1 0,0 0 11 0,6 0 2 16,-6 0-2-16,5 0 1 0,3 6-10 0,4-6 1 15,1 2 0-15,12-2 1 0,8 0 11 0,1 0 2 16,-7 0 0-16,4-2-1 0,-6 2-12 0,8 0 0 16,-11 0 0-16,3 0 1 0,0 0 15 0,3 2 1 15,-6 1-1-15,-9-3 1 0,7 0-16 0,-6 3 1 16,-3 5-1-16,-3-8 1 0,0 0 15 0,3 6 1 0,-5-6 0 15,2 0 0-15,-8 0-17 0,0 2 1 0,0-2-1 16,6 6 2-16,-6 0 11 0,0-6 1 0,3 5-1 16,-3 1 1-16,0 10-14 0,0 1 0 0,0-1 0 15,-3 12 0-15,-3 5 8 0,1-6 1 0,-1 7-1 16,3-7 1-16,-2 6-10 0,5-11-1 0,-8-2 0 16,2 7 0-16,6-7 8 0,-5-7 0 0,-1 1 1 15,0-3 0-15,6 0-10 0,0-8 1 0,0-3-1 16,-2 8 1-16,2-8 5 0,-9 0 1 0,9 0 0 15,-5 0 0-15,5 0-8 0,0 0 1 0,0-11-1 16,0 8 1-16,-14-13 4 0,6 5 2 0,2 3-1 16,1 2 0-16,2-5-6 0,-5 6 0 0,-3 2 0 0</inkml:trace>
  <inkml:trace contextRef="#ctx1" brushRef="#br0" timeOffset="14367.13">20332 9697 2843 0,'0'0'0'0,"-11"-6"0"0,3 6 0 16,0 6 0-16,5-6 0 0,-8-6 0 0,2 4 1 0,4 2-1 15,-6 0 0-15,3 0 0 0,2 0 1 0,6 0 1 16,-3 0 0-16,3 0 0 0,-5 0 0 0,5 0-1 15,-9 0 2-15,9 0-2 0,0 0 1 0,-2 8 0 16,2-8 0-16,5 5 1 0,-5-5-1 16,6 3-1-16,-6-3 1 0,5 6 1 0,1-1-1 15,2-5 1-15,6 8 1 0,-6-8-1 0,9 0 0 16,5 0 0-16,8-8-1 0,-5 0 0 0,-5 5 1 16,2 0 0-1,-6-2-1-15,4-1 0 0,-6 4 1 0,-3-4 0 16,0 1-1-16,3 5 0 0,-3-6 0 15,-6 3 0-15,1-2 0 0,-6-1 0 0,0 6 0 0,5-5-1 16,-5 5 2-16,-3-6-2 0</inkml:trace>
  <inkml:trace contextRef="#ctx1" brushRef="#br0" timeOffset="15399.89">20291 9415 1746 0,'0'0'0'0,"0"0"0"0,-9-8 0 0,9 8 48 16,-5-5 1-16,5 5 0 0,-8-6 0 0,8 6-32 15,-6 0 0-15,6 0-1 0,-5 0 1 0,5 0 34 0,0 0-1 0,0 0 1 16,0 0 0-16,0 0-34 0,0 0 0 0,-9 0 0 16,4 6 1-16,-9 5-4 0,-3 3 2 0,9-1-1 15,-6 7 0-15,9-1-6 0,-6-5 0 0,8-3 0 16,-3-3 0-16,6 3-8 0,6-5 2 16,-6-6-1-16,3 0 0 0,2 0-1 0,1 0 0 0,-1 0 1 15,9-14 0-15,11-3-2 0,3 1 0 0,-4-4 0 16,-1-4 0-16,13 1 0 15,-14 7 0-15,-6 5 0 0,-2-6 0 0,0 9-2 16,-3 3 0-16,-5 2 1 0,-4 0 0 0,-2 3 0 0,0 0 0 0,0 0 0 0,-8 6 0 0,-6 5-2 16,-2 2 2-16,-4-4 0 0,-7 10 0 0,-1 6 0 0,3 0 0 15,3-9 0-15,0-2 0 0,2 5-1 0,6-5 2 16,-2-8 0-16,2-1 0 0,6 3-1 0,2-2 1 16,6-6 0-16,0 0 0 0,0-6 0 0,0-2 0 15,0 8 0-15,6-11 0 0,8-3 0 0,-3-8 0 16,2 3 0-16,7-11 0 0,8 7 1 0,-1 7 2 15,-7-1-2-15,-1-2 1 0,6 8-1 0,0-3 0 16,-6 3 0-16,-8-3 2 0,3 12 1 0,0-4 1 0,-9 6-1 16,1 0 2-16,-6 0-3 0,3 6 0 0,-3-6 1 15,-9 8 0-15,4 8 4 0,5 1 1 0,-11-6 0 16,-9 14 0-16,1 5-3 0,0-2-1 0,-3 2 1 16,-1-2 1-16,7-3 3 0,2-6 0 0,3-5 0 15,-3 5 1-15,3-5-4 0,3-6 0 0,-1-2-1 16,4-4 1-16,5-2 3 0,0 0 1 0,3-8 1 15,-1 0-1-15,7-6-4 0,2-5-1 0,0 5 1 16,8-11 1-16,9-3 2 0,0 9 1 0,-6-6 1 0,-3 6-1 16,3 2-5-16,-2 9 1 0,-7-6 0 15,1 9 1-15,-5-1 1 0,2 6 1 0,-3 6-1 0,-8-6 1 16,0 0-4-16,3 5 0 0,-3 4 1 16,-6 7 0-16,-5 6 3 0,3 6 0 0,-9-1 0 15,-2 7 0-15,2-1-3 0,1-6 0 0,-7-7-1 0,1 2 1 0,3-3 1 16,8-5 0-16,0 0 0 0,-3-9 1 0,8-2-4 15,6-3 1-15,-5-3-1 0,5-8 1 0,5-3 2 16,1 0 0-16,2-5 0 0,9-14-1 0,2-3-1 16,9 9 0-16,-9-7-1 0,1 7 1 0,-1-1 1 0,-5 9-1 15,5 0 1-15,1 5 1 0,-4 3-4 16,-2 5 1-16,3 4-1 0,-6 2 2 0,-3 5 0 0,3 3 0 16,-5-2 0-16,2 2 1 0,-8 11-3 0,-6 1 1 15,1 2-1-15,-3 0 1 0,-4-3-1 0,1 6 1 16,-2-6-1-16,-12 6 2 0,14-3-3 0,-9-2 1 15,1-12-1-15,-1 3 1 0,1 0 0 0,0-6 0 16,-6-5 1-16,0 0-1 0,8 0-2 0,6-11 2 16,-3 3-1-16,1-8 1 0,7-4-1 0,6-2 1 0,0-3 1 15,3-2-1-15,13-1 0 0,-2 9-1 0,3-3 0 16,-3 3 1-16,13-1 0 0,-7 9 1 0,-1 3-1 16,0 2 1-16,1 1-2 0,-6 10 1 0,2 1-1 15,-2-3 0-15,-8 8 2 0,-1 2-1 0,3 4 1 16,-5 2-1-16,0 6 0 0,3-6-1 0,-12 4 0 15,-2 1 2-15,2 1-2 0,-2 0 2 0,-6-6-2 16,0 1 2-16,-5-1-3 0,5-5 1 0,-5 0 1 16,-1-6-1-16,4 3 0 0,-1-11 1 0,-2 0-1 15,-1 0 1-15,4-6-1 0,2-2 0 0,-5-8-1 0,5-4 2 16,5-2-1-16,4 6 0 0,5-12 1 0,0-5-1 16,5 8-1-16,9-3 1 0,-5 6-1 0,4-5 1 0,7 8 1 15,-4 2-1-15,1 0 0 0,2 1 2 0,1 8-3 16,2-3 1-16,-3 8 0 0,-5 0 0 0,0 6 0 15,0 0 1-15,-3 2-1 0,-6 6 1 0,4 6-2 16,-4-1 1-16,-5 4-1 0,0 10 2 0,0 0-2 16,-5-8 1-16,-9 0 1 0,0 3-1 0,3 0-1 15,0-3 1-15,-6-8-1 0,1 0 1 0,2-1-1 16,0 1 2-16,-3-8-2 0,-2-6 1 0,2-6 0 0,6 1-1 16,-8-4 0-16</inkml:trace>
  <inkml:trace contextRef="#ctx1" brushRef="#br0" timeOffset="17412.79">20412 12293 728 0,'0'0'0'0,"0"0"0"0,0 0 0 0,0 0 216 0,0 0 1 0,0 0 0 16,0 0-1-16,0 0-212 0,0 0 0 15,0 0-1-15,0 0 2 0,14 25 90 0,-14-3 1 0,-2 5-1 16,-4 23 2-16,0 3-81 0,6 2 1 0,-8 5 0 15,3 7 1-15,-6-1-15 0,5 3 2 0,-2 3-1 0,-1 5 1 16,7-5-2-16,-1-6 1 0,3-6-1 16,0 4 0-16,3-9-4 0,2-8 1 0,1-11 0 0,-6-6 0 0,5-2-1 0,1 5 1 15,-3-14 0-15,-3-8 0 0,5-3-9 0,-5-2 0 16,0-6 0-16,6 6 0 0,-6-6 2 0,0 0 2 16,0 0-2-16,0-14 1 0,0 0-13 0,0 6 1 15,0-3 0-15</inkml:trace>
  <inkml:trace contextRef="#ctx1" brushRef="#br0" timeOffset="19282.78">20269 14108 841 0,'0'0'0'0,"0"0"0"0,0 0 0 0,0 0 10 16,0 0 0-16,0 0 0 0,0 0 2 0,0 0-6 0,0 0 1 0,0 0 0 15,0 0 0-15,-31 0 12 0,26 0 1 16,-4-5 0-16,-5 5 0 0,1 0-10 0,2 0 2 15,2 0-1-15,4 5 0 0,-6-5-5 0,0 0-1 16,5 0 1-16,-5 0-1 0,5 0-1 0,-2 0 0 0,3 0 1 16,-6 6-1-16,2-1-4 0,4 1 0 0,-9-1 0 0,0 1 1 0,3 5-1 15,-3 5 0-15,9-2 0 0,-9 11 2 0,8 3-4 0,-2-3 1 16,2 2 0-16,1 3 0 0,2 4 0 0,0-10 0 16,1 1 0-16,2-3 1 0,8 3-3 0,3-3 2 15,-3-3 0-15,1-2 0 0,7-3 0 0,-2 2 0 16,5-7 0-16,-5 2 0 0,11-6-1 0,-6 1 1 0,-2-6 0 15,11-3 0-15,5-3 0 0,-8-2 0 0,0-6 0 16,-3-5 0-16,3-3 1 0,-9-3 0 0,9 3 0 16,-5-5 0-16,-4 2 0 0,-2 3 0 0,-6-3 0 15,-2-8 0-15,5 8 13 0,-5 3 2 0,-6 0-1 16,-3 0 1-16,0 0-7 0,-3 8 1 0,-2-3 0 16,3 3 0-16,-6-2 19 0,2-1 1 0,4 6-1 15,-6-8 1-15,2 0-15 0,1 2-1 0,-6 1 1 16,3 2-1-16,8-6 17 0,-2 1 1 0,-1 3-1 0,4-4 1 15,2 4-17-15,0 2-1 0,-3 3 1 0,3 0 0 16,0 3 10-16,0 2-1 0,0 6 1 0,0-5 1 16,0 5-14-16,0-3 1 0,0 3 1 15,0-6-1-15,0 6 17 0,3-5 0 0,-3 5 0 0,0 0 2 16,0 0-18-16,8 0 1 0,-8 0-1 0,5 0 2 0,-2 0 8 16,3 5 2-16,-6-5-1 0,5 3 0 0,-5-3-13 15,9 6 2-15,-9-1-1 0,-9 14 1 0,1 12 10 16,-3 7 1-16,0 1-1 0,-14 13 2 0,6 6-14 15,-1 9 1-15,-2 7 1 0,-3 6-1 0,0-11 8 16,-5 11 2-16,8 0-2 0,-3-3 1 0,5-5-11 16,7 0 2-16,-7-6-1 0,6-8 0 0,3-3 9 0,3-3 0 15,2-16 1-15,1-5 0 0,5-4-11 0,5-10 1 16,-5-6 0-16,0-11 1 0,6 0 4 0,2-6 1 16,-2-13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0" units="cm"/>
          <inkml:channel name="Y" type="integer" max="12032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35.7616" units="1/cm"/>
          <inkml:channelProperty channel="Y" name="resolution" value="636.6137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19T15:02:00.70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19867 9108 552 0,'0'0'0'0,"0"0"0"0,0 0 1 0,0 0 0 0,-6-18 0 0,6 16 1 0,0 2-1 16,0-5 0-16,0 5 1 0,0-5-1 0,0 3 7 15,0 2-1-15,0-5 1 0,0 5 0 0,0-4-2 16,0 4-1-16,0 0 1 0,0 0 0 16,-3 2 13-16,-2 0 0 0,1 0 0 0,1 1 0 15,-6 2-9-15,-12 13 10 0,10-9-9 0,2 1 15 16,2 3 0-16,0-3 0 0,0-1 0 0,2 3-14 0,-8 9 13 31,6-12-12-31,4 3 1 0,1 3 0 16,0-3 0-16,0 2 0 0,2 2-6 0,4 7 9 15,1-6-8-15,1-4 2 0,1-1 1 0,0 0 0 16,0 2 0-16,3-3-5 0,4 13 9 16,-10-11-9-16,-1-4 5 0,1-1 0 0,-2 1 0 15,0 2 1-15,-1-4-7 0,-4 5 10 16,1-5-8-16,2-2 4 0,-4 1 1 0,-4-1-1 15,-1 2 1-15,0-2-5 0,-9 8 8 0,6-12-8 16,1 1 9-16,3 2 1 0,1-3 0 0,-2-1 0 16,5 0-8-16,-1 0 10 0,1 0-10 0,4 0 9 15,-3 0 0-15,3 0 0 0,-4-1 0 0,4-3-9 16,4 2 12-16,-4 2-11 0,3 0 9 16,-3 0 0-16,4 6 0 0,-4-6 1 0,5 1-11 15,8 6 12-15,-6-1-11 0,1-1 11 16,1 4 0-16,0 3 1 0,0 0-1 0,0 2-11 0,1 16 12 15,-8-12-11-15,0 7 8 0,0-4 2 16,-2-4-1-16,-2 1 0 0,0 1-10 0,2 20 12 16,0-20-12-16,4-1 12 0,-1-2-1 0,-3 1 0 15,4-3 2-15,1-1-13 16,6 10 13-16,-4-15-12 0,3 1 10 0,-1-2-1 16,0-2 0-16,3-1 0 0,8-1-9 0,13-1 10 15,-12-2-11-15,0-2 8 0,2-5 1 16,0 2-1-16</inkml:trace>
  <inkml:trace contextRef="#ctx0" brushRef="#br0" timeOffset="803.34">20743 9150 1457 0,'0'0'0'0,"0"0"0"0,0 0 0 0,0 0 44 0,0 0 0 0,0 0 0 0,0 0 0 0,0 0-28 0,0 0 1 16,0 0-1-16,23-12 0 0,-17 15 33 0,1-3-1 15,0 4 0-15,0 1 2 0,0 0-34 0,0 2 1 16,-2 2 0-16,0 3 0 0,2 2-6 0,1 1 0 16,-3 0 1-16,-5-1-1 0,0 2-4 0,0-2 0 15,0 2 0-15,0 4 1 0,0-1-8 0,0-5 1 16,0-2-1-16,0-1 1 0,2 5-1 0,-1-4 1 16,1-1-1-16,0-1 2 0,0-1-2 0,1-2 0 0,-1-2 0 15,0-1 0-15,-1 1 0 0,1 0 0 0,-2-5 0 16,6 2 0-16,-6-2 0 0,3 4 0 0,1-3 0 15,-4-1 0-15,5 0 0 0,-5 0 0 0,2 0 0 16,-2 0 0-16,3 0 0 0,-3 0 0 0,4 0 0 16,-4 0 0-16,0 0 0 0,0 0 0 0,0 0 0 15,0 0 0-15,0 0 0 0,0 0 1 0,0 0-1 16,0 0 1-16,0 0-1 0,0 0 1 0,0 0-1 16,0 0 1-16,0 0 1 0,0 0 1 0,-4 6-1 0,1-6 0 15,1 5-1-15,-3-2 1 0,1 3 1 0,1-3-1 16,-1 6 2-16,0 0 1 0,1 0-1 0,1-1 2 0,2 1-3 15,-3-2 1-15,3 2-1 0,3 2 2 0,-3-3 3 16,2 1 3-16,1 2-1 0,5-3 0 0,-3 8-5 16,2-5 2-16,0 1 0 0,0 6 0 0,0-1 4 15,-2-1 1-15,-3-2 1 0,0-1-1 0,0 6-5 16,-1-3 0-16,-1-2 1 0,-1 0 0 0,-5-2 7 0,1 2-1 16,-2 0 1-16,-4 0 0 0,1 2-7 15,-1-3 1-15,-1-6 0 0,0 0 0 0,1 1 6 0,2-6 0 16,0 2-1-16,-3-1 1 0,0 3-7 0,-1-5 1 15,3-1 0-15,1 2 0 0,4-2 4 0,-2 0 2 16,1 0-1-16,-1 0 1 0,4-2-7 0,1 1 1 16,2 1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8C1C3-D44C-421A-B878-649C6EF4C91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ED4B3-2F43-48EA-A84B-354542C9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67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ED4B3-2F43-48EA-A84B-354542C92C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2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0ec1f54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0ec1f54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0ec1f54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0ec1f54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0ec1f540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00ec1f540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0ec1f540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0ec1f540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0ec1f540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0ec1f540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0ec1f540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0ec1f540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CA12-D146-51E5-22C5-EE66F0FAC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3EC69-6F33-19B4-BB5D-B11F946DF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DE610-A7DA-8332-19D4-CC9A6722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85D6-B86A-7794-395E-C79F3518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4AEF-AF85-1281-4D5C-E26A80EA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40-FC0F-F9DA-1744-D677B65E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5165E-0FC3-8868-B5C4-FAE0F0514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ADCD-0BDA-81B2-28ED-91648E1B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AD6C-173E-38A7-2323-832EA2A3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8D68-A7CD-CD5E-F2E3-BE377012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6E67E-4C40-6E96-3B47-88A429BF2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F1449-BDF4-37FE-964B-AE8592D93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57EB4-7FD1-7BE7-08BD-C94DD6A7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0AE3A-52CB-02F2-2F28-0709D71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AB4A-9F6A-1C83-122D-B8A3E3DA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0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917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09D3-1A3D-873F-FDA3-BB05618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837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7BA52-012A-144E-B503-85D8BA20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515600" cy="4767711"/>
          </a:xfrm>
        </p:spPr>
        <p:txBody>
          <a:bodyPr/>
          <a:lstStyle>
            <a:lvl1pPr marL="320040" indent="-320040">
              <a:lnSpc>
                <a:spcPct val="100000"/>
              </a:lnSpc>
              <a:buFont typeface="Arial" panose="020B0604020202020204" pitchFamily="34" charset="0"/>
              <a:buChar char="●"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74320">
              <a:lnSpc>
                <a:spcPct val="100000"/>
              </a:lnSpc>
              <a:buFont typeface="Arial" panose="020B0604020202020204" pitchFamily="34" charset="0"/>
              <a:buChar char="●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●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●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●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08748-D124-5A86-EBC2-B3F6FBC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279D6-7FA7-7A3D-4C24-DDB86372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9A4A-CA63-19CF-212B-0D19C90D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5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5E812-973A-62BC-FBA6-865CEF48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FD689-B504-BD0C-BAFD-0F2C65B99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248D9-D22E-FA93-4162-8EE9A0CD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A89F-6364-42C7-8C4E-98DF1972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E3E88-3AE9-B371-F477-E2BD5460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92EF-414B-536E-42CE-024CC1A3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43066-FDBB-4BDB-4655-0431F640B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2C45F-4FAB-94BB-DDA4-3F4E529A8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71D21-AD02-BC98-4D17-081918E3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34AE5-D354-C5EB-3B39-BAFB685C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07495-3E5D-EEF3-A76A-71A582CD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1311-FA0A-B778-7548-095C2574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AE7C0-ADDB-E946-9745-682238C0A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147A3-4681-8E8D-10F7-7913303B5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4D2EC-DDED-0BB6-95F0-612C172A4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5B06-F627-E2F3-A5D0-55AFEE408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5393E-02A1-F875-A4D8-A7C27504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48BC2B-63E7-8BDB-1B34-240198A2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DB6CF-F6B0-0962-B8ED-D5B48A0A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1E7E-CA32-37A2-CC33-A2951681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D338A-0CC5-AFAC-8DD1-DDEB206D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B9111-BEEF-E4D7-9AD8-D8159707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8194F-490F-3C66-619D-910118DD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7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1ECA6-90FA-4E74-B832-DC6E3285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D4717-2B1A-B2F6-9433-50327BE5A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1C22-65C1-ACF8-1EB3-CC9A558E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4C00-5F9D-E1F7-2235-DA8C976E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3A7AA-3D2A-0E27-4904-F0442EB0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95EFE-7F0F-1BBB-FB3E-F27D8F412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09E3F-A4C9-EA55-98E8-1A061DA9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E0A1B-CB64-F439-8431-26C47C99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78602-C0D7-0713-7C84-A49612C1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FF89-015F-D410-2A68-AC4DD06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F54C0-CD41-DE4F-453B-083C95052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9A38D-7410-76A0-C82D-1EFACD622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2270-5BA8-C87E-DF11-BCECEBB9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FB8A4-E8F3-B768-3CF3-D5515E6C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A20EE-7244-A509-1CBB-C083295A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3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09D12-0ACA-354D-F1B1-238DBE28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1876C-EB0D-D7CF-35DA-64824D879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3147A-8268-9616-7584-45E24ACC8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0602-DB7E-43E1-9DE6-09AF1848946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46CC6-09BE-35AF-1B2F-EB3F90F56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5978F-30E0-F852-C862-11626AFF8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22B6-B8D3-415C-B398-D644F74E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4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customXml" Target="../ink/ink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00.png"/><Relationship Id="rId7" Type="http://schemas.openxmlformats.org/officeDocument/2006/relationships/image" Target="../media/image67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image" Target="../media/image68.png"/><Relationship Id="rId5" Type="http://schemas.openxmlformats.org/officeDocument/2006/relationships/image" Target="../media/image620.png"/><Relationship Id="rId10" Type="http://schemas.openxmlformats.org/officeDocument/2006/relationships/image" Target="../media/image670.png"/><Relationship Id="rId4" Type="http://schemas.openxmlformats.org/officeDocument/2006/relationships/image" Target="../media/image610.png"/><Relationship Id="rId9" Type="http://schemas.openxmlformats.org/officeDocument/2006/relationships/image" Target="../media/image6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wmf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20.png"/><Relationship Id="rId7" Type="http://schemas.openxmlformats.org/officeDocument/2006/relationships/image" Target="../media/image56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Relationship Id="rId9" Type="http://schemas.openxmlformats.org/officeDocument/2006/relationships/image" Target="../media/image7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customXml" Target="../ink/ink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71.wmf"/><Relationship Id="rId7" Type="http://schemas.openxmlformats.org/officeDocument/2006/relationships/image" Target="../media/image7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71.png"/><Relationship Id="rId4" Type="http://schemas.openxmlformats.org/officeDocument/2006/relationships/customXml" Target="../ink/ink4.xml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75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74.png"/><Relationship Id="rId4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12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10.xml"/><Relationship Id="rId10" Type="http://schemas.openxmlformats.org/officeDocument/2006/relationships/image" Target="../media/image9.png"/><Relationship Id="rId4" Type="http://schemas.openxmlformats.org/officeDocument/2006/relationships/tags" Target="../tags/tag9.xml"/><Relationship Id="rId9" Type="http://schemas.openxmlformats.org/officeDocument/2006/relationships/image" Target="../media/image8.wmf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w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.wmf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295C-C4FC-0B91-3061-08FC530000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Constraint Satisfaction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5F796-10A3-3D91-92EA-54E19395C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Chen-Yu Wei</a:t>
            </a:r>
          </a:p>
        </p:txBody>
      </p:sp>
    </p:spTree>
    <p:extLst>
      <p:ext uri="{BB962C8B-B14F-4D97-AF65-F5344CB8AC3E}">
        <p14:creationId xmlns:p14="http://schemas.microsoft.com/office/powerpoint/2010/main" val="2249420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BD17-F4BA-1FB8-B4BA-253FC55E4D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Backtracking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DB0BA-6EB6-8C5F-56E4-606C083E93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C9CC-419D-C196-FFC0-D7EC1E12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 Search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DE486A-3DEE-2B38-3E4D-473DFCD06D1F}"/>
              </a:ext>
            </a:extLst>
          </p:cNvPr>
          <p:cNvGrpSpPr/>
          <p:nvPr/>
        </p:nvGrpSpPr>
        <p:grpSpPr>
          <a:xfrm>
            <a:off x="891690" y="2580500"/>
            <a:ext cx="8097567" cy="3714795"/>
            <a:chOff x="919825" y="2088128"/>
            <a:chExt cx="8097567" cy="37147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0B1168-E7D8-6FD9-A91E-889A808BF975}"/>
                </a:ext>
              </a:extLst>
            </p:cNvPr>
            <p:cNvSpPr/>
            <p:nvPr/>
          </p:nvSpPr>
          <p:spPr>
            <a:xfrm>
              <a:off x="919825" y="2088128"/>
              <a:ext cx="7647399" cy="3714795"/>
            </a:xfrm>
            <a:prstGeom prst="rect">
              <a:avLst/>
            </a:prstGeom>
            <a:solidFill>
              <a:srgbClr val="DEEBF7">
                <a:alpha val="69804"/>
              </a:srgb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55124E3B-677E-5BD6-6F0E-6A210039563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28437" y="2689273"/>
                  <a:ext cx="7588955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400" dirty="0"/>
                    <a:t>If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2400" dirty="0"/>
                    <a:t> is a complete assignment:  </a:t>
                  </a:r>
                  <a:r>
                    <a:rPr lang="en-US" sz="2400" b="1" dirty="0"/>
                    <a:t>return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2400" dirty="0"/>
                    <a:t>. </a:t>
                  </a:r>
                </a:p>
              </p:txBody>
            </p:sp>
          </mc:Choice>
          <mc:Fallback xmlns="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55124E3B-677E-5BD6-6F0E-6A2100395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437" y="2689273"/>
                  <a:ext cx="7588955" cy="453412"/>
                </a:xfrm>
                <a:prstGeom prst="rect">
                  <a:avLst/>
                </a:prstGeom>
                <a:blipFill>
                  <a:blip r:embed="rId2"/>
                  <a:stretch>
                    <a:fillRect l="-1285" t="-17568" b="-25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5DAD8422-45B8-6873-3722-E2B83E1CC61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4062" y="2234462"/>
                  <a:ext cx="5274819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4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BacktrackingSearch</a:t>
                  </a:r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Domain</m:t>
                      </m:r>
                    </m:oMath>
                  </a14:m>
                  <a:r>
                    <a:rPr lang="en-US" sz="2400" dirty="0"/>
                    <a:t>):  </a:t>
                  </a:r>
                </a:p>
              </p:txBody>
            </p:sp>
          </mc:Choice>
          <mc:Fallback xmlns="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5DAD8422-45B8-6873-3722-E2B83E1CC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062" y="2234462"/>
                  <a:ext cx="5274819" cy="453412"/>
                </a:xfrm>
                <a:prstGeom prst="rect">
                  <a:avLst/>
                </a:prstGeom>
                <a:blipFill>
                  <a:blip r:embed="rId3"/>
                  <a:stretch>
                    <a:fillRect l="-1734" t="-17333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4379190F-C487-C924-AAF0-4BBA3E8B98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28436" y="3093445"/>
                  <a:ext cx="6941842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400" dirty="0"/>
                    <a:t>Let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400" dirty="0"/>
                    <a:t> be the next unassigned variable. </a:t>
                  </a:r>
                </a:p>
              </p:txBody>
            </p:sp>
          </mc:Choice>
          <mc:Fallback xmlns="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4379190F-C487-C924-AAF0-4BBA3E8B9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436" y="3093445"/>
                  <a:ext cx="6941842" cy="453412"/>
                </a:xfrm>
                <a:prstGeom prst="rect">
                  <a:avLst/>
                </a:prstGeom>
                <a:blipFill>
                  <a:blip r:embed="rId4"/>
                  <a:stretch>
                    <a:fillRect l="-1406" t="-17333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E3F166B0-E28A-8E0E-CB29-AE4796373A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28436" y="3513086"/>
                  <a:ext cx="4479996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400" dirty="0"/>
                    <a:t>For each value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Domain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400" dirty="0"/>
                    <a:t>: </a:t>
                  </a:r>
                </a:p>
              </p:txBody>
            </p:sp>
          </mc:Choice>
          <mc:Fallback xmlns="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E3F166B0-E28A-8E0E-CB29-AE4796373A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436" y="3513086"/>
                  <a:ext cx="4479996" cy="453412"/>
                </a:xfrm>
                <a:prstGeom prst="rect">
                  <a:avLst/>
                </a:prstGeom>
                <a:blipFill>
                  <a:blip r:embed="rId5"/>
                  <a:stretch>
                    <a:fillRect l="-2177" t="-17568" b="-25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B00F7C2D-9472-B85B-43F0-D29FB39819C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5" y="3925153"/>
                  <a:ext cx="3033368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B00F7C2D-9472-B85B-43F0-D29FB3981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5" y="3925153"/>
                  <a:ext cx="3033368" cy="4534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41F880AA-286B-34A8-4149-FB3FBC47F7A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5" y="4351285"/>
                  <a:ext cx="6550292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400" dirty="0"/>
                    <a:t>If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2400" dirty="0"/>
                    <a:t> violates constraints:  </a:t>
                  </a:r>
                  <a:r>
                    <a:rPr lang="en-US" sz="2400" b="1" dirty="0"/>
                    <a:t>continue</a:t>
                  </a:r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41F880AA-286B-34A8-4149-FB3FBC47F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5" y="4351285"/>
                  <a:ext cx="6550292" cy="453412"/>
                </a:xfrm>
                <a:prstGeom prst="rect">
                  <a:avLst/>
                </a:prstGeom>
                <a:blipFill>
                  <a:blip r:embed="rId7"/>
                  <a:stretch>
                    <a:fillRect l="-1395" t="-17568" b="-25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F40DB827-E9E5-DE83-108E-1C2E4079B8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5" y="4771552"/>
                  <a:ext cx="6367410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400" b="1" dirty="0"/>
                    <a:t>return</a:t>
                  </a:r>
                  <a:r>
                    <a:rPr lang="en-US" sz="24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sz="2400" b="1" dirty="0" err="1">
                      <a:solidFill>
                        <a:schemeClr val="accent5">
                          <a:lumMod val="50000"/>
                        </a:schemeClr>
                      </a:solidFill>
                    </a:rPr>
                    <a:t>BacktrackingSearch</a:t>
                  </a:r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2400" dirty="0"/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latin typeface="Cambria Math" panose="02040503050406030204" pitchFamily="18" charset="0"/>
                        </a:rPr>
                        <m:t>Domain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F40DB827-E9E5-DE83-108E-1C2E4079B8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5" y="4771552"/>
                  <a:ext cx="6367410" cy="453412"/>
                </a:xfrm>
                <a:prstGeom prst="rect">
                  <a:avLst/>
                </a:prstGeom>
                <a:blipFill>
                  <a:blip r:embed="rId8"/>
                  <a:stretch>
                    <a:fillRect l="-1435" t="-17568" b="-25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4AC9FEF-F69A-5773-745D-CD2007B3B53B}"/>
                </a:ext>
              </a:extLst>
            </p:cNvPr>
            <p:cNvSpPr txBox="1">
              <a:spLocks/>
            </p:cNvSpPr>
            <p:nvPr/>
          </p:nvSpPr>
          <p:spPr>
            <a:xfrm>
              <a:off x="1428436" y="5224964"/>
              <a:ext cx="2660574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b="1" dirty="0"/>
                <a:t>return</a:t>
              </a:r>
              <a:r>
                <a:rPr lang="en-US" sz="2400" dirty="0">
                  <a:solidFill>
                    <a:srgbClr val="C00000"/>
                  </a:solidFill>
                </a:rPr>
                <a:t> </a:t>
              </a:r>
              <a:r>
                <a:rPr lang="en-US" sz="2400" dirty="0"/>
                <a:t>failure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4425AB6-5E65-6DAB-7C4B-B341BB19B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690" y="1996641"/>
                <a:ext cx="10095178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err="1"/>
                  <a:t>BacktrackingSearch</a:t>
                </a:r>
                <a:r>
                  <a:rPr lang="en-US" sz="2400" dirty="0"/>
                  <a:t>({ },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400" dirty="0"/>
                  <a:t>) returns an assignment or reports failure.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4425AB6-5E65-6DAB-7C4B-B341BB1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690" y="1996641"/>
                <a:ext cx="10095178" cy="453412"/>
              </a:xfrm>
              <a:prstGeom prst="rect">
                <a:avLst/>
              </a:prstGeom>
              <a:blipFill>
                <a:blip r:embed="rId9"/>
                <a:stretch>
                  <a:fillRect l="-906" t="-17568" r="-845" b="-2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8356FC1-2B09-147D-06A6-B7EC42EA1DAA}"/>
              </a:ext>
            </a:extLst>
          </p:cNvPr>
          <p:cNvGrpSpPr/>
          <p:nvPr/>
        </p:nvGrpSpPr>
        <p:grpSpPr>
          <a:xfrm>
            <a:off x="891690" y="1285056"/>
            <a:ext cx="6831473" cy="494051"/>
            <a:chOff x="891690" y="1285056"/>
            <a:chExt cx="6831473" cy="4940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26FE8A-F1E2-DD43-2937-E5AA66157ACA}"/>
                </a:ext>
              </a:extLst>
            </p:cNvPr>
            <p:cNvSpPr/>
            <p:nvPr/>
          </p:nvSpPr>
          <p:spPr>
            <a:xfrm>
              <a:off x="891690" y="1285056"/>
              <a:ext cx="6831473" cy="4940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5A2AC8-1FBB-D12B-DD94-73F33FC0D28F}"/>
                </a:ext>
              </a:extLst>
            </p:cNvPr>
            <p:cNvSpPr txBox="1">
              <a:spLocks/>
            </p:cNvSpPr>
            <p:nvPr/>
          </p:nvSpPr>
          <p:spPr>
            <a:xfrm>
              <a:off x="891690" y="1285056"/>
              <a:ext cx="6831473" cy="4334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/>
                <a:t>Backtracking search = DFS + failure-on-violation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0652-7053-95F9-18D1-EF980F24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Backtracking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5DB7-6B76-CAB6-F587-95F6432F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checking</a:t>
            </a:r>
          </a:p>
          <a:p>
            <a:r>
              <a:rPr lang="en-US" dirty="0"/>
              <a:t>Maintaining arc consistency (more powerful than forward checking)</a:t>
            </a:r>
          </a:p>
          <a:p>
            <a:r>
              <a:rPr lang="en-US" dirty="0"/>
              <a:t>Dynamic ordering</a:t>
            </a:r>
          </a:p>
        </p:txBody>
      </p:sp>
    </p:spTree>
    <p:extLst>
      <p:ext uri="{BB962C8B-B14F-4D97-AF65-F5344CB8AC3E}">
        <p14:creationId xmlns:p14="http://schemas.microsoft.com/office/powerpoint/2010/main" val="46822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86E7-757B-9379-18F8-42180798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Backtracking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CE14C-F910-A14C-8F09-9C50CE5D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508" y="1108370"/>
            <a:ext cx="7626376" cy="1026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Suppose we assign the variables in the order of </a:t>
            </a:r>
          </a:p>
          <a:p>
            <a:pPr marL="0" indent="0" algn="ctr">
              <a:buNone/>
            </a:pPr>
            <a:r>
              <a:rPr lang="en-US" dirty="0"/>
              <a:t>WA,  Q,  V,  NT,  NSW,  SA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3D0326-FECB-A599-1DFE-1CA2247D6343}"/>
              </a:ext>
            </a:extLst>
          </p:cNvPr>
          <p:cNvSpPr txBox="1"/>
          <p:nvPr/>
        </p:nvSpPr>
        <p:spPr>
          <a:xfrm>
            <a:off x="1182858" y="2148625"/>
            <a:ext cx="101990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0ED67B-E893-994F-702D-30128716DE73}"/>
              </a:ext>
            </a:extLst>
          </p:cNvPr>
          <p:cNvGrpSpPr/>
          <p:nvPr/>
        </p:nvGrpSpPr>
        <p:grpSpPr>
          <a:xfrm>
            <a:off x="3873059" y="2675458"/>
            <a:ext cx="1357532" cy="393896"/>
            <a:chOff x="963444" y="3429000"/>
            <a:chExt cx="1357532" cy="39389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8F9132-AE65-892B-D30F-D8F6681CFF3E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2BF746-ECC3-71EF-F610-0DBC3C4334A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1C05A7-A20F-A426-40A2-36BCCFB452D6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05C734-8EEB-BD28-C87B-BE402423D45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32E96C-693E-E083-DD88-D7488106A164}"/>
              </a:ext>
            </a:extLst>
          </p:cNvPr>
          <p:cNvGrpSpPr/>
          <p:nvPr/>
        </p:nvGrpSpPr>
        <p:grpSpPr>
          <a:xfrm>
            <a:off x="845234" y="2675458"/>
            <a:ext cx="1357532" cy="393896"/>
            <a:chOff x="963444" y="3429000"/>
            <a:chExt cx="1357532" cy="3938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49915FB-1E72-7BB8-F148-27020B2C55D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DF41A1-6E45-FAEE-C496-D4D63FCF66C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4669BF2-2B31-401D-5353-A56BDCB7BE9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F843F6-68AD-498D-4CF3-250881A30F1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6954F4-E8E1-4C88-4F21-44B263C0C5FA}"/>
              </a:ext>
            </a:extLst>
          </p:cNvPr>
          <p:cNvGrpSpPr/>
          <p:nvPr/>
        </p:nvGrpSpPr>
        <p:grpSpPr>
          <a:xfrm>
            <a:off x="6892936" y="2675458"/>
            <a:ext cx="1357532" cy="393896"/>
            <a:chOff x="963444" y="3429000"/>
            <a:chExt cx="1357532" cy="39389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6A7FA6-55D9-EB8B-7317-7A63398A3404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7B010C-59DE-2DA1-34EE-6D92A493ED01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18A8388-2FDA-503D-7C09-52DE40A1253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A4FDF43-6072-8B71-F94F-A17A700F8A6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0805CB-0989-1B34-EF62-76759122C0E8}"/>
              </a:ext>
            </a:extLst>
          </p:cNvPr>
          <p:cNvGrpSpPr/>
          <p:nvPr/>
        </p:nvGrpSpPr>
        <p:grpSpPr>
          <a:xfrm>
            <a:off x="2364539" y="2675458"/>
            <a:ext cx="1357532" cy="393896"/>
            <a:chOff x="963444" y="3429000"/>
            <a:chExt cx="1357532" cy="39389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F444799-37EB-BA32-6D78-D58F1BEB8094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1EA229-6CB4-A03D-F5D9-B96375AD098F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211549-2D13-E8B5-880C-5C7F3BD3E62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FD4996-3E6A-9118-B7F1-1C9521EDA64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A9285C-DC2C-B582-152D-2E3213235A62}"/>
              </a:ext>
            </a:extLst>
          </p:cNvPr>
          <p:cNvGrpSpPr/>
          <p:nvPr/>
        </p:nvGrpSpPr>
        <p:grpSpPr>
          <a:xfrm>
            <a:off x="5392365" y="2675458"/>
            <a:ext cx="1357532" cy="393896"/>
            <a:chOff x="963444" y="3429000"/>
            <a:chExt cx="1357532" cy="3938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B8067F-C53C-4BC8-32C6-50057E6DA2C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9E95E8B-4BD5-2FD2-A161-A601F32B4391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A2B8254-E103-0D8D-2EFA-D1E038529597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727002-B492-C54E-E325-B12C73F22D36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C9F6AB2-26A7-1EA5-DF94-E3311CD854D9}"/>
              </a:ext>
            </a:extLst>
          </p:cNvPr>
          <p:cNvGrpSpPr/>
          <p:nvPr/>
        </p:nvGrpSpPr>
        <p:grpSpPr>
          <a:xfrm>
            <a:off x="8418339" y="2675458"/>
            <a:ext cx="1357532" cy="393896"/>
            <a:chOff x="963444" y="3429000"/>
            <a:chExt cx="1357532" cy="39389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25539C1-0D7C-ABDA-65BF-B8E466DF0118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07A36E6-5BE6-0DE7-2228-5BC5F360FB86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4D7E02-4920-A040-4246-A4AB6ED29688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F77879-8923-FDF4-206F-8B7C8DD609F4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BA74F50-254C-8662-84C4-3301D2A99CCE}"/>
              </a:ext>
            </a:extLst>
          </p:cNvPr>
          <p:cNvGrpSpPr/>
          <p:nvPr/>
        </p:nvGrpSpPr>
        <p:grpSpPr>
          <a:xfrm>
            <a:off x="3873059" y="3210871"/>
            <a:ext cx="1357532" cy="393896"/>
            <a:chOff x="963444" y="3429000"/>
            <a:chExt cx="1357532" cy="39389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5A15A3A-B170-5782-6C43-07D7E1FA434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F0F975-BEC9-36F7-6AF0-A390651B33E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6F157B1-1041-DEDB-F1BE-9343D54259E3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4C8C7F8-4A57-7D9D-FACF-75E5927AF20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F577457-9BEC-B698-F7E6-AFA9C9F89649}"/>
              </a:ext>
            </a:extLst>
          </p:cNvPr>
          <p:cNvGrpSpPr/>
          <p:nvPr/>
        </p:nvGrpSpPr>
        <p:grpSpPr>
          <a:xfrm>
            <a:off x="845234" y="3210871"/>
            <a:ext cx="1357532" cy="393896"/>
            <a:chOff x="963444" y="3429000"/>
            <a:chExt cx="1357532" cy="39389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9CA49A-0418-0BEA-6DB4-F928E72CE8B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A1F99E1-D797-E431-24F9-D445E6BF0967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AA29FA-3D18-23B6-B440-550F8B87EEBB}"/>
              </a:ext>
            </a:extLst>
          </p:cNvPr>
          <p:cNvGrpSpPr/>
          <p:nvPr/>
        </p:nvGrpSpPr>
        <p:grpSpPr>
          <a:xfrm>
            <a:off x="6892936" y="3210871"/>
            <a:ext cx="1357532" cy="393896"/>
            <a:chOff x="963444" y="3429000"/>
            <a:chExt cx="1357532" cy="39389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3BE6048-94E0-15FE-82DF-CD0594186F8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7F76832-6508-3B68-63D0-9C28ED7846F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8E64382-4992-A146-47DC-AAEEBC42564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03E63BD-4C97-7D1E-6975-7436C1044DB5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240273E-45AF-3E8B-A98B-6E0086C4763B}"/>
              </a:ext>
            </a:extLst>
          </p:cNvPr>
          <p:cNvGrpSpPr/>
          <p:nvPr/>
        </p:nvGrpSpPr>
        <p:grpSpPr>
          <a:xfrm>
            <a:off x="2364539" y="3210871"/>
            <a:ext cx="1357532" cy="393896"/>
            <a:chOff x="963444" y="3429000"/>
            <a:chExt cx="1357532" cy="3938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399A56B-94DE-7DF1-1C1C-A31E4891E14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D29DB19-176C-B262-B800-42699BF30C5A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1E75333-217C-20C2-A361-92919A9FA04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723C058-0ED9-0615-EE5D-1674442A0AF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4BE5C53-6252-92F3-FB0C-AC4C56B2054E}"/>
              </a:ext>
            </a:extLst>
          </p:cNvPr>
          <p:cNvGrpSpPr/>
          <p:nvPr/>
        </p:nvGrpSpPr>
        <p:grpSpPr>
          <a:xfrm>
            <a:off x="5392365" y="3210871"/>
            <a:ext cx="1357532" cy="393896"/>
            <a:chOff x="963444" y="3429000"/>
            <a:chExt cx="1357532" cy="39389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936BBAC-8DF9-13E3-60D7-78DC9B1BEC8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381E2F4-8F13-26FD-7596-B8C8C44F9DAE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985F2B8-2E2C-B27A-D558-11978FF9553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26A6445-E1A8-5315-BA40-A1C696E3179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2BD8128-552E-BB2F-68CC-05F726709AAD}"/>
              </a:ext>
            </a:extLst>
          </p:cNvPr>
          <p:cNvGrpSpPr/>
          <p:nvPr/>
        </p:nvGrpSpPr>
        <p:grpSpPr>
          <a:xfrm>
            <a:off x="8418339" y="3210871"/>
            <a:ext cx="1357532" cy="393896"/>
            <a:chOff x="963444" y="3429000"/>
            <a:chExt cx="1357532" cy="39389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60B94DB-A068-37C1-2CE9-7A6A9D1E0EC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B1C29A5-B31F-5C9D-08DF-02B556B48CAE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3FE5F98-AA6A-21CC-BDDF-8C65CAFF2B5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DB2CD2E-5D8D-EE74-89EA-EA6BA08A55BC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CC929F8-B492-2570-FDF6-08DC3BFCD7A6}"/>
              </a:ext>
            </a:extLst>
          </p:cNvPr>
          <p:cNvGrpSpPr/>
          <p:nvPr/>
        </p:nvGrpSpPr>
        <p:grpSpPr>
          <a:xfrm>
            <a:off x="3873059" y="3743292"/>
            <a:ext cx="1357532" cy="393896"/>
            <a:chOff x="963444" y="3429000"/>
            <a:chExt cx="1357532" cy="39389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F582812-F8ED-A072-FB56-935DB7262D1A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CD908A3-DE68-FDCF-E468-C05A174C18D4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587ED9B-79F0-CC56-75A2-AE05BC0F111D}"/>
              </a:ext>
            </a:extLst>
          </p:cNvPr>
          <p:cNvGrpSpPr/>
          <p:nvPr/>
        </p:nvGrpSpPr>
        <p:grpSpPr>
          <a:xfrm>
            <a:off x="845234" y="3743292"/>
            <a:ext cx="1357532" cy="393896"/>
            <a:chOff x="963444" y="3429000"/>
            <a:chExt cx="1357532" cy="39389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1CB93C5-EB96-F18D-17F7-811085956AAB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E4385D3-EF4B-0A1C-699C-0D71403FD324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DE40655-7CBE-463B-50C3-6C4690B1ED61}"/>
              </a:ext>
            </a:extLst>
          </p:cNvPr>
          <p:cNvGrpSpPr/>
          <p:nvPr/>
        </p:nvGrpSpPr>
        <p:grpSpPr>
          <a:xfrm>
            <a:off x="6892936" y="3743292"/>
            <a:ext cx="1357532" cy="393896"/>
            <a:chOff x="963444" y="3429000"/>
            <a:chExt cx="1357532" cy="393896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E7EC572-3F46-B0DD-C2DF-66A5B4B620D9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1E6F96A-7C71-82D7-37F9-A488342FA1C5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3C08D5-8766-F84C-92FD-368C88C986D6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8E84676-BA70-3641-0BE3-3230970B46DF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F4A4C56-E52B-1B93-1BB5-D761C1D4AC2E}"/>
              </a:ext>
            </a:extLst>
          </p:cNvPr>
          <p:cNvGrpSpPr/>
          <p:nvPr/>
        </p:nvGrpSpPr>
        <p:grpSpPr>
          <a:xfrm>
            <a:off x="2364539" y="3743292"/>
            <a:ext cx="1357532" cy="393896"/>
            <a:chOff x="963444" y="3429000"/>
            <a:chExt cx="1357532" cy="39389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F11029B-65FB-E16A-5BEE-68BDEB459B8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2E5FC89-1E6D-DA49-0815-A4E7B3A7E1CE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F47C2EE-9B56-DE64-4950-29D7AB18733D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E90D4FD-26C8-EB47-5290-41899411C8A5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4FD15BB-0B0C-6A55-83A5-1ECCCDEB52D0}"/>
              </a:ext>
            </a:extLst>
          </p:cNvPr>
          <p:cNvGrpSpPr/>
          <p:nvPr/>
        </p:nvGrpSpPr>
        <p:grpSpPr>
          <a:xfrm>
            <a:off x="5392365" y="3743292"/>
            <a:ext cx="1357532" cy="393896"/>
            <a:chOff x="963444" y="3429000"/>
            <a:chExt cx="1357532" cy="393896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CC649B7-2CAB-1DEE-A2A5-86C2E137C068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50CE64-6256-3375-234A-72F3B7DCC001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1A3D30E-8087-EB77-92D8-91F7334C400C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1BD560A-D9D2-AEDC-385E-F99D44F2250F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154BF11-3234-5011-5CD5-4E64E12B0B54}"/>
              </a:ext>
            </a:extLst>
          </p:cNvPr>
          <p:cNvGrpSpPr/>
          <p:nvPr/>
        </p:nvGrpSpPr>
        <p:grpSpPr>
          <a:xfrm>
            <a:off x="8418339" y="3743292"/>
            <a:ext cx="1357532" cy="393896"/>
            <a:chOff x="963444" y="3429000"/>
            <a:chExt cx="1357532" cy="393896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D8FE352-87A0-0C79-409F-715307FCF3A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94912F4-25DE-39ED-0F3B-1FD80456013A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06CD423-34B5-6187-FC2B-FA6A4A44804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491A4A4-81FC-CBA8-5F6C-D1500B7EBA5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7B178C6-60F2-CFA5-28DC-7DCC1C17CE8B}"/>
              </a:ext>
            </a:extLst>
          </p:cNvPr>
          <p:cNvGrpSpPr/>
          <p:nvPr/>
        </p:nvGrpSpPr>
        <p:grpSpPr>
          <a:xfrm>
            <a:off x="3873059" y="4253872"/>
            <a:ext cx="1357532" cy="393896"/>
            <a:chOff x="963444" y="3429000"/>
            <a:chExt cx="1357532" cy="39389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93872BB-A785-552D-C7C4-B6426690F87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0BF69DA-75FF-2EC9-74A4-1A95FA8FCE59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ADED9E0-E1EF-6FC3-D331-17A1D5CAE8AE}"/>
              </a:ext>
            </a:extLst>
          </p:cNvPr>
          <p:cNvGrpSpPr/>
          <p:nvPr/>
        </p:nvGrpSpPr>
        <p:grpSpPr>
          <a:xfrm>
            <a:off x="845234" y="4253872"/>
            <a:ext cx="1357532" cy="393896"/>
            <a:chOff x="963444" y="3429000"/>
            <a:chExt cx="1357532" cy="39389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0EE6C61-58DA-532A-CDB3-3795DA331126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DD0650E-5689-D583-6551-1D472DA13009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2210C70-5185-FDA2-AEB1-C2FBD0E05B47}"/>
              </a:ext>
            </a:extLst>
          </p:cNvPr>
          <p:cNvGrpSpPr/>
          <p:nvPr/>
        </p:nvGrpSpPr>
        <p:grpSpPr>
          <a:xfrm>
            <a:off x="6892936" y="4253872"/>
            <a:ext cx="1357532" cy="393896"/>
            <a:chOff x="963444" y="3429000"/>
            <a:chExt cx="1357532" cy="393896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4EE1E68-C899-ACBB-69AF-0BA3B6A8EB4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686D23D-CFEF-5CFC-5BE3-68611F956617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08DC096-3DA4-C827-126E-3588DAA9CAAE}"/>
              </a:ext>
            </a:extLst>
          </p:cNvPr>
          <p:cNvGrpSpPr/>
          <p:nvPr/>
        </p:nvGrpSpPr>
        <p:grpSpPr>
          <a:xfrm>
            <a:off x="2364539" y="4253872"/>
            <a:ext cx="1357532" cy="393896"/>
            <a:chOff x="963444" y="3429000"/>
            <a:chExt cx="1357532" cy="393896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B765D46-9A74-3822-A4B1-16592E130BDA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0597775-493E-CA85-ABF2-E1AA9747D67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764AA6A-F565-915B-AB65-EAC5246C69E1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F39C442-159B-D7A1-E28A-E45C31391D43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867F2DE-A752-3F0D-E933-944DEBFC4BE6}"/>
              </a:ext>
            </a:extLst>
          </p:cNvPr>
          <p:cNvGrpSpPr/>
          <p:nvPr/>
        </p:nvGrpSpPr>
        <p:grpSpPr>
          <a:xfrm>
            <a:off x="5392365" y="4253872"/>
            <a:ext cx="1357532" cy="393896"/>
            <a:chOff x="963444" y="3429000"/>
            <a:chExt cx="1357532" cy="393896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A6A5D53-E3DF-80C7-2C3A-21DE18445F6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197B3CC-C3D3-A073-25EE-D2C76F127F63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CDCD749-DB47-E200-221F-2534EA0FA1D6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F994688-91D2-EBDC-E8E0-175BDBE4D6FA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F2D52A-ECEA-44BE-C366-B87C26FA0431}"/>
              </a:ext>
            </a:extLst>
          </p:cNvPr>
          <p:cNvGrpSpPr/>
          <p:nvPr/>
        </p:nvGrpSpPr>
        <p:grpSpPr>
          <a:xfrm>
            <a:off x="8418339" y="4253872"/>
            <a:ext cx="1357532" cy="393896"/>
            <a:chOff x="963444" y="3429000"/>
            <a:chExt cx="1357532" cy="39389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D817565-BCC6-22FD-A23E-EAD95CB734A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4D45195-A7F5-8D57-F95F-D93BC208960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9CC8DE1-D7E6-87D3-EAB6-176AD2F858D9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BC0EDAD-ACB9-8E08-1B28-16B7C87DE15A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D7EBCEF-B731-A5D6-0EFC-4616E71D7B1C}"/>
              </a:ext>
            </a:extLst>
          </p:cNvPr>
          <p:cNvGrpSpPr/>
          <p:nvPr/>
        </p:nvGrpSpPr>
        <p:grpSpPr>
          <a:xfrm>
            <a:off x="3873059" y="4811126"/>
            <a:ext cx="1357532" cy="393896"/>
            <a:chOff x="963444" y="3429000"/>
            <a:chExt cx="1357532" cy="393896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13D80C1-C67D-1724-455E-F1C6C6F78BA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4BCD1E4-A0D7-5287-8B55-E5F0A6735942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91B6376-EFA3-A059-8CE2-E10A427F4081}"/>
              </a:ext>
            </a:extLst>
          </p:cNvPr>
          <p:cNvGrpSpPr/>
          <p:nvPr/>
        </p:nvGrpSpPr>
        <p:grpSpPr>
          <a:xfrm>
            <a:off x="845234" y="4811126"/>
            <a:ext cx="1357532" cy="393896"/>
            <a:chOff x="963444" y="3429000"/>
            <a:chExt cx="1357532" cy="393896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9DC1CBC-C3E2-D5E3-FA24-80C84CD9BA0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010FB2A-925E-B223-A82F-8D9AB9141178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DD4A80C-A31C-2513-3739-82FDC8E26D73}"/>
              </a:ext>
            </a:extLst>
          </p:cNvPr>
          <p:cNvGrpSpPr/>
          <p:nvPr/>
        </p:nvGrpSpPr>
        <p:grpSpPr>
          <a:xfrm>
            <a:off x="6892936" y="4811126"/>
            <a:ext cx="1357532" cy="393896"/>
            <a:chOff x="963444" y="3429000"/>
            <a:chExt cx="1357532" cy="393896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DB78DA8-C3B2-B1CE-6E80-24DF5035102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DA3BE02-8321-B849-3D78-31105A3EA92F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435E4E-9FC5-DE26-6A5B-01EED041D407}"/>
              </a:ext>
            </a:extLst>
          </p:cNvPr>
          <p:cNvGrpSpPr/>
          <p:nvPr/>
        </p:nvGrpSpPr>
        <p:grpSpPr>
          <a:xfrm>
            <a:off x="2364539" y="4811126"/>
            <a:ext cx="1357532" cy="393896"/>
            <a:chOff x="963444" y="3429000"/>
            <a:chExt cx="1357532" cy="393896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09FC5D5-2233-528F-B95B-A8C23894A61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5FAB9BC-C783-0077-1F8C-4897BCD57984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851C9AA-EB0F-1E64-F755-8B1DC6CC3530}"/>
              </a:ext>
            </a:extLst>
          </p:cNvPr>
          <p:cNvGrpSpPr/>
          <p:nvPr/>
        </p:nvGrpSpPr>
        <p:grpSpPr>
          <a:xfrm>
            <a:off x="5392365" y="4811126"/>
            <a:ext cx="1357532" cy="393896"/>
            <a:chOff x="963444" y="3429000"/>
            <a:chExt cx="1357532" cy="393896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9509517-38C6-90AD-3805-9C10983EA07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C4AE3A8-9765-9900-EBFD-B06B47832666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10501AF-DEE2-D76D-75F9-A72381BB447A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741E20-1BE3-5FA9-FD5A-E8A2A0B36BF1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8E4DFD7-7BEA-B0A1-4AFF-DB7FEBD24C1C}"/>
              </a:ext>
            </a:extLst>
          </p:cNvPr>
          <p:cNvGrpSpPr/>
          <p:nvPr/>
        </p:nvGrpSpPr>
        <p:grpSpPr>
          <a:xfrm>
            <a:off x="8418339" y="4811126"/>
            <a:ext cx="1357532" cy="393896"/>
            <a:chOff x="963444" y="3429000"/>
            <a:chExt cx="1357532" cy="393896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60A8693-B430-98C3-C0C5-40450F64C75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55550AC-EEFE-DE4D-D94A-76B4101E599D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E8A394E1-25AC-F755-1587-EB1910FE0127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B5BD32C-F9E2-8E7B-E6AF-A6A456FBF07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126D65C-68A5-F181-04CC-DCB9DB4D56F2}"/>
              </a:ext>
            </a:extLst>
          </p:cNvPr>
          <p:cNvGrpSpPr/>
          <p:nvPr/>
        </p:nvGrpSpPr>
        <p:grpSpPr>
          <a:xfrm>
            <a:off x="3873059" y="5347961"/>
            <a:ext cx="1357532" cy="393896"/>
            <a:chOff x="963444" y="3429000"/>
            <a:chExt cx="1357532" cy="393896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66AA0EE-6420-A607-68E7-034372642AB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E02A07C-2C70-7376-4E69-563BEE1105E6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2144EEB-6959-473F-9F0B-F8A9DD38C5CB}"/>
              </a:ext>
            </a:extLst>
          </p:cNvPr>
          <p:cNvGrpSpPr/>
          <p:nvPr/>
        </p:nvGrpSpPr>
        <p:grpSpPr>
          <a:xfrm>
            <a:off x="845234" y="5347961"/>
            <a:ext cx="1357532" cy="393896"/>
            <a:chOff x="963444" y="3429000"/>
            <a:chExt cx="1357532" cy="393896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92DCDD64-1318-61D8-708D-CBA5127CEC1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86B0ADE-BDD3-2E0A-CAFF-67FAE6CB36CA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D9F2B1D3-6B41-6F75-AA06-7AE6C1ADB59C}"/>
              </a:ext>
            </a:extLst>
          </p:cNvPr>
          <p:cNvGrpSpPr/>
          <p:nvPr/>
        </p:nvGrpSpPr>
        <p:grpSpPr>
          <a:xfrm>
            <a:off x="6892936" y="5347961"/>
            <a:ext cx="1357532" cy="393896"/>
            <a:chOff x="963444" y="3429000"/>
            <a:chExt cx="1357532" cy="393896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1A724D6-69AD-B199-D4D7-626A15CCC17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7844D83-269B-3CB6-4C47-896A5E1BFE65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5D0FDA92-FD85-F648-AC16-77A8D647D9E3}"/>
              </a:ext>
            </a:extLst>
          </p:cNvPr>
          <p:cNvGrpSpPr/>
          <p:nvPr/>
        </p:nvGrpSpPr>
        <p:grpSpPr>
          <a:xfrm>
            <a:off x="2364539" y="5347961"/>
            <a:ext cx="1357532" cy="393896"/>
            <a:chOff x="963444" y="3429000"/>
            <a:chExt cx="1357532" cy="39389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96C4034B-84CB-6A32-A769-A6630E7C867E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CA91368-9922-2883-007D-2F5AD65DABF2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A8E9CA0-3877-5701-D63D-57F35C27CB14}"/>
              </a:ext>
            </a:extLst>
          </p:cNvPr>
          <p:cNvGrpSpPr/>
          <p:nvPr/>
        </p:nvGrpSpPr>
        <p:grpSpPr>
          <a:xfrm>
            <a:off x="5392365" y="5347961"/>
            <a:ext cx="1357532" cy="393896"/>
            <a:chOff x="963444" y="3429000"/>
            <a:chExt cx="1357532" cy="393896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BDBC836-4F50-D82B-8DA7-0EC2D9CC04C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0A45EFC-A1FC-82FF-AB08-DCD1F4F58E1C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FDABEA8F-0150-EEDF-AB24-6EB6927EBDB6}"/>
              </a:ext>
            </a:extLst>
          </p:cNvPr>
          <p:cNvGrpSpPr/>
          <p:nvPr/>
        </p:nvGrpSpPr>
        <p:grpSpPr>
          <a:xfrm>
            <a:off x="8418339" y="5347961"/>
            <a:ext cx="1357532" cy="393896"/>
            <a:chOff x="963444" y="3429000"/>
            <a:chExt cx="1357532" cy="393896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2A84CEE-CE45-3C08-9BCC-9A57A6AAD4C6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010D0D74-FFB0-CD72-C545-C4A6AC652B9F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DDD6E31-6A7F-CC4B-5F1C-3DA4AA566DE3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7153C54-B1E2-5BB1-E018-5F0C481D0C7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0" name="Picture 4">
            <a:extLst>
              <a:ext uri="{FF2B5EF4-FFF2-40B4-BE49-F238E27FC236}">
                <a16:creationId xmlns:a16="http://schemas.microsoft.com/office/drawing/2014/main" id="{D71050DC-24FE-1349-2776-F1A52B18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 b="19923"/>
          <a:stretch/>
        </p:blipFill>
        <p:spPr bwMode="auto">
          <a:xfrm>
            <a:off x="9099106" y="157599"/>
            <a:ext cx="2785359" cy="19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A888B7B9-8BA6-3499-D0BE-151911025821}"/>
              </a:ext>
            </a:extLst>
          </p:cNvPr>
          <p:cNvSpPr txBox="1"/>
          <p:nvPr/>
        </p:nvSpPr>
        <p:spPr>
          <a:xfrm>
            <a:off x="4354802" y="2187097"/>
            <a:ext cx="60022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2300" b="1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9815049-624A-044B-5662-32387C3064FC}"/>
              </a:ext>
            </a:extLst>
          </p:cNvPr>
          <p:cNvSpPr txBox="1"/>
          <p:nvPr/>
        </p:nvSpPr>
        <p:spPr>
          <a:xfrm>
            <a:off x="7394539" y="2187097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2300" b="1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1851719-49D6-FBD8-5A3D-FE3EAFAB8F29}"/>
              </a:ext>
            </a:extLst>
          </p:cNvPr>
          <p:cNvSpPr txBox="1"/>
          <p:nvPr/>
        </p:nvSpPr>
        <p:spPr>
          <a:xfrm>
            <a:off x="2801170" y="2187097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2300" b="1" dirty="0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75F88E97-7DEA-9016-E5DC-C8F5BEA18CB9}"/>
              </a:ext>
            </a:extLst>
          </p:cNvPr>
          <p:cNvSpPr txBox="1"/>
          <p:nvPr/>
        </p:nvSpPr>
        <p:spPr>
          <a:xfrm>
            <a:off x="5634110" y="2187097"/>
            <a:ext cx="96886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NSW</a:t>
            </a:r>
            <a:endParaRPr lang="en-US" sz="2300" b="1" dirty="0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D949383-B78F-F50E-1C94-C2FB61C71558}"/>
              </a:ext>
            </a:extLst>
          </p:cNvPr>
          <p:cNvSpPr txBox="1"/>
          <p:nvPr/>
        </p:nvSpPr>
        <p:spPr>
          <a:xfrm>
            <a:off x="8816468" y="2187097"/>
            <a:ext cx="131173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2300" b="1" dirty="0"/>
          </a:p>
        </p:txBody>
      </p:sp>
      <p:sp>
        <p:nvSpPr>
          <p:cNvPr id="225" name="Content Placeholder 2">
            <a:extLst>
              <a:ext uri="{FF2B5EF4-FFF2-40B4-BE49-F238E27FC236}">
                <a16:creationId xmlns:a16="http://schemas.microsoft.com/office/drawing/2014/main" id="{E8C1ED1C-53A2-B42D-19CA-CD8FC4F45663}"/>
              </a:ext>
            </a:extLst>
          </p:cNvPr>
          <p:cNvSpPr txBox="1">
            <a:spLocks/>
          </p:cNvSpPr>
          <p:nvPr/>
        </p:nvSpPr>
        <p:spPr>
          <a:xfrm>
            <a:off x="771942" y="5863695"/>
            <a:ext cx="8252483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No valid assignment for </a:t>
            </a:r>
            <a:r>
              <a:rPr lang="en-US" b="1" dirty="0"/>
              <a:t>SA</a:t>
            </a:r>
            <a:r>
              <a:rPr lang="en-US" dirty="0"/>
              <a:t>. 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Then the algorithm backtracks to try other assignments… </a:t>
            </a:r>
          </a:p>
        </p:txBody>
      </p:sp>
    </p:spTree>
    <p:extLst>
      <p:ext uri="{BB962C8B-B14F-4D97-AF65-F5344CB8AC3E}">
        <p14:creationId xmlns:p14="http://schemas.microsoft.com/office/powerpoint/2010/main" val="32833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2" grpId="0"/>
      <p:bldP spid="214" grpId="0"/>
      <p:bldP spid="216" grpId="0"/>
      <p:bldP spid="218" grpId="0"/>
      <p:bldP spid="220" grpId="0"/>
      <p:bldP spid="2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86E7-757B-9379-18F8-42180798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CE14C-F910-A14C-8F09-9C50CE5D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508" y="1213881"/>
            <a:ext cx="7626376" cy="864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Cross off values that violate a constraint when added to the existing assignment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3D0326-FECB-A599-1DFE-1CA2247D6343}"/>
              </a:ext>
            </a:extLst>
          </p:cNvPr>
          <p:cNvSpPr txBox="1"/>
          <p:nvPr/>
        </p:nvSpPr>
        <p:spPr>
          <a:xfrm>
            <a:off x="1182858" y="2148624"/>
            <a:ext cx="101990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0ED67B-E893-994F-702D-30128716DE73}"/>
              </a:ext>
            </a:extLst>
          </p:cNvPr>
          <p:cNvGrpSpPr/>
          <p:nvPr/>
        </p:nvGrpSpPr>
        <p:grpSpPr>
          <a:xfrm>
            <a:off x="3873059" y="2675457"/>
            <a:ext cx="1357532" cy="393896"/>
            <a:chOff x="963444" y="3429000"/>
            <a:chExt cx="1357532" cy="39389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8F9132-AE65-892B-D30F-D8F6681CFF3E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2BF746-ECC3-71EF-F610-0DBC3C4334A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1C05A7-A20F-A426-40A2-36BCCFB452D6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05C734-8EEB-BD28-C87B-BE402423D45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32E96C-693E-E083-DD88-D7488106A164}"/>
              </a:ext>
            </a:extLst>
          </p:cNvPr>
          <p:cNvGrpSpPr/>
          <p:nvPr/>
        </p:nvGrpSpPr>
        <p:grpSpPr>
          <a:xfrm>
            <a:off x="845234" y="2675457"/>
            <a:ext cx="1357532" cy="393896"/>
            <a:chOff x="963444" y="3429000"/>
            <a:chExt cx="1357532" cy="3938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49915FB-1E72-7BB8-F148-27020B2C55D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DF41A1-6E45-FAEE-C496-D4D63FCF66C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4669BF2-2B31-401D-5353-A56BDCB7BE9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F843F6-68AD-498D-4CF3-250881A30F1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6954F4-E8E1-4C88-4F21-44B263C0C5FA}"/>
              </a:ext>
            </a:extLst>
          </p:cNvPr>
          <p:cNvGrpSpPr/>
          <p:nvPr/>
        </p:nvGrpSpPr>
        <p:grpSpPr>
          <a:xfrm>
            <a:off x="6892936" y="2675457"/>
            <a:ext cx="1357532" cy="393896"/>
            <a:chOff x="963444" y="3429000"/>
            <a:chExt cx="1357532" cy="39389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6A7FA6-55D9-EB8B-7317-7A63398A3404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E7B010C-59DE-2DA1-34EE-6D92A493ED01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18A8388-2FDA-503D-7C09-52DE40A1253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A4FDF43-6072-8B71-F94F-A17A700F8A6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0805CB-0989-1B34-EF62-76759122C0E8}"/>
              </a:ext>
            </a:extLst>
          </p:cNvPr>
          <p:cNvGrpSpPr/>
          <p:nvPr/>
        </p:nvGrpSpPr>
        <p:grpSpPr>
          <a:xfrm>
            <a:off x="2364539" y="2675457"/>
            <a:ext cx="1357532" cy="393896"/>
            <a:chOff x="963444" y="3429000"/>
            <a:chExt cx="1357532" cy="39389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F444799-37EB-BA32-6D78-D58F1BEB8094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1EA229-6CB4-A03D-F5D9-B96375AD098F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211549-2D13-E8B5-880C-5C7F3BD3E62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FD4996-3E6A-9118-B7F1-1C9521EDA64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A9285C-DC2C-B582-152D-2E3213235A62}"/>
              </a:ext>
            </a:extLst>
          </p:cNvPr>
          <p:cNvGrpSpPr/>
          <p:nvPr/>
        </p:nvGrpSpPr>
        <p:grpSpPr>
          <a:xfrm>
            <a:off x="5392365" y="2675457"/>
            <a:ext cx="1357532" cy="393896"/>
            <a:chOff x="963444" y="3429000"/>
            <a:chExt cx="1357532" cy="3938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B8067F-C53C-4BC8-32C6-50057E6DA2C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9E95E8B-4BD5-2FD2-A161-A601F32B4391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A2B8254-E103-0D8D-2EFA-D1E038529597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727002-B492-C54E-E325-B12C73F22D36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C9F6AB2-26A7-1EA5-DF94-E3311CD854D9}"/>
              </a:ext>
            </a:extLst>
          </p:cNvPr>
          <p:cNvGrpSpPr/>
          <p:nvPr/>
        </p:nvGrpSpPr>
        <p:grpSpPr>
          <a:xfrm>
            <a:off x="8418339" y="2675457"/>
            <a:ext cx="1357532" cy="393896"/>
            <a:chOff x="963444" y="3429000"/>
            <a:chExt cx="1357532" cy="39389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25539C1-0D7C-ABDA-65BF-B8E466DF0118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07A36E6-5BE6-0DE7-2228-5BC5F360FB86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4D7E02-4920-A040-4246-A4AB6ED29688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F77879-8923-FDF4-206F-8B7C8DD609F4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BA74F50-254C-8662-84C4-3301D2A99CCE}"/>
              </a:ext>
            </a:extLst>
          </p:cNvPr>
          <p:cNvGrpSpPr/>
          <p:nvPr/>
        </p:nvGrpSpPr>
        <p:grpSpPr>
          <a:xfrm>
            <a:off x="3873059" y="3210870"/>
            <a:ext cx="1357532" cy="393896"/>
            <a:chOff x="963444" y="3429000"/>
            <a:chExt cx="1357532" cy="39389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5A15A3A-B170-5782-6C43-07D7E1FA434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F0F975-BEC9-36F7-6AF0-A390651B33E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6F157B1-1041-DEDB-F1BE-9343D54259E3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4C8C7F8-4A57-7D9D-FACF-75E5927AF20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F577457-9BEC-B698-F7E6-AFA9C9F89649}"/>
              </a:ext>
            </a:extLst>
          </p:cNvPr>
          <p:cNvGrpSpPr/>
          <p:nvPr/>
        </p:nvGrpSpPr>
        <p:grpSpPr>
          <a:xfrm>
            <a:off x="845234" y="3210870"/>
            <a:ext cx="1357532" cy="393896"/>
            <a:chOff x="963444" y="3429000"/>
            <a:chExt cx="1357532" cy="39389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9CA49A-0418-0BEA-6DB4-F928E72CE8B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A1F99E1-D797-E431-24F9-D445E6BF0967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AA29FA-3D18-23B6-B440-550F8B87EEBB}"/>
              </a:ext>
            </a:extLst>
          </p:cNvPr>
          <p:cNvGrpSpPr/>
          <p:nvPr/>
        </p:nvGrpSpPr>
        <p:grpSpPr>
          <a:xfrm>
            <a:off x="6892936" y="3210870"/>
            <a:ext cx="1357532" cy="393896"/>
            <a:chOff x="963444" y="3429000"/>
            <a:chExt cx="1357532" cy="39389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3BE6048-94E0-15FE-82DF-CD0594186F8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7F76832-6508-3B68-63D0-9C28ED7846F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8E64382-4992-A146-47DC-AAEEBC42564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03E63BD-4C97-7D1E-6975-7436C1044DB5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240273E-45AF-3E8B-A98B-6E0086C4763B}"/>
              </a:ext>
            </a:extLst>
          </p:cNvPr>
          <p:cNvGrpSpPr/>
          <p:nvPr/>
        </p:nvGrpSpPr>
        <p:grpSpPr>
          <a:xfrm>
            <a:off x="2364539" y="3210870"/>
            <a:ext cx="1357532" cy="393896"/>
            <a:chOff x="963444" y="3429000"/>
            <a:chExt cx="1357532" cy="3938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399A56B-94DE-7DF1-1C1C-A31E4891E14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1E75333-217C-20C2-A361-92919A9FA04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723C058-0ED9-0615-EE5D-1674442A0AF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4BE5C53-6252-92F3-FB0C-AC4C56B2054E}"/>
              </a:ext>
            </a:extLst>
          </p:cNvPr>
          <p:cNvGrpSpPr/>
          <p:nvPr/>
        </p:nvGrpSpPr>
        <p:grpSpPr>
          <a:xfrm>
            <a:off x="5392365" y="3210870"/>
            <a:ext cx="1357532" cy="393896"/>
            <a:chOff x="963444" y="3429000"/>
            <a:chExt cx="1357532" cy="39389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936BBAC-8DF9-13E3-60D7-78DC9B1BEC8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381E2F4-8F13-26FD-7596-B8C8C44F9DAE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985F2B8-2E2C-B27A-D558-11978FF9553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26A6445-E1A8-5315-BA40-A1C696E3179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2BD8128-552E-BB2F-68CC-05F726709AAD}"/>
              </a:ext>
            </a:extLst>
          </p:cNvPr>
          <p:cNvGrpSpPr/>
          <p:nvPr/>
        </p:nvGrpSpPr>
        <p:grpSpPr>
          <a:xfrm>
            <a:off x="8418339" y="3210870"/>
            <a:ext cx="1357532" cy="393896"/>
            <a:chOff x="963444" y="3429000"/>
            <a:chExt cx="1357532" cy="39389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60B94DB-A068-37C1-2CE9-7A6A9D1E0EC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3FE5F98-AA6A-21CC-BDDF-8C65CAFF2B5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DB2CD2E-5D8D-EE74-89EA-EA6BA08A55BC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CC929F8-B492-2570-FDF6-08DC3BFCD7A6}"/>
              </a:ext>
            </a:extLst>
          </p:cNvPr>
          <p:cNvGrpSpPr/>
          <p:nvPr/>
        </p:nvGrpSpPr>
        <p:grpSpPr>
          <a:xfrm>
            <a:off x="3873059" y="3743291"/>
            <a:ext cx="1357532" cy="393896"/>
            <a:chOff x="963444" y="3429000"/>
            <a:chExt cx="1357532" cy="39389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F582812-F8ED-A072-FB56-935DB7262D1A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CD908A3-DE68-FDCF-E468-C05A174C18D4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587ED9B-79F0-CC56-75A2-AE05BC0F111D}"/>
              </a:ext>
            </a:extLst>
          </p:cNvPr>
          <p:cNvGrpSpPr/>
          <p:nvPr/>
        </p:nvGrpSpPr>
        <p:grpSpPr>
          <a:xfrm>
            <a:off x="845234" y="3743291"/>
            <a:ext cx="1357532" cy="393896"/>
            <a:chOff x="963444" y="3429000"/>
            <a:chExt cx="1357532" cy="39389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1CB93C5-EB96-F18D-17F7-811085956AAB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E4385D3-EF4B-0A1C-699C-0D71403FD324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DE40655-7CBE-463B-50C3-6C4690B1ED61}"/>
              </a:ext>
            </a:extLst>
          </p:cNvPr>
          <p:cNvGrpSpPr/>
          <p:nvPr/>
        </p:nvGrpSpPr>
        <p:grpSpPr>
          <a:xfrm>
            <a:off x="6892936" y="3743291"/>
            <a:ext cx="1357532" cy="393896"/>
            <a:chOff x="963444" y="3429000"/>
            <a:chExt cx="1357532" cy="393896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E7EC572-3F46-B0DD-C2DF-66A5B4B620D9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1E6F96A-7C71-82D7-37F9-A488342FA1C5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3C08D5-8766-F84C-92FD-368C88C986D6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8E84676-BA70-3641-0BE3-3230970B46DF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F4A4C56-E52B-1B93-1BB5-D761C1D4AC2E}"/>
              </a:ext>
            </a:extLst>
          </p:cNvPr>
          <p:cNvGrpSpPr/>
          <p:nvPr/>
        </p:nvGrpSpPr>
        <p:grpSpPr>
          <a:xfrm>
            <a:off x="2364539" y="3743291"/>
            <a:ext cx="1357532" cy="393896"/>
            <a:chOff x="963444" y="3429000"/>
            <a:chExt cx="1357532" cy="39389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F11029B-65FB-E16A-5BEE-68BDEB459B8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E90D4FD-26C8-EB47-5290-41899411C8A5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4FD15BB-0B0C-6A55-83A5-1ECCCDEB52D0}"/>
              </a:ext>
            </a:extLst>
          </p:cNvPr>
          <p:cNvGrpSpPr/>
          <p:nvPr/>
        </p:nvGrpSpPr>
        <p:grpSpPr>
          <a:xfrm>
            <a:off x="5392365" y="3743291"/>
            <a:ext cx="1357532" cy="393896"/>
            <a:chOff x="963444" y="3429000"/>
            <a:chExt cx="1357532" cy="393896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CC649B7-2CAB-1DEE-A2A5-86C2E137C068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50CE64-6256-3375-234A-72F3B7DCC001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1BD560A-D9D2-AEDC-385E-F99D44F2250F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154BF11-3234-5011-5CD5-4E64E12B0B54}"/>
              </a:ext>
            </a:extLst>
          </p:cNvPr>
          <p:cNvGrpSpPr/>
          <p:nvPr/>
        </p:nvGrpSpPr>
        <p:grpSpPr>
          <a:xfrm>
            <a:off x="8418339" y="3743291"/>
            <a:ext cx="1357532" cy="393896"/>
            <a:chOff x="963444" y="3429000"/>
            <a:chExt cx="1357532" cy="393896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D8FE352-87A0-0C79-409F-715307FCF3A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491A4A4-81FC-CBA8-5F6C-D1500B7EBA5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7B178C6-60F2-CFA5-28DC-7DCC1C17CE8B}"/>
              </a:ext>
            </a:extLst>
          </p:cNvPr>
          <p:cNvGrpSpPr/>
          <p:nvPr/>
        </p:nvGrpSpPr>
        <p:grpSpPr>
          <a:xfrm>
            <a:off x="3873059" y="4253871"/>
            <a:ext cx="1357532" cy="393896"/>
            <a:chOff x="963444" y="3429000"/>
            <a:chExt cx="1357532" cy="39389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93872BB-A785-552D-C7C4-B6426690F87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0BF69DA-75FF-2EC9-74A4-1A95FA8FCE59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ADED9E0-E1EF-6FC3-D331-17A1D5CAE8AE}"/>
              </a:ext>
            </a:extLst>
          </p:cNvPr>
          <p:cNvGrpSpPr/>
          <p:nvPr/>
        </p:nvGrpSpPr>
        <p:grpSpPr>
          <a:xfrm>
            <a:off x="845234" y="4253871"/>
            <a:ext cx="1357532" cy="393896"/>
            <a:chOff x="963444" y="3429000"/>
            <a:chExt cx="1357532" cy="39389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0EE6C61-58DA-532A-CDB3-3795DA331126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DD0650E-5689-D583-6551-1D472DA13009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2210C70-5185-FDA2-AEB1-C2FBD0E05B47}"/>
              </a:ext>
            </a:extLst>
          </p:cNvPr>
          <p:cNvGrpSpPr/>
          <p:nvPr/>
        </p:nvGrpSpPr>
        <p:grpSpPr>
          <a:xfrm>
            <a:off x="6892936" y="4253871"/>
            <a:ext cx="1357532" cy="393896"/>
            <a:chOff x="963444" y="3429000"/>
            <a:chExt cx="1357532" cy="393896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4EE1E68-C899-ACBB-69AF-0BA3B6A8EB4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686D23D-CFEF-5CFC-5BE3-68611F956617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08DC096-3DA4-C827-126E-3588DAA9CAAE}"/>
              </a:ext>
            </a:extLst>
          </p:cNvPr>
          <p:cNvGrpSpPr/>
          <p:nvPr/>
        </p:nvGrpSpPr>
        <p:grpSpPr>
          <a:xfrm>
            <a:off x="2364539" y="4253871"/>
            <a:ext cx="1357532" cy="393896"/>
            <a:chOff x="963444" y="3429000"/>
            <a:chExt cx="1357532" cy="393896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B765D46-9A74-3822-A4B1-16592E130BDA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F39C442-159B-D7A1-E28A-E45C31391D43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867F2DE-A752-3F0D-E933-944DEBFC4BE6}"/>
              </a:ext>
            </a:extLst>
          </p:cNvPr>
          <p:cNvGrpSpPr/>
          <p:nvPr/>
        </p:nvGrpSpPr>
        <p:grpSpPr>
          <a:xfrm>
            <a:off x="5392365" y="4253871"/>
            <a:ext cx="1357532" cy="393896"/>
            <a:chOff x="963444" y="3429000"/>
            <a:chExt cx="1357532" cy="393896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A6A5D53-E3DF-80C7-2C3A-21DE18445F6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197B3CC-C3D3-A073-25EE-D2C76F127F63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D817565-BCC6-22FD-A23E-EAD95CB734A2}"/>
              </a:ext>
            </a:extLst>
          </p:cNvPr>
          <p:cNvSpPr/>
          <p:nvPr/>
        </p:nvSpPr>
        <p:spPr>
          <a:xfrm>
            <a:off x="8418339" y="4253871"/>
            <a:ext cx="1357532" cy="39389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4">
            <a:extLst>
              <a:ext uri="{FF2B5EF4-FFF2-40B4-BE49-F238E27FC236}">
                <a16:creationId xmlns:a16="http://schemas.microsoft.com/office/drawing/2014/main" id="{D71050DC-24FE-1349-2776-F1A52B18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 b="19923"/>
          <a:stretch/>
        </p:blipFill>
        <p:spPr bwMode="auto">
          <a:xfrm>
            <a:off x="9099106" y="157599"/>
            <a:ext cx="2785359" cy="19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A888B7B9-8BA6-3499-D0BE-151911025821}"/>
              </a:ext>
            </a:extLst>
          </p:cNvPr>
          <p:cNvSpPr txBox="1"/>
          <p:nvPr/>
        </p:nvSpPr>
        <p:spPr>
          <a:xfrm>
            <a:off x="4354802" y="2187096"/>
            <a:ext cx="60022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2300" b="1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9815049-624A-044B-5662-32387C3064FC}"/>
              </a:ext>
            </a:extLst>
          </p:cNvPr>
          <p:cNvSpPr txBox="1"/>
          <p:nvPr/>
        </p:nvSpPr>
        <p:spPr>
          <a:xfrm>
            <a:off x="7394539" y="21870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2300" b="1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1851719-49D6-FBD8-5A3D-FE3EAFAB8F29}"/>
              </a:ext>
            </a:extLst>
          </p:cNvPr>
          <p:cNvSpPr txBox="1"/>
          <p:nvPr/>
        </p:nvSpPr>
        <p:spPr>
          <a:xfrm>
            <a:off x="2801170" y="21870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2300" b="1" dirty="0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75F88E97-7DEA-9016-E5DC-C8F5BEA18CB9}"/>
              </a:ext>
            </a:extLst>
          </p:cNvPr>
          <p:cNvSpPr txBox="1"/>
          <p:nvPr/>
        </p:nvSpPr>
        <p:spPr>
          <a:xfrm>
            <a:off x="5634110" y="2187096"/>
            <a:ext cx="96886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NSW</a:t>
            </a:r>
            <a:endParaRPr lang="en-US" sz="2300" b="1" dirty="0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D949383-B78F-F50E-1C94-C2FB61C71558}"/>
              </a:ext>
            </a:extLst>
          </p:cNvPr>
          <p:cNvSpPr txBox="1"/>
          <p:nvPr/>
        </p:nvSpPr>
        <p:spPr>
          <a:xfrm>
            <a:off x="8816468" y="2187096"/>
            <a:ext cx="131173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2300" b="1" dirty="0"/>
          </a:p>
        </p:txBody>
      </p:sp>
      <p:sp>
        <p:nvSpPr>
          <p:cNvPr id="226" name="Content Placeholder 2">
            <a:extLst>
              <a:ext uri="{FF2B5EF4-FFF2-40B4-BE49-F238E27FC236}">
                <a16:creationId xmlns:a16="http://schemas.microsoft.com/office/drawing/2014/main" id="{E9993DAF-51AE-BF45-0124-B76968CFC8B0}"/>
              </a:ext>
            </a:extLst>
          </p:cNvPr>
          <p:cNvSpPr txBox="1">
            <a:spLocks/>
          </p:cNvSpPr>
          <p:nvPr/>
        </p:nvSpPr>
        <p:spPr>
          <a:xfrm>
            <a:off x="740281" y="4836754"/>
            <a:ext cx="10443534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Inconsistency found for </a:t>
            </a:r>
            <a:r>
              <a:rPr lang="en-US" b="1" dirty="0"/>
              <a:t>SA </a:t>
            </a:r>
            <a:r>
              <a:rPr lang="en-US" dirty="0"/>
              <a:t>(even though we haven’t reached the layer of SA). </a:t>
            </a:r>
          </a:p>
        </p:txBody>
      </p:sp>
    </p:spTree>
    <p:extLst>
      <p:ext uri="{BB962C8B-B14F-4D97-AF65-F5344CB8AC3E}">
        <p14:creationId xmlns:p14="http://schemas.microsoft.com/office/powerpoint/2010/main" val="226771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6" grpId="0" animBg="1"/>
      <p:bldP spid="212" grpId="0"/>
      <p:bldP spid="214" grpId="0"/>
      <p:bldP spid="216" grpId="0"/>
      <p:bldP spid="218" grpId="0"/>
      <p:bldP spid="220" grpId="0"/>
      <p:bldP spid="2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8EA7-3580-E3A6-583A-70A09B14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Checking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17BFA-9B16-87E2-CC8B-245B9D406773}"/>
              </a:ext>
            </a:extLst>
          </p:cNvPr>
          <p:cNvSpPr/>
          <p:nvPr/>
        </p:nvSpPr>
        <p:spPr>
          <a:xfrm>
            <a:off x="919825" y="1058491"/>
            <a:ext cx="8456292" cy="3422067"/>
          </a:xfrm>
          <a:prstGeom prst="rect">
            <a:avLst/>
          </a:prstGeom>
          <a:solidFill>
            <a:srgbClr val="DEEBF7">
              <a:alpha val="69804"/>
            </a:srgb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9177622-C4E0-DBC5-5E01-024D9692D8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1448512"/>
                <a:ext cx="5506935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If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 is a complete assignment:  </a:t>
                </a: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.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9177622-C4E0-DBC5-5E01-024D9692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1448512"/>
                <a:ext cx="5506935" cy="453412"/>
              </a:xfrm>
              <a:prstGeom prst="rect">
                <a:avLst/>
              </a:prstGeom>
              <a:blipFill>
                <a:blip r:embed="rId2"/>
                <a:stretch>
                  <a:fillRect l="-1327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B1F49C6-47AB-D5EE-20F9-92C7292FE5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062" y="1064041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>
                    <a:solidFill>
                      <a:schemeClr val="accent5">
                        <a:lumMod val="50000"/>
                      </a:schemeClr>
                    </a:solidFill>
                  </a:rPr>
                  <a:t>BacktrackingSearch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): 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B1F49C6-47AB-D5EE-20F9-92C7292FE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62" y="1064041"/>
                <a:ext cx="5274819" cy="453412"/>
              </a:xfrm>
              <a:prstGeom prst="rect">
                <a:avLst/>
              </a:prstGeom>
              <a:blipFill>
                <a:blip r:embed="rId3"/>
                <a:stretch>
                  <a:fillRect l="-1387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03E76B0-4317-D7F7-0E53-973405BD21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1789378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 be the next unassigned variable. 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03E76B0-4317-D7F7-0E53-973405BD2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1789378"/>
                <a:ext cx="5274819" cy="453412"/>
              </a:xfrm>
              <a:prstGeom prst="rect">
                <a:avLst/>
              </a:prstGeom>
              <a:blipFill>
                <a:blip r:embed="rId4"/>
                <a:stretch>
                  <a:fillRect l="-1386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5A3613CA-AD2A-4EF8-ADE4-EF5042E53B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2159782"/>
                <a:ext cx="4479996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For each value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: </a:t>
                </a: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5A3613CA-AD2A-4EF8-ADE4-EF5042E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2159782"/>
                <a:ext cx="4479996" cy="453412"/>
              </a:xfrm>
              <a:prstGeom prst="rect">
                <a:avLst/>
              </a:prstGeom>
              <a:blipFill>
                <a:blip r:embed="rId5"/>
                <a:stretch>
                  <a:fillRect l="-1633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2FCC4CC-E899-2F93-7F1D-0CCC64D107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2522612"/>
                <a:ext cx="3033368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2FCC4CC-E899-2F93-7F1D-0CCC64D1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2522612"/>
                <a:ext cx="3033368" cy="453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3DFA411-D08F-EC06-31B1-EDA0731ECC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3237144"/>
                <a:ext cx="5291232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100" dirty="0"/>
                  <a:t> violates constraints:  </a:t>
                </a:r>
                <a:r>
                  <a:rPr lang="en-US" sz="2100" b="1" dirty="0"/>
                  <a:t>continue</a:t>
                </a:r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3DFA411-D08F-EC06-31B1-EDA0731EC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3237144"/>
                <a:ext cx="5291232" cy="453412"/>
              </a:xfrm>
              <a:prstGeom prst="rect">
                <a:avLst/>
              </a:prstGeom>
              <a:blipFill>
                <a:blip r:embed="rId7"/>
                <a:stretch>
                  <a:fillRect l="-1382" t="-8108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D9FA59C-6174-B06C-4252-919B190D6B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3615208"/>
                <a:ext cx="5460044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return</a:t>
                </a:r>
                <a:r>
                  <a:rPr lang="en-US" sz="2100" dirty="0">
                    <a:solidFill>
                      <a:srgbClr val="C00000"/>
                    </a:solidFill>
                  </a:rPr>
                  <a:t> </a:t>
                </a:r>
                <a:r>
                  <a:rPr lang="en-US" sz="21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BacktrackingSearch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D9FA59C-6174-B06C-4252-919B190D6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3615208"/>
                <a:ext cx="5460044" cy="453412"/>
              </a:xfrm>
              <a:prstGeom prst="rect">
                <a:avLst/>
              </a:prstGeom>
              <a:blipFill>
                <a:blip r:embed="rId8"/>
                <a:stretch>
                  <a:fillRect l="-1339" t="-8108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F0C726-C4FE-9706-3C6E-4758384EEC8D}"/>
              </a:ext>
            </a:extLst>
          </p:cNvPr>
          <p:cNvSpPr txBox="1">
            <a:spLocks/>
          </p:cNvSpPr>
          <p:nvPr/>
        </p:nvSpPr>
        <p:spPr>
          <a:xfrm>
            <a:off x="1428436" y="3970144"/>
            <a:ext cx="2660574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return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/>
              <a:t>failure</a:t>
            </a:r>
          </a:p>
        </p:txBody>
      </p:sp>
    </p:spTree>
    <p:extLst>
      <p:ext uri="{BB962C8B-B14F-4D97-AF65-F5344CB8AC3E}">
        <p14:creationId xmlns:p14="http://schemas.microsoft.com/office/powerpoint/2010/main" val="221067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2B4F56-E48C-3A46-593D-BFEB5BCB293F}"/>
              </a:ext>
            </a:extLst>
          </p:cNvPr>
          <p:cNvSpPr/>
          <p:nvPr/>
        </p:nvSpPr>
        <p:spPr>
          <a:xfrm>
            <a:off x="919825" y="4558622"/>
            <a:ext cx="8456292" cy="2186836"/>
          </a:xfrm>
          <a:prstGeom prst="rect">
            <a:avLst/>
          </a:prstGeom>
          <a:solidFill>
            <a:srgbClr val="FDEDED">
              <a:alpha val="69804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A8EA7-3580-E3A6-583A-70A09B14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Checking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17BFA-9B16-87E2-CC8B-245B9D406773}"/>
              </a:ext>
            </a:extLst>
          </p:cNvPr>
          <p:cNvSpPr/>
          <p:nvPr/>
        </p:nvSpPr>
        <p:spPr>
          <a:xfrm>
            <a:off x="919825" y="1058491"/>
            <a:ext cx="8456292" cy="3422067"/>
          </a:xfrm>
          <a:prstGeom prst="rect">
            <a:avLst/>
          </a:prstGeom>
          <a:solidFill>
            <a:srgbClr val="DEEBF7">
              <a:alpha val="69804"/>
            </a:srgb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9177622-C4E0-DBC5-5E01-024D9692D8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1448512"/>
                <a:ext cx="5506935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If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 is a complete assignment:  </a:t>
                </a: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.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9177622-C4E0-DBC5-5E01-024D9692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1448512"/>
                <a:ext cx="5506935" cy="453412"/>
              </a:xfrm>
              <a:prstGeom prst="rect">
                <a:avLst/>
              </a:prstGeom>
              <a:blipFill>
                <a:blip r:embed="rId2"/>
                <a:stretch>
                  <a:fillRect l="-1327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B1F49C6-47AB-D5EE-20F9-92C7292FE5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062" y="1064041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>
                    <a:solidFill>
                      <a:schemeClr val="accent5">
                        <a:lumMod val="50000"/>
                      </a:schemeClr>
                    </a:solidFill>
                  </a:rPr>
                  <a:t>BacktrackingSearch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): 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B1F49C6-47AB-D5EE-20F9-92C7292FE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62" y="1064041"/>
                <a:ext cx="5274819" cy="453412"/>
              </a:xfrm>
              <a:prstGeom prst="rect">
                <a:avLst/>
              </a:prstGeom>
              <a:blipFill>
                <a:blip r:embed="rId3"/>
                <a:stretch>
                  <a:fillRect l="-1387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03E76B0-4317-D7F7-0E53-973405BD21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1789378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 be the next unassigned variable. 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03E76B0-4317-D7F7-0E53-973405BD2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1789378"/>
                <a:ext cx="5274819" cy="453412"/>
              </a:xfrm>
              <a:prstGeom prst="rect">
                <a:avLst/>
              </a:prstGeom>
              <a:blipFill>
                <a:blip r:embed="rId4"/>
                <a:stretch>
                  <a:fillRect l="-1386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5A3613CA-AD2A-4EF8-ADE4-EF5042E53B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2159782"/>
                <a:ext cx="4479996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For each value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: </a:t>
                </a: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5A3613CA-AD2A-4EF8-ADE4-EF5042E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2159782"/>
                <a:ext cx="4479996" cy="453412"/>
              </a:xfrm>
              <a:prstGeom prst="rect">
                <a:avLst/>
              </a:prstGeom>
              <a:blipFill>
                <a:blip r:embed="rId5"/>
                <a:stretch>
                  <a:fillRect l="-1633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2FCC4CC-E899-2F93-7F1D-0CCC64D107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2522612"/>
                <a:ext cx="3033368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2FCC4CC-E899-2F93-7F1D-0CCC64D1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2522612"/>
                <a:ext cx="3033368" cy="453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3DFA411-D08F-EC06-31B1-EDA0731ECC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3237144"/>
                <a:ext cx="5291232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If not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Consistent</m:t>
                    </m:r>
                  </m:oMath>
                </a14:m>
                <a:r>
                  <a:rPr lang="en-US" sz="2100" dirty="0"/>
                  <a:t>:  </a:t>
                </a:r>
                <a:r>
                  <a:rPr lang="en-US" sz="2100" b="1" dirty="0"/>
                  <a:t>continue</a:t>
                </a:r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63DFA411-D08F-EC06-31B1-EDA0731EC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3237144"/>
                <a:ext cx="5291232" cy="453412"/>
              </a:xfrm>
              <a:prstGeom prst="rect">
                <a:avLst/>
              </a:prstGeom>
              <a:blipFill>
                <a:blip r:embed="rId7"/>
                <a:stretch>
                  <a:fillRect l="-1382" t="-8108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D9FA59C-6174-B06C-4252-919B190D6B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3615208"/>
                <a:ext cx="5460044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return</a:t>
                </a:r>
                <a:r>
                  <a:rPr lang="en-US" sz="2100" dirty="0">
                    <a:solidFill>
                      <a:srgbClr val="C00000"/>
                    </a:solidFill>
                  </a:rPr>
                  <a:t> </a:t>
                </a:r>
                <a:r>
                  <a:rPr lang="en-US" sz="21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BacktrackingSearch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D9FA59C-6174-B06C-4252-919B190D6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3615208"/>
                <a:ext cx="5460044" cy="453412"/>
              </a:xfrm>
              <a:prstGeom prst="rect">
                <a:avLst/>
              </a:prstGeom>
              <a:blipFill>
                <a:blip r:embed="rId8"/>
                <a:stretch>
                  <a:fillRect l="-1339" t="-8108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F0C726-C4FE-9706-3C6E-4758384EEC8D}"/>
              </a:ext>
            </a:extLst>
          </p:cNvPr>
          <p:cNvSpPr txBox="1">
            <a:spLocks/>
          </p:cNvSpPr>
          <p:nvPr/>
        </p:nvSpPr>
        <p:spPr>
          <a:xfrm>
            <a:off x="1428436" y="3970144"/>
            <a:ext cx="2660574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return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/>
              <a:t>failure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1A291F86-A76C-8B8D-7158-F85C456D90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4" y="2882651"/>
                <a:ext cx="7947682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Consistent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100" b="1" dirty="0">
                    <a:solidFill>
                      <a:srgbClr val="C00000"/>
                    </a:solidFill>
                  </a:rPr>
                  <a:t>ForwardChecking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1A291F86-A76C-8B8D-7158-F85C456D9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4" y="2882651"/>
                <a:ext cx="7947682" cy="532717"/>
              </a:xfrm>
              <a:prstGeom prst="rect">
                <a:avLst/>
              </a:prstGeom>
              <a:blipFill>
                <a:blip r:embed="rId9"/>
                <a:stretch>
                  <a:fillRect t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B615BB6C-113F-4C31-6621-68DC1E2A67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5271757"/>
                <a:ext cx="6906672" cy="5327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100" dirty="0"/>
                  <a:t> that is unassigned in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100" dirty="0"/>
                  <a:t> and connected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: </a:t>
                </a: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B615BB6C-113F-4C31-6621-68DC1E2A6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5271757"/>
                <a:ext cx="6906672" cy="532718"/>
              </a:xfrm>
              <a:prstGeom prst="rect">
                <a:avLst/>
              </a:prstGeom>
              <a:blipFill>
                <a:blip r:embed="rId10"/>
                <a:stretch>
                  <a:fillRect l="-1059" t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4DEB8810-FDC7-71D4-52A8-B3EF533F91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4" y="5625143"/>
                <a:ext cx="7141134" cy="5327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Delete values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100" dirty="0"/>
                  <a:t> that are inconsistent with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4DEB8810-FDC7-71D4-52A8-B3EF533F9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4" y="5625143"/>
                <a:ext cx="7141134" cy="532718"/>
              </a:xfrm>
              <a:prstGeom prst="rect">
                <a:avLst/>
              </a:prstGeom>
              <a:blipFill>
                <a:blip r:embed="rId11"/>
                <a:stretch>
                  <a:fillRect l="-1024" t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CDA2293-8710-938B-44E1-CD93E397EA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306" y="4585932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 err="1">
                    <a:solidFill>
                      <a:srgbClr val="C00000"/>
                    </a:solidFill>
                  </a:rPr>
                  <a:t>ForwardChecking</a:t>
                </a:r>
                <a:r>
                  <a:rPr lang="en-US" sz="2100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i="1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): 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CDA2293-8710-938B-44E1-CD93E397E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306" y="4585932"/>
                <a:ext cx="5274819" cy="453412"/>
              </a:xfrm>
              <a:prstGeom prst="rect">
                <a:avLst/>
              </a:prstGeom>
              <a:blipFill>
                <a:blip r:embed="rId12"/>
                <a:stretch>
                  <a:fillRect l="-1387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B287DA-EA2C-222D-15EE-D3DEDFC517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4910334"/>
                <a:ext cx="2580856" cy="5327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100" i="0" smtClean="0">
                              <a:latin typeface="Cambria Math" panose="02040503050406030204" pitchFamily="18" charset="0"/>
                            </a:rPr>
                            <m:t>Domain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100" i="1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2100" i="1" smtClean="0">
                          <a:latin typeface="Cambria Math" panose="02040503050406030204" pitchFamily="18" charset="0"/>
                        </a:rPr>
                        <m:t>omain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B287DA-EA2C-222D-15EE-D3DEDFC51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4910334"/>
                <a:ext cx="2580856" cy="5327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C04BE3F-F387-2C51-2EA3-6AE2BCE8FA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3" y="5964461"/>
                <a:ext cx="6761307" cy="4942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0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100" dirty="0"/>
                  <a:t> is empty:   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𝐹𝑎𝑙𝑠𝑒</m:t>
                    </m:r>
                  </m:oMath>
                </a14:m>
                <a:endParaRPr lang="en-US" sz="2100" i="1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C04BE3F-F387-2C51-2EA3-6AE2BCE8F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3" y="5964461"/>
                <a:ext cx="6761307" cy="494224"/>
              </a:xfrm>
              <a:prstGeom prst="rect">
                <a:avLst/>
              </a:prstGeom>
              <a:blipFill>
                <a:blip r:embed="rId14"/>
                <a:stretch>
                  <a:fillRect l="-1082" t="-864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DC33DAC-6A45-CE80-F920-86DED3203B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6308552"/>
                <a:ext cx="3220936" cy="5327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DC33DAC-6A45-CE80-F920-86DED3203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6308552"/>
                <a:ext cx="3220936" cy="532718"/>
              </a:xfrm>
              <a:prstGeom prst="rect">
                <a:avLst/>
              </a:prstGeom>
              <a:blipFill>
                <a:blip r:embed="rId15"/>
                <a:stretch>
                  <a:fillRect l="-2268" t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4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/>
      <p:bldP spid="30" grpId="0"/>
      <p:bldP spid="31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7A93-F8AA-01AF-ACC4-B8DDAF47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Prune Even More?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D1629-9EDE-FB6B-2D9A-3A8EECFC0EDA}"/>
              </a:ext>
            </a:extLst>
          </p:cNvPr>
          <p:cNvSpPr txBox="1"/>
          <p:nvPr/>
        </p:nvSpPr>
        <p:spPr>
          <a:xfrm>
            <a:off x="1182858" y="2148624"/>
            <a:ext cx="101990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DAC673-B4A8-4636-5186-59A5C630D856}"/>
              </a:ext>
            </a:extLst>
          </p:cNvPr>
          <p:cNvGrpSpPr/>
          <p:nvPr/>
        </p:nvGrpSpPr>
        <p:grpSpPr>
          <a:xfrm>
            <a:off x="3873059" y="2675457"/>
            <a:ext cx="1357532" cy="393896"/>
            <a:chOff x="963444" y="3429000"/>
            <a:chExt cx="1357532" cy="3938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0DA390-5CC3-7592-8272-8A14F4EB2C9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BD18E2-B732-8D01-AA9D-18A381BF15E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73F669-4162-E5D9-C8AE-D35B1B448E0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F85CC0-B7E8-D535-B64F-CB50EDC159C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EE1F1-15E3-8A61-8C42-86B48E13A43A}"/>
              </a:ext>
            </a:extLst>
          </p:cNvPr>
          <p:cNvGrpSpPr/>
          <p:nvPr/>
        </p:nvGrpSpPr>
        <p:grpSpPr>
          <a:xfrm>
            <a:off x="845234" y="2675457"/>
            <a:ext cx="1357532" cy="393896"/>
            <a:chOff x="963444" y="3429000"/>
            <a:chExt cx="1357532" cy="3938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ACCD0C-B398-7A48-6162-55B77409FB8A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4E5CEE-FD46-7AE4-0969-E3C1FB48BB8A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01196F-26FB-0526-9D25-06DCA4C1EC4F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475E0F-B3D0-76C5-F513-D7BDE1B4801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BB9CDC-4870-DD00-9B0A-E53E907A5C27}"/>
              </a:ext>
            </a:extLst>
          </p:cNvPr>
          <p:cNvGrpSpPr/>
          <p:nvPr/>
        </p:nvGrpSpPr>
        <p:grpSpPr>
          <a:xfrm>
            <a:off x="6892936" y="2675457"/>
            <a:ext cx="1357532" cy="393896"/>
            <a:chOff x="963444" y="3429000"/>
            <a:chExt cx="1357532" cy="3938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6D34C0-B6F3-0513-DB71-1FDE32A838D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8B4506-D400-D834-D346-342A1CD79A64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4F43E-DE84-7C44-15D7-AB062437452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118B99-D7FC-B8CA-B5D4-A650F4001894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81C6DC-61D5-FA48-3EA2-BE17BA0EA003}"/>
              </a:ext>
            </a:extLst>
          </p:cNvPr>
          <p:cNvGrpSpPr/>
          <p:nvPr/>
        </p:nvGrpSpPr>
        <p:grpSpPr>
          <a:xfrm>
            <a:off x="2364539" y="2675457"/>
            <a:ext cx="1357532" cy="393896"/>
            <a:chOff x="963444" y="3429000"/>
            <a:chExt cx="1357532" cy="39389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662DEB-0C00-16C6-1F75-23E8FB9E86C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A3EAD8-2795-3BCE-08AB-5DC99428569A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BBCBE9-92E8-9A6D-B5EE-1555581F6F3E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E5D7B1-AE41-A6B2-08C9-D517C99CD0DE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3F757E-9EC2-EC26-9F2C-A3BF453422A2}"/>
              </a:ext>
            </a:extLst>
          </p:cNvPr>
          <p:cNvGrpSpPr/>
          <p:nvPr/>
        </p:nvGrpSpPr>
        <p:grpSpPr>
          <a:xfrm>
            <a:off x="5392365" y="2675457"/>
            <a:ext cx="1357532" cy="393896"/>
            <a:chOff x="963444" y="3429000"/>
            <a:chExt cx="1357532" cy="39389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590C78-295F-34EA-5FC6-CFE83CE6B5E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16D484-824C-3124-9821-DA9B2338E60F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6DA62FE-3B21-CED2-5848-4CDB2EA9E47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390396B-E4A0-3BD8-3769-EEC8EB09162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F08B88-D690-C830-B342-CB7B28ED9634}"/>
              </a:ext>
            </a:extLst>
          </p:cNvPr>
          <p:cNvGrpSpPr/>
          <p:nvPr/>
        </p:nvGrpSpPr>
        <p:grpSpPr>
          <a:xfrm>
            <a:off x="8418339" y="2675457"/>
            <a:ext cx="1357532" cy="393896"/>
            <a:chOff x="963444" y="3429000"/>
            <a:chExt cx="1357532" cy="39389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C1EC85-E76B-C09E-88B1-0C35F5A223A0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AB17CA7-4A02-E623-A36C-4C9E5C80133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868BFB-8CF0-1A15-30D6-C266F08A64B9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82D4A9F-2387-C5A0-4B95-4A864F22459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C20AD5-4587-81AE-91AF-D4D72AD94B78}"/>
              </a:ext>
            </a:extLst>
          </p:cNvPr>
          <p:cNvGrpSpPr/>
          <p:nvPr/>
        </p:nvGrpSpPr>
        <p:grpSpPr>
          <a:xfrm>
            <a:off x="3873059" y="3210870"/>
            <a:ext cx="1357532" cy="393896"/>
            <a:chOff x="963444" y="3429000"/>
            <a:chExt cx="1357532" cy="39389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4CF77BB-1EF9-785C-7014-F4228680B51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382A6B5-A74F-8389-D6A0-55C433C0FDA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7EB4B77-EC9B-F648-4C89-E8A73132C4D3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4A89CA6-4E17-75F2-8037-5004536CC79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F6EF5F-4D54-EE45-7ABE-B87E0E274B34}"/>
              </a:ext>
            </a:extLst>
          </p:cNvPr>
          <p:cNvGrpSpPr/>
          <p:nvPr/>
        </p:nvGrpSpPr>
        <p:grpSpPr>
          <a:xfrm>
            <a:off x="845234" y="3210870"/>
            <a:ext cx="1357532" cy="393896"/>
            <a:chOff x="963444" y="3429000"/>
            <a:chExt cx="1357532" cy="39389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F87352B-50C1-AC84-C735-8CB4ACA1329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BB9978-8E2B-6B17-06AB-A5451A7C9B29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ADCD3FE-2E82-C7D1-4FF9-DB3BAEE38BD2}"/>
              </a:ext>
            </a:extLst>
          </p:cNvPr>
          <p:cNvGrpSpPr/>
          <p:nvPr/>
        </p:nvGrpSpPr>
        <p:grpSpPr>
          <a:xfrm>
            <a:off x="6892936" y="3210870"/>
            <a:ext cx="1357532" cy="393896"/>
            <a:chOff x="963444" y="3429000"/>
            <a:chExt cx="1357532" cy="39389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FF92AF-8868-26F5-34E7-DDF00112B35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76BC6A-8011-52BF-6E36-BD62A41FC2C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146FB28-D99B-B082-34D2-623BDC7C921D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C6F20CA-E428-7001-CCA7-5F21EEE5745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011391-3875-DD76-B7C0-BD209F737D8F}"/>
              </a:ext>
            </a:extLst>
          </p:cNvPr>
          <p:cNvGrpSpPr/>
          <p:nvPr/>
        </p:nvGrpSpPr>
        <p:grpSpPr>
          <a:xfrm>
            <a:off x="2364539" y="3210870"/>
            <a:ext cx="1357532" cy="393896"/>
            <a:chOff x="963444" y="3429000"/>
            <a:chExt cx="1357532" cy="39389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D6B549-1899-886D-E8BB-64E6ECC861A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D116F7-42BF-0B68-EF83-ADC4A8227E35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D709978-CD2E-E9FC-C012-F7F51B93921F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EB9764A-D29D-4212-7BCD-56CFB8D16D86}"/>
              </a:ext>
            </a:extLst>
          </p:cNvPr>
          <p:cNvGrpSpPr/>
          <p:nvPr/>
        </p:nvGrpSpPr>
        <p:grpSpPr>
          <a:xfrm>
            <a:off x="5392365" y="3210870"/>
            <a:ext cx="1357532" cy="393896"/>
            <a:chOff x="963444" y="3429000"/>
            <a:chExt cx="1357532" cy="39389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01AED-818B-0FB7-FFB1-6A8CD02F875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D698FA9-C6A9-4E4D-8ABF-06E7E7F84AF3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D0F3A59-5877-CD19-FDBE-D56BCB49246D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17186B9-02C5-B681-C7E1-E476BB5D0F6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1174AEB-078C-E7A3-A2CC-0657FE2FDCA1}"/>
              </a:ext>
            </a:extLst>
          </p:cNvPr>
          <p:cNvGrpSpPr/>
          <p:nvPr/>
        </p:nvGrpSpPr>
        <p:grpSpPr>
          <a:xfrm>
            <a:off x="8418339" y="3210870"/>
            <a:ext cx="1357532" cy="393896"/>
            <a:chOff x="963444" y="3429000"/>
            <a:chExt cx="1357532" cy="39389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0ADE42-4346-F2E4-6592-4A4C457CE7C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CAD24ED-38BD-043E-CA7F-5AA67F9CDDF5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44095E5-F9AC-4623-D8EB-E085B4AE5277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C0E722-EB84-BD63-6DFE-97F5F817667F}"/>
              </a:ext>
            </a:extLst>
          </p:cNvPr>
          <p:cNvGrpSpPr/>
          <p:nvPr/>
        </p:nvGrpSpPr>
        <p:grpSpPr>
          <a:xfrm>
            <a:off x="3873059" y="3743291"/>
            <a:ext cx="1357532" cy="393896"/>
            <a:chOff x="963444" y="3429000"/>
            <a:chExt cx="1357532" cy="39389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5F7125B-C4C4-8E5C-6C20-954E73184B5B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548D1BB-877D-399F-E814-59D56FE79220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FA7C7C4-686C-FE1F-BBAE-AC013FA4EF20}"/>
              </a:ext>
            </a:extLst>
          </p:cNvPr>
          <p:cNvGrpSpPr/>
          <p:nvPr/>
        </p:nvGrpSpPr>
        <p:grpSpPr>
          <a:xfrm>
            <a:off x="845234" y="3743291"/>
            <a:ext cx="1357532" cy="393896"/>
            <a:chOff x="963444" y="3429000"/>
            <a:chExt cx="1357532" cy="39389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F0C91A5-3263-34DF-6EFF-F59CC6566956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C65754-12CE-3D5B-2CF8-0EB2F55C0009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48D9628-000B-DA48-9A70-E3F8CF130358}"/>
              </a:ext>
            </a:extLst>
          </p:cNvPr>
          <p:cNvGrpSpPr/>
          <p:nvPr/>
        </p:nvGrpSpPr>
        <p:grpSpPr>
          <a:xfrm>
            <a:off x="6892936" y="3743291"/>
            <a:ext cx="1357532" cy="393896"/>
            <a:chOff x="963444" y="3429000"/>
            <a:chExt cx="1357532" cy="393896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D6FFBD7-4D3E-F26A-4F14-D43B8FA5DA9E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52FCF4F-EBC0-0D76-D2F6-B32A5590A04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89E5182-C4EF-907E-7EEF-EAB0FD6CD33F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50DAFA3-4FE6-F9DF-1F78-2CC94479ED2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4267FF-087E-A31D-1D22-B6894F9563E8}"/>
              </a:ext>
            </a:extLst>
          </p:cNvPr>
          <p:cNvGrpSpPr/>
          <p:nvPr/>
        </p:nvGrpSpPr>
        <p:grpSpPr>
          <a:xfrm>
            <a:off x="2364539" y="3743291"/>
            <a:ext cx="1357532" cy="393896"/>
            <a:chOff x="963444" y="3429000"/>
            <a:chExt cx="1357532" cy="39389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2CF1F64-31CA-7B12-CF74-2F80E3A9A5A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C25E554-0855-6799-3988-B4879A02C00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8C9F049-8453-F5B9-495F-11DF34B9AC0F}"/>
              </a:ext>
            </a:extLst>
          </p:cNvPr>
          <p:cNvGrpSpPr/>
          <p:nvPr/>
        </p:nvGrpSpPr>
        <p:grpSpPr>
          <a:xfrm>
            <a:off x="5392365" y="3743291"/>
            <a:ext cx="1357532" cy="393896"/>
            <a:chOff x="963444" y="3429000"/>
            <a:chExt cx="1357532" cy="39389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1534A86-B132-C25A-3AA3-0606CF13320E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10FBD46-8380-9B2F-212E-7ADBFBB0F8F3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AA2A38B-97EF-1169-6C55-845AA38E3540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C77C6FE-9B36-32BE-0DED-B5DE3E120CFC}"/>
              </a:ext>
            </a:extLst>
          </p:cNvPr>
          <p:cNvGrpSpPr/>
          <p:nvPr/>
        </p:nvGrpSpPr>
        <p:grpSpPr>
          <a:xfrm>
            <a:off x="8418339" y="3743291"/>
            <a:ext cx="1357532" cy="393896"/>
            <a:chOff x="963444" y="3429000"/>
            <a:chExt cx="1357532" cy="39389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DF4EF2F-67FB-D1D8-1E17-D87B50D92E20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E25C11-EC29-00FD-F890-C93CFCA3FE2B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95A746A-31F6-54C3-5643-96FBF9248C0A}"/>
              </a:ext>
            </a:extLst>
          </p:cNvPr>
          <p:cNvGrpSpPr/>
          <p:nvPr/>
        </p:nvGrpSpPr>
        <p:grpSpPr>
          <a:xfrm>
            <a:off x="3873059" y="4253871"/>
            <a:ext cx="1357532" cy="393896"/>
            <a:chOff x="963444" y="3429000"/>
            <a:chExt cx="1357532" cy="39389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365E1B-45DA-E710-7EE2-B16301CE691A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2D8C640-40EE-FE30-51DF-200A51330D3C}"/>
                </a:ext>
              </a:extLst>
            </p:cNvPr>
            <p:cNvSpPr/>
            <p:nvPr/>
          </p:nvSpPr>
          <p:spPr>
            <a:xfrm>
              <a:off x="1026995" y="3485272"/>
              <a:ext cx="120044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7A52119-0B0C-E77B-6FEB-7E55E0C362CD}"/>
              </a:ext>
            </a:extLst>
          </p:cNvPr>
          <p:cNvGrpSpPr/>
          <p:nvPr/>
        </p:nvGrpSpPr>
        <p:grpSpPr>
          <a:xfrm>
            <a:off x="845234" y="4253871"/>
            <a:ext cx="1357532" cy="393896"/>
            <a:chOff x="963444" y="3429000"/>
            <a:chExt cx="1357532" cy="39389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82548E3-9FBD-417B-8C32-DAACEEE57C2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A30ED3-27B9-6CEA-BF86-036F066F1ABC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349054A-06C0-6029-E6FB-F08D6AC78700}"/>
              </a:ext>
            </a:extLst>
          </p:cNvPr>
          <p:cNvGrpSpPr/>
          <p:nvPr/>
        </p:nvGrpSpPr>
        <p:grpSpPr>
          <a:xfrm>
            <a:off x="6892936" y="4253871"/>
            <a:ext cx="1357532" cy="393896"/>
            <a:chOff x="963444" y="3429000"/>
            <a:chExt cx="1357532" cy="393896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D03C2DD-D0BC-A43B-DEA7-B5483CB7A71C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B581412-B0EA-B9A9-1843-E15F2C2C7146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8FD989-EA69-42B4-E3F6-261EA2AB0366}"/>
              </a:ext>
            </a:extLst>
          </p:cNvPr>
          <p:cNvGrpSpPr/>
          <p:nvPr/>
        </p:nvGrpSpPr>
        <p:grpSpPr>
          <a:xfrm>
            <a:off x="2364539" y="4253871"/>
            <a:ext cx="1357532" cy="393896"/>
            <a:chOff x="963444" y="3429000"/>
            <a:chExt cx="1357532" cy="393896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5AD1D4D-93F6-944B-477A-85F40DAC713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BB08EFF-9D24-AC22-AB27-AE1B10894DD8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663E63F-8043-28B1-4819-FF4CEC4DB960}"/>
              </a:ext>
            </a:extLst>
          </p:cNvPr>
          <p:cNvGrpSpPr/>
          <p:nvPr/>
        </p:nvGrpSpPr>
        <p:grpSpPr>
          <a:xfrm>
            <a:off x="5392365" y="4253871"/>
            <a:ext cx="1357532" cy="393896"/>
            <a:chOff x="963444" y="3429000"/>
            <a:chExt cx="1357532" cy="39389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FA5B643-13AE-4FF1-42B1-430C493FF61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9AE6C03-06C9-E25C-FC4B-8C18DC67FEA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9369A2A1-AD10-B472-0B81-69CB4B6AD78D}"/>
              </a:ext>
            </a:extLst>
          </p:cNvPr>
          <p:cNvSpPr/>
          <p:nvPr/>
        </p:nvSpPr>
        <p:spPr>
          <a:xfrm>
            <a:off x="8418339" y="4253871"/>
            <a:ext cx="1357532" cy="39389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4">
            <a:extLst>
              <a:ext uri="{FF2B5EF4-FFF2-40B4-BE49-F238E27FC236}">
                <a16:creationId xmlns:a16="http://schemas.microsoft.com/office/drawing/2014/main" id="{E7A4EEDF-C41F-0614-1304-C4076CC61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 b="19923"/>
          <a:stretch/>
        </p:blipFill>
        <p:spPr bwMode="auto">
          <a:xfrm>
            <a:off x="9099106" y="157599"/>
            <a:ext cx="2785359" cy="19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7A38F35B-38BF-E025-B3A7-491A6CC673EF}"/>
              </a:ext>
            </a:extLst>
          </p:cNvPr>
          <p:cNvSpPr txBox="1"/>
          <p:nvPr/>
        </p:nvSpPr>
        <p:spPr>
          <a:xfrm>
            <a:off x="4354802" y="2187096"/>
            <a:ext cx="60022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23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110B9DF-F3DC-DC0D-8327-C2F18577CC81}"/>
              </a:ext>
            </a:extLst>
          </p:cNvPr>
          <p:cNvSpPr txBox="1"/>
          <p:nvPr/>
        </p:nvSpPr>
        <p:spPr>
          <a:xfrm>
            <a:off x="7394539" y="21870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23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6C7A5D2-2BF4-9E99-752D-328623564350}"/>
              </a:ext>
            </a:extLst>
          </p:cNvPr>
          <p:cNvSpPr txBox="1"/>
          <p:nvPr/>
        </p:nvSpPr>
        <p:spPr>
          <a:xfrm>
            <a:off x="2801170" y="21870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2300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02C22BC-73EB-8358-AB54-5661FA5C1127}"/>
              </a:ext>
            </a:extLst>
          </p:cNvPr>
          <p:cNvSpPr txBox="1"/>
          <p:nvPr/>
        </p:nvSpPr>
        <p:spPr>
          <a:xfrm>
            <a:off x="5634110" y="2187096"/>
            <a:ext cx="96886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NSW</a:t>
            </a:r>
            <a:endParaRPr lang="en-US" sz="2300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7F956A-BD2A-1D60-0A54-201D198A50AD}"/>
              </a:ext>
            </a:extLst>
          </p:cNvPr>
          <p:cNvSpPr txBox="1"/>
          <p:nvPr/>
        </p:nvSpPr>
        <p:spPr>
          <a:xfrm>
            <a:off x="8816468" y="2187096"/>
            <a:ext cx="131173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2300" b="1" dirty="0"/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D82DDC80-06C3-7A01-727A-75A58677D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508" y="1385489"/>
            <a:ext cx="7626376" cy="693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With forward checking: </a:t>
            </a:r>
          </a:p>
        </p:txBody>
      </p:sp>
      <p:sp>
        <p:nvSpPr>
          <p:cNvPr id="110" name="Arrow: Left 109">
            <a:extLst>
              <a:ext uri="{FF2B5EF4-FFF2-40B4-BE49-F238E27FC236}">
                <a16:creationId xmlns:a16="http://schemas.microsoft.com/office/drawing/2014/main" id="{15802954-62D1-41C4-0FE5-1697538B9F8A}"/>
              </a:ext>
            </a:extLst>
          </p:cNvPr>
          <p:cNvSpPr/>
          <p:nvPr/>
        </p:nvSpPr>
        <p:spPr>
          <a:xfrm>
            <a:off x="10076788" y="3799563"/>
            <a:ext cx="414997" cy="288388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4C45A1E3-6876-E5CE-2F6B-325B48EB15A6}"/>
              </a:ext>
            </a:extLst>
          </p:cNvPr>
          <p:cNvSpPr txBox="1">
            <a:spLocks/>
          </p:cNvSpPr>
          <p:nvPr/>
        </p:nvSpPr>
        <p:spPr>
          <a:xfrm>
            <a:off x="870508" y="4942270"/>
            <a:ext cx="7626376" cy="693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DCBDEAAF-2796-3789-28C1-AD45B90D78FA}"/>
              </a:ext>
            </a:extLst>
          </p:cNvPr>
          <p:cNvSpPr txBox="1">
            <a:spLocks/>
          </p:cNvSpPr>
          <p:nvPr/>
        </p:nvSpPr>
        <p:spPr>
          <a:xfrm>
            <a:off x="838199" y="4996509"/>
            <a:ext cx="10331549" cy="1601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After assigning </a:t>
            </a:r>
            <a:r>
              <a:rPr lang="en-US" b="1" dirty="0"/>
              <a:t>Q</a:t>
            </a:r>
            <a:r>
              <a:rPr lang="en-US" dirty="0"/>
              <a:t> with green, </a:t>
            </a:r>
            <a:r>
              <a:rPr lang="en-US" b="1" dirty="0"/>
              <a:t>NT</a:t>
            </a:r>
            <a:r>
              <a:rPr lang="en-US" dirty="0"/>
              <a:t> and </a:t>
            </a:r>
            <a:r>
              <a:rPr lang="en-US" b="1" dirty="0"/>
              <a:t>SA</a:t>
            </a:r>
            <a:r>
              <a:rPr lang="en-US" dirty="0"/>
              <a:t>’s domains are left with only blue.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But </a:t>
            </a:r>
            <a:r>
              <a:rPr lang="en-US" b="1" dirty="0"/>
              <a:t>NT</a:t>
            </a:r>
            <a:r>
              <a:rPr lang="en-US" dirty="0"/>
              <a:t> and </a:t>
            </a:r>
            <a:r>
              <a:rPr lang="en-US" b="1" dirty="0"/>
              <a:t>SA</a:t>
            </a:r>
            <a:r>
              <a:rPr lang="en-US" dirty="0"/>
              <a:t> are neighbors, so there is no consistent assignment from here.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can we detect such inconsistency at this step? </a:t>
            </a:r>
          </a:p>
        </p:txBody>
      </p:sp>
    </p:spTree>
    <p:extLst>
      <p:ext uri="{BB962C8B-B14F-4D97-AF65-F5344CB8AC3E}">
        <p14:creationId xmlns:p14="http://schemas.microsoft.com/office/powerpoint/2010/main" val="16082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96BF1517-E90A-78B9-CBA0-342C93C1A611}"/>
              </a:ext>
            </a:extLst>
          </p:cNvPr>
          <p:cNvSpPr/>
          <p:nvPr/>
        </p:nvSpPr>
        <p:spPr>
          <a:xfrm>
            <a:off x="846402" y="2684158"/>
            <a:ext cx="10344447" cy="949970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69489-EBBD-CB09-A65B-F913B7CC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Consistency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F3B41-1145-6EFD-6AC7-82D56FA9FBBE}"/>
              </a:ext>
            </a:extLst>
          </p:cNvPr>
          <p:cNvGrpSpPr/>
          <p:nvPr/>
        </p:nvGrpSpPr>
        <p:grpSpPr>
          <a:xfrm>
            <a:off x="4237597" y="1245064"/>
            <a:ext cx="3414346" cy="1199874"/>
            <a:chOff x="4161401" y="1779563"/>
            <a:chExt cx="3414346" cy="11998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CFB533-CBCD-E742-36DC-ECA3D3B9BBE8}"/>
                </a:ext>
              </a:extLst>
            </p:cNvPr>
            <p:cNvGrpSpPr/>
            <p:nvPr/>
          </p:nvGrpSpPr>
          <p:grpSpPr>
            <a:xfrm>
              <a:off x="4501663" y="1779563"/>
              <a:ext cx="2682238" cy="647114"/>
              <a:chOff x="4431325" y="1941342"/>
              <a:chExt cx="2682238" cy="6471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37945FE5-2D36-712B-13C9-3A729A73A10E}"/>
                      </a:ext>
                    </a:extLst>
                  </p:cNvPr>
                  <p:cNvSpPr/>
                  <p:nvPr/>
                </p:nvSpPr>
                <p:spPr>
                  <a:xfrm>
                    <a:off x="4431325" y="1941342"/>
                    <a:ext cx="647114" cy="64711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3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37945FE5-2D36-712B-13C9-3A729A73A10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1325" y="1941342"/>
                    <a:ext cx="647114" cy="647114"/>
                  </a:xfrm>
                  <a:prstGeom prst="ellipse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86944DC0-B5AB-9E19-2EFB-C516BF149993}"/>
                      </a:ext>
                    </a:extLst>
                  </p:cNvPr>
                  <p:cNvSpPr/>
                  <p:nvPr/>
                </p:nvSpPr>
                <p:spPr>
                  <a:xfrm>
                    <a:off x="6466449" y="1941342"/>
                    <a:ext cx="647114" cy="64711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US" sz="23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86944DC0-B5AB-9E19-2EFB-C516BF1499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6449" y="1941342"/>
                    <a:ext cx="647114" cy="647114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55360A3-FFC4-6044-215C-1F0CFF8DBFB5}"/>
                  </a:ext>
                </a:extLst>
              </p:cNvPr>
              <p:cNvCxnSpPr>
                <a:stCxn id="4" idx="6"/>
                <a:endCxn id="5" idx="2"/>
              </p:cNvCxnSpPr>
              <p:nvPr/>
            </p:nvCxnSpPr>
            <p:spPr>
              <a:xfrm>
                <a:off x="5078439" y="2264899"/>
                <a:ext cx="138801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ACA544-CA87-2202-183F-C8494C9E9E61}"/>
                  </a:ext>
                </a:extLst>
              </p:cNvPr>
              <p:cNvSpPr/>
              <p:nvPr/>
            </p:nvSpPr>
            <p:spPr>
              <a:xfrm>
                <a:off x="5732585" y="2194560"/>
                <a:ext cx="147711" cy="14771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66CC25A-7003-934B-E7C2-093036583F65}"/>
                    </a:ext>
                  </a:extLst>
                </p:cNvPr>
                <p:cNvSpPr txBox="1"/>
                <p:nvPr/>
              </p:nvSpPr>
              <p:spPr>
                <a:xfrm>
                  <a:off x="4161401" y="2504627"/>
                  <a:ext cx="1327638" cy="4462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Domain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66CC25A-7003-934B-E7C2-093036583F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401" y="2504627"/>
                  <a:ext cx="1327638" cy="446276"/>
                </a:xfrm>
                <a:prstGeom prst="rect">
                  <a:avLst/>
                </a:prstGeom>
                <a:blipFill>
                  <a:blip r:embed="rId4"/>
                  <a:stretch>
                    <a:fillRect l="-459" b="-27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74F2EE8-9120-3926-64E3-7977B17EEFAD}"/>
                    </a:ext>
                  </a:extLst>
                </p:cNvPr>
                <p:cNvSpPr txBox="1"/>
                <p:nvPr/>
              </p:nvSpPr>
              <p:spPr>
                <a:xfrm>
                  <a:off x="6248109" y="2504627"/>
                  <a:ext cx="1327638" cy="4748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Domain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74F2EE8-9120-3926-64E3-7977B17EEF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109" y="2504627"/>
                  <a:ext cx="1327638" cy="474810"/>
                </a:xfrm>
                <a:prstGeom prst="rect">
                  <a:avLst/>
                </a:prstGeom>
                <a:blipFill>
                  <a:blip r:embed="rId5"/>
                  <a:stretch>
                    <a:fillRect l="-459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3ABD27-196D-1A74-A03E-8C8ABDDECA2B}"/>
                  </a:ext>
                </a:extLst>
              </p:cNvPr>
              <p:cNvSpPr txBox="1"/>
              <p:nvPr/>
            </p:nvSpPr>
            <p:spPr>
              <a:xfrm>
                <a:off x="846403" y="2733534"/>
                <a:ext cx="10196735" cy="881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Fact.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 Let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be such that </a:t>
                </a:r>
                <a:r>
                  <a:rPr lang="en-US" sz="23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3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Domain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3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  </m:t>
                        </m:r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3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violates the constraint on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3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Then we can remove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300" i="1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3ABD27-196D-1A74-A03E-8C8ABDDEC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03" y="2733534"/>
                <a:ext cx="10196735" cy="881780"/>
              </a:xfrm>
              <a:prstGeom prst="rect">
                <a:avLst/>
              </a:prstGeom>
              <a:blipFill>
                <a:blip r:embed="rId6"/>
                <a:stretch>
                  <a:fillRect l="-897" t="-2759" r="-149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2C8B32D2-86DC-24AD-D1D4-16D27C53FD03}"/>
              </a:ext>
            </a:extLst>
          </p:cNvPr>
          <p:cNvSpPr txBox="1"/>
          <p:nvPr/>
        </p:nvSpPr>
        <p:spPr>
          <a:xfrm>
            <a:off x="846402" y="5212826"/>
            <a:ext cx="105156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Idea to prune more: 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keep checking whether we can remove elements from any Domain using the fact above.  (i.e., always maintaining arc consistency)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0830430-6877-E0FD-4A92-F2239C772569}"/>
              </a:ext>
            </a:extLst>
          </p:cNvPr>
          <p:cNvSpPr/>
          <p:nvPr/>
        </p:nvSpPr>
        <p:spPr>
          <a:xfrm>
            <a:off x="838200" y="3995102"/>
            <a:ext cx="10344447" cy="949970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B530F9-6F34-02D4-0497-074D3F9362E1}"/>
                  </a:ext>
                </a:extLst>
              </p:cNvPr>
              <p:cNvSpPr txBox="1"/>
              <p:nvPr/>
            </p:nvSpPr>
            <p:spPr>
              <a:xfrm>
                <a:off x="838201" y="4044478"/>
                <a:ext cx="10344446" cy="881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Definition (Arc Consistency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). 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there is some</a:t>
                </a:r>
                <a:r>
                  <a:rPr lang="en-US" sz="23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Domain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  </m:t>
                        </m:r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satisfies the constraint on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B530F9-6F34-02D4-0497-074D3F936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4044478"/>
                <a:ext cx="10344446" cy="881780"/>
              </a:xfrm>
              <a:prstGeom prst="rect">
                <a:avLst/>
              </a:prstGeom>
              <a:blipFill>
                <a:blip r:embed="rId7"/>
                <a:stretch>
                  <a:fillRect l="-884" t="-5517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3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4" grpId="0"/>
      <p:bldP spid="88" grpId="0"/>
      <p:bldP spid="90" grpId="0" animBg="1"/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Maintaining Arc Consistency (MAC)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3271913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4262513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9" y="3424313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3881513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376048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386246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353188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360808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4007021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4262514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56F52-77A0-3528-E204-DFC0286F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338582" cy="13966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Forward checking:  maintaining arc consistency </a:t>
            </a:r>
            <a:r>
              <a:rPr lang="en-US" dirty="0">
                <a:solidFill>
                  <a:srgbClr val="0070C0"/>
                </a:solidFill>
              </a:rPr>
              <a:t>from unassigned variables </a:t>
            </a:r>
            <a:r>
              <a:rPr lang="en-US" dirty="0">
                <a:solidFill>
                  <a:srgbClr val="C00000"/>
                </a:solidFill>
              </a:rPr>
              <a:t>to newly assigned variables.  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1EAEE719-0697-B460-4086-35996E86B373}"/>
              </a:ext>
            </a:extLst>
          </p:cNvPr>
          <p:cNvSpPr/>
          <p:nvPr/>
        </p:nvSpPr>
        <p:spPr>
          <a:xfrm>
            <a:off x="5109261" y="3811174"/>
            <a:ext cx="365761" cy="355209"/>
          </a:xfrm>
          <a:prstGeom prst="mathMultiply">
            <a:avLst>
              <a:gd name="adj1" fmla="val 1361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725CB02-33BD-F554-B963-0E9C472C8D98}"/>
              </a:ext>
            </a:extLst>
          </p:cNvPr>
          <p:cNvSpPr>
            <a:spLocks/>
          </p:cNvSpPr>
          <p:nvPr/>
        </p:nvSpPr>
        <p:spPr bwMode="auto">
          <a:xfrm>
            <a:off x="4455459" y="4262513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0" grpId="0" animBg="1"/>
      <p:bldP spid="927760" grpId="1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CB59-1934-8319-C691-CFE30CBA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Satisfaction Problems (CSP)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BE8280-9B9D-A098-242E-8929ED1D4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9252"/>
                <a:ext cx="11049000" cy="4767711"/>
              </a:xfrm>
            </p:spPr>
            <p:txBody>
              <a:bodyPr/>
              <a:lstStyle/>
              <a:p>
                <a:r>
                  <a:rPr lang="en-US" dirty="0"/>
                  <a:t>Variables: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Domains: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takes values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Constraints:  </a:t>
                </a:r>
                <a:r>
                  <a:rPr lang="en-US" sz="2400" dirty="0"/>
                  <a:t>specifying the relations between the variables</a:t>
                </a:r>
              </a:p>
              <a:p>
                <a:r>
                  <a:rPr lang="en-US" sz="2400" dirty="0"/>
                  <a:t>Solution:  An assignment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that satisfies all constraints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BE8280-9B9D-A098-242E-8929ED1D4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9252"/>
                <a:ext cx="11049000" cy="4767711"/>
              </a:xfrm>
              <a:blipFill>
                <a:blip r:embed="rId2"/>
                <a:stretch>
                  <a:fillRect l="-773" t="-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7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371604" y="2754785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Maintaining Arc Consistency (MAC)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962404" y="2907184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8213543" y="3897784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8213543" y="3897784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8213543" y="3897784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465265" y="3288184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2057405" y="3364384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981205" y="3059584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474265" y="312681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505639" y="353471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501905" y="3763313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6C7F824-C44F-4A57-8B74-2A09E2660EA4}"/>
              </a:ext>
            </a:extLst>
          </p:cNvPr>
          <p:cNvSpPr txBox="1">
            <a:spLocks/>
          </p:cNvSpPr>
          <p:nvPr/>
        </p:nvSpPr>
        <p:spPr>
          <a:xfrm>
            <a:off x="838200" y="1409252"/>
            <a:ext cx="10515600" cy="649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can prune more if we ensure arc consistency for all arcs. 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5D1372E3-1DCC-0C2A-C011-1928C7553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1908265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36A7EC-5B73-F076-C0F8-60E5D309356C}"/>
              </a:ext>
            </a:extLst>
          </p:cNvPr>
          <p:cNvSpPr txBox="1">
            <a:spLocks/>
          </p:cNvSpPr>
          <p:nvPr/>
        </p:nvSpPr>
        <p:spPr>
          <a:xfrm>
            <a:off x="838200" y="4914130"/>
            <a:ext cx="9719603" cy="1388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dirty="0"/>
              <a:t>If X’s domain changes, neighbors of X need to be rechecked!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2E0306F6-8B7B-7226-6F31-42F7EB877814}"/>
              </a:ext>
            </a:extLst>
          </p:cNvPr>
          <p:cNvSpPr/>
          <p:nvPr/>
        </p:nvSpPr>
        <p:spPr>
          <a:xfrm>
            <a:off x="8260423" y="3411277"/>
            <a:ext cx="365761" cy="355209"/>
          </a:xfrm>
          <a:prstGeom prst="mathMultiply">
            <a:avLst>
              <a:gd name="adj1" fmla="val 1361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889A25F7-1701-0259-6577-26C7E429DDCA}"/>
              </a:ext>
            </a:extLst>
          </p:cNvPr>
          <p:cNvSpPr/>
          <p:nvPr/>
        </p:nvSpPr>
        <p:spPr>
          <a:xfrm>
            <a:off x="8729348" y="3415963"/>
            <a:ext cx="365761" cy="355209"/>
          </a:xfrm>
          <a:prstGeom prst="mathMultiply">
            <a:avLst>
              <a:gd name="adj1" fmla="val 1361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D0202758-6229-AD06-586A-971FDB8784B7}"/>
              </a:ext>
            </a:extLst>
          </p:cNvPr>
          <p:cNvSpPr>
            <a:spLocks/>
          </p:cNvSpPr>
          <p:nvPr/>
        </p:nvSpPr>
        <p:spPr bwMode="auto">
          <a:xfrm>
            <a:off x="5971736" y="3934762"/>
            <a:ext cx="4848660" cy="472767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F3DD92F-9292-DE13-19B7-4B3AB4CE152D}"/>
              </a:ext>
            </a:extLst>
          </p:cNvPr>
          <p:cNvSpPr/>
          <p:nvPr/>
        </p:nvSpPr>
        <p:spPr>
          <a:xfrm>
            <a:off x="10604476" y="3411277"/>
            <a:ext cx="365761" cy="355209"/>
          </a:xfrm>
          <a:prstGeom prst="mathMultiply">
            <a:avLst>
              <a:gd name="adj1" fmla="val 1361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3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/>
      <p:bldP spid="927760" grpId="4" animBg="1"/>
      <p:bldP spid="3" grpId="0" animBg="1"/>
      <p:bldP spid="4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19F3-8CF5-F3D2-B759-152D68E2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Arc Consistency (MAC)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218D6E-9CA7-44E7-0584-5A4DCF807A65}"/>
              </a:ext>
            </a:extLst>
          </p:cNvPr>
          <p:cNvSpPr/>
          <p:nvPr/>
        </p:nvSpPr>
        <p:spPr>
          <a:xfrm>
            <a:off x="891690" y="1394632"/>
            <a:ext cx="7218335" cy="3811973"/>
          </a:xfrm>
          <a:prstGeom prst="rect">
            <a:avLst/>
          </a:prstGeom>
          <a:solidFill>
            <a:srgbClr val="FDEDED">
              <a:alpha val="69804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1747E10-D1CA-730B-220A-01991DB9D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1750967"/>
                <a:ext cx="3011091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queue </a:t>
                </a:r>
                <a14:m>
                  <m:oMath xmlns:m="http://schemas.openxmlformats.org/officeDocument/2006/math"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100" dirty="0"/>
                  <a:t> initial queue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1747E10-D1CA-730B-220A-01991DB9D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1750967"/>
                <a:ext cx="3011091" cy="453412"/>
              </a:xfrm>
              <a:prstGeom prst="rect">
                <a:avLst/>
              </a:prstGeom>
              <a:blipFill>
                <a:blip r:embed="rId2"/>
                <a:stretch>
                  <a:fillRect l="-2429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16F525-2253-6851-30B1-2DF6E2F50C8E}"/>
              </a:ext>
            </a:extLst>
          </p:cNvPr>
          <p:cNvSpPr txBox="1">
            <a:spLocks/>
          </p:cNvSpPr>
          <p:nvPr/>
        </p:nvSpPr>
        <p:spPr>
          <a:xfrm>
            <a:off x="1004062" y="1394631"/>
            <a:ext cx="5274819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rgbClr val="C00000"/>
                </a:solidFill>
              </a:rPr>
              <a:t>AC3</a:t>
            </a:r>
            <a:r>
              <a:rPr lang="en-US" sz="2100" dirty="0"/>
              <a:t>: 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BD9F1A0-DC55-52AB-F42E-CBF8090118D2}"/>
              </a:ext>
            </a:extLst>
          </p:cNvPr>
          <p:cNvSpPr txBox="1">
            <a:spLocks/>
          </p:cNvSpPr>
          <p:nvPr/>
        </p:nvSpPr>
        <p:spPr>
          <a:xfrm>
            <a:off x="1428437" y="2108922"/>
            <a:ext cx="3192800" cy="532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while</a:t>
            </a:r>
            <a:r>
              <a:rPr lang="en-US" sz="2100" dirty="0"/>
              <a:t> queue not empty: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BABFB85-A589-BE3B-4680-BB0C168166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9988" y="2441604"/>
                <a:ext cx="3192800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100" dirty="0"/>
                  <a:t> POP(queue)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BABFB85-A589-BE3B-4680-BB0C16816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988" y="2441604"/>
                <a:ext cx="3192800" cy="532717"/>
              </a:xfrm>
              <a:prstGeom prst="rect">
                <a:avLst/>
              </a:prstGeom>
              <a:blipFill>
                <a:blip r:embed="rId3"/>
                <a:stretch>
                  <a:fillRect l="-1147" t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F25BE3E-0222-3CB7-118B-964553328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9988" y="2816490"/>
                <a:ext cx="4946572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if</a:t>
                </a:r>
                <a:r>
                  <a:rPr lang="en-US" sz="2100" dirty="0"/>
                  <a:t> arc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100" dirty="0"/>
                  <a:t> is not consistent:  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F25BE3E-0222-3CB7-118B-964553328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988" y="2816490"/>
                <a:ext cx="4946572" cy="532717"/>
              </a:xfrm>
              <a:prstGeom prst="rect">
                <a:avLst/>
              </a:prstGeom>
              <a:blipFill>
                <a:blip r:embed="rId4"/>
                <a:stretch>
                  <a:fillRect l="-1480" t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9542E50-7B19-6F0D-0A35-675FFC0CC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3403" y="3484275"/>
                <a:ext cx="6200941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if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sz="2100" dirty="0"/>
                  <a:t> is empty:  </a:t>
                </a: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𝐹𝑎𝑙𝑠𝑒</m:t>
                    </m:r>
                  </m:oMath>
                </a14:m>
                <a:r>
                  <a:rPr lang="en-US" sz="2100" dirty="0"/>
                  <a:t> 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9542E50-7B19-6F0D-0A35-675FFC0CC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403" y="3484275"/>
                <a:ext cx="6200941" cy="532717"/>
              </a:xfrm>
              <a:prstGeom prst="rect">
                <a:avLst/>
              </a:prstGeom>
              <a:blipFill>
                <a:blip r:embed="rId5"/>
                <a:stretch>
                  <a:fillRect l="-1180" t="-1149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10163A8-CD4F-E139-62CA-F13FC4151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3404" y="3857792"/>
                <a:ext cx="7966436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for</a:t>
                </a:r>
                <a:r>
                  <a:rPr lang="en-US" sz="2100" dirty="0"/>
                  <a:t>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100" dirty="0"/>
                  <a:t> connected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:  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10163A8-CD4F-E139-62CA-F13FC415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404" y="3857792"/>
                <a:ext cx="7966436" cy="532717"/>
              </a:xfrm>
              <a:prstGeom prst="rect">
                <a:avLst/>
              </a:prstGeom>
              <a:blipFill>
                <a:blip r:embed="rId6"/>
                <a:stretch>
                  <a:fillRect l="-918" t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4DFB61A-4C12-297C-2A8B-0F044120C4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4121" y="4232678"/>
                <a:ext cx="3011091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add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) to queue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4DFB61A-4C12-297C-2A8B-0F044120C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121" y="4232678"/>
                <a:ext cx="3011091" cy="532717"/>
              </a:xfrm>
              <a:prstGeom prst="rect">
                <a:avLst/>
              </a:prstGeom>
              <a:blipFill>
                <a:blip r:embed="rId7"/>
                <a:stretch>
                  <a:fillRect l="-2429" t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C917902-96A2-34A5-21F8-89F41902F7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4673888"/>
                <a:ext cx="3011091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endParaRPr lang="en-US" sz="2100" i="1" dirty="0"/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C917902-96A2-34A5-21F8-89F41902F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4673888"/>
                <a:ext cx="3011091" cy="532717"/>
              </a:xfrm>
              <a:prstGeom prst="rect">
                <a:avLst/>
              </a:prstGeom>
              <a:blipFill>
                <a:blip r:embed="rId8"/>
                <a:stretch>
                  <a:fillRect l="-2429" t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3ED94DF-E60A-108A-8314-E33309BADC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3404" y="3147642"/>
                <a:ext cx="5511624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Revise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sz="2100" dirty="0"/>
                  <a:t> to make it consistent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3ED94DF-E60A-108A-8314-E33309BAD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404" y="3147642"/>
                <a:ext cx="5511624" cy="532717"/>
              </a:xfrm>
              <a:prstGeom prst="rect">
                <a:avLst/>
              </a:prstGeom>
              <a:blipFill>
                <a:blip r:embed="rId9"/>
                <a:stretch>
                  <a:fillRect l="-1327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45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669E-9A96-DB3F-562F-74A29C2E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Consistency in Map Coloring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4673-51D4-6F0C-550A-AF489B24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9252"/>
            <a:ext cx="10150836" cy="1198864"/>
          </a:xfrm>
        </p:spPr>
        <p:txBody>
          <a:bodyPr/>
          <a:lstStyle/>
          <a:p>
            <a:r>
              <a:rPr lang="en-US" dirty="0"/>
              <a:t>Useful when there is only one color left at the arc head</a:t>
            </a:r>
          </a:p>
          <a:p>
            <a:r>
              <a:rPr lang="en-US" dirty="0"/>
              <a:t>Actually, this is also the only useful case in the map coloring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8DA78A-77C4-A0AC-E23B-0F4066A59611}"/>
              </a:ext>
            </a:extLst>
          </p:cNvPr>
          <p:cNvGrpSpPr/>
          <p:nvPr/>
        </p:nvGrpSpPr>
        <p:grpSpPr>
          <a:xfrm>
            <a:off x="8017235" y="3336526"/>
            <a:ext cx="3124200" cy="883946"/>
            <a:chOff x="8017235" y="3336526"/>
            <a:chExt cx="3124200" cy="88394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372827-F235-0411-C97E-EFA4E8BB4863}"/>
                </a:ext>
              </a:extLst>
            </p:cNvPr>
            <p:cNvGrpSpPr/>
            <p:nvPr/>
          </p:nvGrpSpPr>
          <p:grpSpPr>
            <a:xfrm>
              <a:off x="8017235" y="3336526"/>
              <a:ext cx="3124200" cy="554182"/>
              <a:chOff x="7574103" y="2055416"/>
              <a:chExt cx="3124200" cy="554182"/>
            </a:xfrm>
          </p:grpSpPr>
          <p:sp>
            <p:nvSpPr>
              <p:cNvPr id="20" name="Oval 29">
                <a:extLst>
                  <a:ext uri="{FF2B5EF4-FFF2-40B4-BE49-F238E27FC236}">
                    <a16:creationId xmlns:a16="http://schemas.microsoft.com/office/drawing/2014/main" id="{AC739325-E98B-7302-3165-DC090FAF5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8132" y="2055416"/>
                <a:ext cx="1190171" cy="554182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32">
                <a:extLst>
                  <a:ext uri="{FF2B5EF4-FFF2-40B4-BE49-F238E27FC236}">
                    <a16:creationId xmlns:a16="http://schemas.microsoft.com/office/drawing/2014/main" id="{DF32545D-6BFD-1BC8-A9D1-65564A6F1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4103" y="2055416"/>
                <a:ext cx="1190171" cy="554182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36">
                <a:extLst>
                  <a:ext uri="{FF2B5EF4-FFF2-40B4-BE49-F238E27FC236}">
                    <a16:creationId xmlns:a16="http://schemas.microsoft.com/office/drawing/2014/main" id="{7BE78E9F-A6EE-B0C3-7676-810C5E92F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4274" y="2332507"/>
                <a:ext cx="743857" cy="144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Rectangle 37">
                <a:extLst>
                  <a:ext uri="{FF2B5EF4-FFF2-40B4-BE49-F238E27FC236}">
                    <a16:creationId xmlns:a16="http://schemas.microsoft.com/office/drawing/2014/main" id="{B8CCD3C7-3CC2-7610-4A85-2A06D41D0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503" y="2228599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36" tIns="45718" rIns="91436" bIns="45718" anchor="ctr"/>
              <a:lstStyle/>
              <a:p>
                <a:endParaRPr lang="en-US"/>
              </a:p>
            </p:txBody>
          </p:sp>
          <p:sp>
            <p:nvSpPr>
              <p:cNvPr id="7" name="Rectangle 40">
                <a:extLst>
                  <a:ext uri="{FF2B5EF4-FFF2-40B4-BE49-F238E27FC236}">
                    <a16:creationId xmlns:a16="http://schemas.microsoft.com/office/drawing/2014/main" id="{10246BEF-AF8A-A10E-F39B-E129E0572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7703" y="2228599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36" tIns="45718" rIns="91436" bIns="45718" anchor="ctr"/>
              <a:lstStyle/>
              <a:p>
                <a:endParaRPr lang="en-US"/>
              </a:p>
            </p:txBody>
          </p:sp>
          <p:sp>
            <p:nvSpPr>
              <p:cNvPr id="11" name="Rectangle 47">
                <a:extLst>
                  <a:ext uri="{FF2B5EF4-FFF2-40B4-BE49-F238E27FC236}">
                    <a16:creationId xmlns:a16="http://schemas.microsoft.com/office/drawing/2014/main" id="{4EF2FE4E-E6D3-83E2-55D4-25A302114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7303" y="2228599"/>
                <a:ext cx="228600" cy="228600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36" tIns="45718" rIns="91436" bIns="45718" anchor="ctr"/>
              <a:lstStyle/>
              <a:p>
                <a:endParaRPr lang="en-US"/>
              </a:p>
            </p:txBody>
          </p:sp>
        </p:grp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0A55F7A1-8551-D816-FBA1-CEFE91F32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970" y="3996666"/>
              <a:ext cx="1856934" cy="223806"/>
            </a:xfrm>
            <a:custGeom>
              <a:avLst/>
              <a:gdLst>
                <a:gd name="T0" fmla="*/ 2147483647 w 1440"/>
                <a:gd name="T1" fmla="*/ 0 h 192"/>
                <a:gd name="T2" fmla="*/ 2147483647 w 1440"/>
                <a:gd name="T3" fmla="*/ 2147483647 h 192"/>
                <a:gd name="T4" fmla="*/ 0 w 1440"/>
                <a:gd name="T5" fmla="*/ 0 h 192"/>
                <a:gd name="T6" fmla="*/ 0 60000 65536"/>
                <a:gd name="T7" fmla="*/ 0 60000 65536"/>
                <a:gd name="T8" fmla="*/ 0 60000 65536"/>
                <a:gd name="T9" fmla="*/ 0 w 1440"/>
                <a:gd name="T10" fmla="*/ 0 h 192"/>
                <a:gd name="T11" fmla="*/ 1440 w 1440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192">
                  <a:moveTo>
                    <a:pt x="1440" y="0"/>
                  </a:moveTo>
                  <a:cubicBezTo>
                    <a:pt x="1176" y="96"/>
                    <a:pt x="912" y="192"/>
                    <a:pt x="672" y="192"/>
                  </a:cubicBezTo>
                  <a:cubicBezTo>
                    <a:pt x="432" y="192"/>
                    <a:pt x="216" y="96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976E42-6131-B720-0037-FBB454FD98F8}"/>
              </a:ext>
            </a:extLst>
          </p:cNvPr>
          <p:cNvGrpSpPr/>
          <p:nvPr/>
        </p:nvGrpSpPr>
        <p:grpSpPr>
          <a:xfrm>
            <a:off x="8017235" y="5064370"/>
            <a:ext cx="3124200" cy="916001"/>
            <a:chOff x="8017235" y="5064370"/>
            <a:chExt cx="3124200" cy="9160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244996F-3900-4680-FB27-7F567CA3EEBC}"/>
                </a:ext>
              </a:extLst>
            </p:cNvPr>
            <p:cNvGrpSpPr/>
            <p:nvPr/>
          </p:nvGrpSpPr>
          <p:grpSpPr>
            <a:xfrm>
              <a:off x="8017235" y="5064370"/>
              <a:ext cx="3124200" cy="554182"/>
              <a:chOff x="7574103" y="2055416"/>
              <a:chExt cx="3124200" cy="554182"/>
            </a:xfrm>
          </p:grpSpPr>
          <p:sp>
            <p:nvSpPr>
              <p:cNvPr id="26" name="Oval 29">
                <a:extLst>
                  <a:ext uri="{FF2B5EF4-FFF2-40B4-BE49-F238E27FC236}">
                    <a16:creationId xmlns:a16="http://schemas.microsoft.com/office/drawing/2014/main" id="{BB6ADCC4-ADE3-D909-64B5-CF5AB1D56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8132" y="2055416"/>
                <a:ext cx="1190171" cy="554182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32">
                <a:extLst>
                  <a:ext uri="{FF2B5EF4-FFF2-40B4-BE49-F238E27FC236}">
                    <a16:creationId xmlns:a16="http://schemas.microsoft.com/office/drawing/2014/main" id="{A7B5E299-C37B-D481-B111-05DB77467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4103" y="2055416"/>
                <a:ext cx="1190171" cy="554182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36">
                <a:extLst>
                  <a:ext uri="{FF2B5EF4-FFF2-40B4-BE49-F238E27FC236}">
                    <a16:creationId xmlns:a16="http://schemas.microsoft.com/office/drawing/2014/main" id="{7D018269-C444-6518-8A22-89B040494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4274" y="2332507"/>
                <a:ext cx="743857" cy="144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Rectangle 37">
                <a:extLst>
                  <a:ext uri="{FF2B5EF4-FFF2-40B4-BE49-F238E27FC236}">
                    <a16:creationId xmlns:a16="http://schemas.microsoft.com/office/drawing/2014/main" id="{AB960107-CADA-0B9E-006B-78768B16C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503" y="2228599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36" tIns="45718" rIns="91436" bIns="45718" anchor="ctr"/>
              <a:lstStyle/>
              <a:p>
                <a:endParaRPr lang="en-US"/>
              </a:p>
            </p:txBody>
          </p:sp>
          <p:sp>
            <p:nvSpPr>
              <p:cNvPr id="30" name="Rectangle 40">
                <a:extLst>
                  <a:ext uri="{FF2B5EF4-FFF2-40B4-BE49-F238E27FC236}">
                    <a16:creationId xmlns:a16="http://schemas.microsoft.com/office/drawing/2014/main" id="{CF38E527-6B2C-733A-AC50-8F7011973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7703" y="2228599"/>
                <a:ext cx="228600" cy="22860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36" tIns="45718" rIns="91436" bIns="45718" anchor="ctr"/>
              <a:lstStyle/>
              <a:p>
                <a:endParaRPr lang="en-US"/>
              </a:p>
            </p:txBody>
          </p:sp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AA1BC999-C602-496A-0434-8D4045DB4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6103" y="2228599"/>
                <a:ext cx="228600" cy="228600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36" tIns="45718" rIns="91436" bIns="45718" anchor="ctr"/>
              <a:lstStyle/>
              <a:p>
                <a:endParaRPr lang="en-US"/>
              </a:p>
            </p:txBody>
          </p:sp>
        </p:grp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FC3DF3AD-2D9C-FDD9-1159-94082739B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970" y="5756565"/>
              <a:ext cx="1856934" cy="223806"/>
            </a:xfrm>
            <a:custGeom>
              <a:avLst/>
              <a:gdLst>
                <a:gd name="T0" fmla="*/ 2147483647 w 1440"/>
                <a:gd name="T1" fmla="*/ 0 h 192"/>
                <a:gd name="T2" fmla="*/ 2147483647 w 1440"/>
                <a:gd name="T3" fmla="*/ 2147483647 h 192"/>
                <a:gd name="T4" fmla="*/ 0 w 1440"/>
                <a:gd name="T5" fmla="*/ 0 h 192"/>
                <a:gd name="T6" fmla="*/ 0 60000 65536"/>
                <a:gd name="T7" fmla="*/ 0 60000 65536"/>
                <a:gd name="T8" fmla="*/ 0 60000 65536"/>
                <a:gd name="T9" fmla="*/ 0 w 1440"/>
                <a:gd name="T10" fmla="*/ 0 h 192"/>
                <a:gd name="T11" fmla="*/ 1440 w 1440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192">
                  <a:moveTo>
                    <a:pt x="1440" y="0"/>
                  </a:moveTo>
                  <a:cubicBezTo>
                    <a:pt x="1176" y="96"/>
                    <a:pt x="912" y="192"/>
                    <a:pt x="672" y="192"/>
                  </a:cubicBezTo>
                  <a:cubicBezTo>
                    <a:pt x="432" y="192"/>
                    <a:pt x="216" y="96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652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B6B3-A5D6-56B4-E2A0-83525B63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Consistency in Other Problems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5B7F12-EF53-A51E-9ADC-FA786569DF81}"/>
              </a:ext>
            </a:extLst>
          </p:cNvPr>
          <p:cNvGrpSpPr/>
          <p:nvPr/>
        </p:nvGrpSpPr>
        <p:grpSpPr>
          <a:xfrm>
            <a:off x="943708" y="1568120"/>
            <a:ext cx="3726767" cy="1709224"/>
            <a:chOff x="838200" y="1526345"/>
            <a:chExt cx="3726767" cy="1709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16BC8E-AFA1-1335-CCF0-9B4C898E27F9}"/>
                    </a:ext>
                  </a:extLst>
                </p:cNvPr>
                <p:cNvSpPr txBox="1"/>
                <p:nvPr/>
              </p:nvSpPr>
              <p:spPr>
                <a:xfrm>
                  <a:off x="908245" y="1600200"/>
                  <a:ext cx="3656722" cy="4462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30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Domain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={1,2,3,4,5}</m:t>
                        </m:r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16BC8E-AFA1-1335-CCF0-9B4C898E2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245" y="1600200"/>
                  <a:ext cx="3656722" cy="446276"/>
                </a:xfrm>
                <a:prstGeom prst="rect">
                  <a:avLst/>
                </a:prstGeom>
                <a:blipFill>
                  <a:blip r:embed="rId2"/>
                  <a:stretch>
                    <a:fillRect l="-167" b="-175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BFAB44-B979-47AE-623D-357DCFCC64F5}"/>
                    </a:ext>
                  </a:extLst>
                </p:cNvPr>
                <p:cNvSpPr txBox="1"/>
                <p:nvPr/>
              </p:nvSpPr>
              <p:spPr>
                <a:xfrm>
                  <a:off x="908245" y="2111326"/>
                  <a:ext cx="3656722" cy="4748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TW" sz="230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Domain</m:t>
                            </m:r>
                          </m:e>
                          <m:sub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={1,2}</m:t>
                        </m:r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BFAB44-B979-47AE-623D-357DCFCC64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245" y="2111326"/>
                  <a:ext cx="3656722" cy="474810"/>
                </a:xfrm>
                <a:prstGeom prst="rect">
                  <a:avLst/>
                </a:prstGeom>
                <a:blipFill>
                  <a:blip r:embed="rId3"/>
                  <a:stretch>
                    <a:fillRect l="-167" b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52C52E9-C704-B88A-61D5-D7E114283997}"/>
                    </a:ext>
                  </a:extLst>
                </p:cNvPr>
                <p:cNvSpPr txBox="1"/>
                <p:nvPr/>
              </p:nvSpPr>
              <p:spPr>
                <a:xfrm>
                  <a:off x="908245" y="2628340"/>
                  <a:ext cx="3656722" cy="4748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23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Constraint:</a:t>
                  </a:r>
                  <a:r>
                    <a:rPr lang="en-US" altLang="zh-TW" sz="2300" b="0" dirty="0"/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TW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3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sz="23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3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3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sz="23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sz="23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52C52E9-C704-B88A-61D5-D7E114283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245" y="2628340"/>
                  <a:ext cx="3656722" cy="474810"/>
                </a:xfrm>
                <a:prstGeom prst="rect">
                  <a:avLst/>
                </a:prstGeom>
                <a:blipFill>
                  <a:blip r:embed="rId4"/>
                  <a:stretch>
                    <a:fillRect l="-2333" t="-10256" b="-205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DB990A-3205-83AB-7F1D-4707D2E9FE20}"/>
                </a:ext>
              </a:extLst>
            </p:cNvPr>
            <p:cNvSpPr/>
            <p:nvPr/>
          </p:nvSpPr>
          <p:spPr>
            <a:xfrm>
              <a:off x="838200" y="1526345"/>
              <a:ext cx="3726767" cy="1709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E8B442-EB4D-BB73-B90C-95F15DDBD0D3}"/>
                  </a:ext>
                </a:extLst>
              </p14:cNvPr>
              <p14:cNvContentPartPr/>
              <p14:nvPr/>
            </p14:nvContentPartPr>
            <p14:xfrm>
              <a:off x="6824520" y="1240200"/>
              <a:ext cx="1431000" cy="2720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E8B442-EB4D-BB73-B90C-95F15DDBD0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5160" y="1230840"/>
                <a:ext cx="1449720" cy="27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662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882748" y="1600202"/>
            <a:ext cx="5902798" cy="2887392"/>
          </a:xfrm>
        </p:spPr>
        <p:txBody>
          <a:bodyPr/>
          <a:lstStyle/>
          <a:p>
            <a:r>
              <a:rPr lang="en-US" dirty="0"/>
              <a:t>Some failure modes cannot be detected by arc consistency.</a:t>
            </a:r>
          </a:p>
          <a:p>
            <a:r>
              <a:rPr lang="en-US" dirty="0"/>
              <a:t>Therefore, we still need “backtracking”.</a:t>
            </a:r>
          </a:p>
          <a:p>
            <a:pPr lvl="1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28B1E6-DDC9-675C-790F-D997A07241FC}"/>
              </a:ext>
            </a:extLst>
          </p:cNvPr>
          <p:cNvGrpSpPr/>
          <p:nvPr/>
        </p:nvGrpSpPr>
        <p:grpSpPr>
          <a:xfrm>
            <a:off x="7602239" y="1752600"/>
            <a:ext cx="3124200" cy="1524000"/>
            <a:chOff x="7543800" y="3581400"/>
            <a:chExt cx="3124200" cy="1524000"/>
          </a:xfrm>
        </p:grpSpPr>
        <p:grpSp>
          <p:nvGrpSpPr>
            <p:cNvPr id="31754" name="Group 24"/>
            <p:cNvGrpSpPr>
              <a:grpSpLocks/>
            </p:cNvGrpSpPr>
            <p:nvPr/>
          </p:nvGrpSpPr>
          <p:grpSpPr bwMode="auto">
            <a:xfrm>
              <a:off x="7543800" y="3581400"/>
              <a:ext cx="3124200" cy="1524000"/>
              <a:chOff x="3552" y="1056"/>
              <a:chExt cx="2016" cy="1056"/>
            </a:xfrm>
          </p:grpSpPr>
          <p:grpSp>
            <p:nvGrpSpPr>
              <p:cNvPr id="31763" name="Group 25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31773" name="Oval 26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772" y="2800"/>
                  <a:ext cx="117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764" name="Group 28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31771" name="Oval 29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396" y="3472"/>
                  <a:ext cx="117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765" name="Group 31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31769" name="Oval 32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0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148" y="3472"/>
                  <a:ext cx="117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1766" name="Line 34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7" name="Line 35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8" name="Line 36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5" name="Rectangle 37"/>
            <p:cNvSpPr>
              <a:spLocks noChangeArrowheads="1"/>
            </p:cNvSpPr>
            <p:nvPr/>
          </p:nvSpPr>
          <p:spPr bwMode="auto">
            <a:xfrm>
              <a:off x="7696200" y="4724400"/>
              <a:ext cx="228600" cy="2286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Rectangle 40"/>
            <p:cNvSpPr>
              <a:spLocks noChangeArrowheads="1"/>
            </p:cNvSpPr>
            <p:nvPr/>
          </p:nvSpPr>
          <p:spPr bwMode="auto">
            <a:xfrm>
              <a:off x="9677400" y="4724400"/>
              <a:ext cx="228600" cy="2286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Rectangle 43"/>
            <p:cNvSpPr>
              <a:spLocks noChangeArrowheads="1"/>
            </p:cNvSpPr>
            <p:nvPr/>
          </p:nvSpPr>
          <p:spPr bwMode="auto">
            <a:xfrm>
              <a:off x="8686800" y="3733800"/>
              <a:ext cx="228600" cy="2286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8" name="Rectangle 45"/>
            <p:cNvSpPr>
              <a:spLocks noChangeArrowheads="1"/>
            </p:cNvSpPr>
            <p:nvPr/>
          </p:nvSpPr>
          <p:spPr bwMode="auto">
            <a:xfrm>
              <a:off x="9296400" y="3733800"/>
              <a:ext cx="228600" cy="228600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Rectangle 46"/>
            <p:cNvSpPr>
              <a:spLocks noChangeArrowheads="1"/>
            </p:cNvSpPr>
            <p:nvPr/>
          </p:nvSpPr>
          <p:spPr bwMode="auto">
            <a:xfrm>
              <a:off x="8305800" y="4724400"/>
              <a:ext cx="228600" cy="228600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0" name="Rectangle 47"/>
            <p:cNvSpPr>
              <a:spLocks noChangeArrowheads="1"/>
            </p:cNvSpPr>
            <p:nvPr/>
          </p:nvSpPr>
          <p:spPr bwMode="auto">
            <a:xfrm>
              <a:off x="10287000" y="4724400"/>
              <a:ext cx="228600" cy="228600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2586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E243B-7737-8C86-A80F-1E378148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Arc Consistency (MAC)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D917BE-F939-F986-E345-F2556F7008CC}"/>
              </a:ext>
            </a:extLst>
          </p:cNvPr>
          <p:cNvGrpSpPr/>
          <p:nvPr/>
        </p:nvGrpSpPr>
        <p:grpSpPr>
          <a:xfrm>
            <a:off x="919825" y="2078402"/>
            <a:ext cx="8456292" cy="3422067"/>
            <a:chOff x="919825" y="1389081"/>
            <a:chExt cx="8456292" cy="342206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B8D23B-63C0-3C55-3571-8A402F678936}"/>
                </a:ext>
              </a:extLst>
            </p:cNvPr>
            <p:cNvSpPr/>
            <p:nvPr/>
          </p:nvSpPr>
          <p:spPr>
            <a:xfrm>
              <a:off x="919825" y="1389081"/>
              <a:ext cx="8456292" cy="3422067"/>
            </a:xfrm>
            <a:prstGeom prst="rect">
              <a:avLst/>
            </a:prstGeom>
            <a:solidFill>
              <a:srgbClr val="DEEBF7">
                <a:alpha val="69804"/>
              </a:srgb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4201C8F6-9D76-30F4-4801-B205E952A2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28437" y="1779102"/>
                  <a:ext cx="5506935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100" dirty="0"/>
                    <a:t>If </a:t>
                  </a:r>
                  <a14:m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2100" dirty="0"/>
                    <a:t> is a complete assignment:  </a:t>
                  </a:r>
                  <a:r>
                    <a:rPr lang="en-US" sz="2100" b="1" dirty="0"/>
                    <a:t>return</a:t>
                  </a:r>
                  <a:r>
                    <a:rPr lang="en-US" sz="2100" dirty="0"/>
                    <a:t> </a:t>
                  </a:r>
                  <a14:m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2100" dirty="0"/>
                    <a:t>. </a:t>
                  </a:r>
                </a:p>
              </p:txBody>
            </p:sp>
          </mc:Choice>
          <mc:Fallback xmlns="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4201C8F6-9D76-30F4-4801-B205E952A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437" y="1779102"/>
                  <a:ext cx="5506935" cy="453412"/>
                </a:xfrm>
                <a:prstGeom prst="rect">
                  <a:avLst/>
                </a:prstGeom>
                <a:blipFill>
                  <a:blip r:embed="rId2"/>
                  <a:stretch>
                    <a:fillRect l="-1327" t="-8108" b="-175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7E5DC469-3CBA-F297-E54D-F8FAC7D166D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4062" y="1394631"/>
                  <a:ext cx="5274819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1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BacktrackingSearch</a:t>
                  </a:r>
                  <a:r>
                    <a:rPr lang="en-US" sz="2100" dirty="0"/>
                    <a:t>(</a:t>
                  </a:r>
                  <a14:m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100" b="0" i="1" smtClean="0">
                          <a:latin typeface="Cambria Math" panose="02040503050406030204" pitchFamily="18" charset="0"/>
                        </a:rPr>
                        <m:t>Domain</m:t>
                      </m:r>
                    </m:oMath>
                  </a14:m>
                  <a:r>
                    <a:rPr lang="en-US" sz="2100" dirty="0"/>
                    <a:t>):  </a:t>
                  </a:r>
                </a:p>
              </p:txBody>
            </p:sp>
          </mc:Choice>
          <mc:Fallback xmlns="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7E5DC469-3CBA-F297-E54D-F8FAC7D16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062" y="1394631"/>
                  <a:ext cx="5274819" cy="453412"/>
                </a:xfrm>
                <a:prstGeom prst="rect">
                  <a:avLst/>
                </a:prstGeom>
                <a:blipFill>
                  <a:blip r:embed="rId3"/>
                  <a:stretch>
                    <a:fillRect l="-1387" t="-8108" b="-175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8BAFC449-AB7B-288B-9477-F9AB993D69A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28436" y="2119968"/>
                  <a:ext cx="5274819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100" dirty="0"/>
                    <a:t>Let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100" dirty="0"/>
                    <a:t> be the next unassigned variable. </a:t>
                  </a:r>
                </a:p>
              </p:txBody>
            </p:sp>
          </mc:Choice>
          <mc:Fallback xmlns="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8BAFC449-AB7B-288B-9477-F9AB993D6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436" y="2119968"/>
                  <a:ext cx="5274819" cy="453412"/>
                </a:xfrm>
                <a:prstGeom prst="rect">
                  <a:avLst/>
                </a:prstGeom>
                <a:blipFill>
                  <a:blip r:embed="rId4"/>
                  <a:stretch>
                    <a:fillRect l="-1386" t="-8108" b="-175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DC04443F-0287-B1DA-7650-94739B8047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28436" y="2490372"/>
                  <a:ext cx="4479996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100" dirty="0"/>
                    <a:t>For each value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Domain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100" dirty="0"/>
                    <a:t>: </a:t>
                  </a:r>
                </a:p>
              </p:txBody>
            </p:sp>
          </mc:Choice>
          <mc:Fallback xmlns="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DC04443F-0287-B1DA-7650-94739B804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436" y="2490372"/>
                  <a:ext cx="4479996" cy="453412"/>
                </a:xfrm>
                <a:prstGeom prst="rect">
                  <a:avLst/>
                </a:prstGeom>
                <a:blipFill>
                  <a:blip r:embed="rId5"/>
                  <a:stretch>
                    <a:fillRect l="-1633" t="-9459" b="-175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2BD3AD6D-5B9D-6018-C3A8-1F88548130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5" y="2853202"/>
                  <a:ext cx="3033368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a14:m>
                  <a:r>
                    <a:rPr lang="en-US" sz="2100" dirty="0"/>
                    <a:t> </a:t>
                  </a:r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2BD3AD6D-5B9D-6018-C3A8-1F8854813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5" y="2853202"/>
                  <a:ext cx="3033368" cy="4534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DF0EF6BB-C626-C48B-B45A-2826C29A50D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5" y="3567734"/>
                  <a:ext cx="5291232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100" dirty="0"/>
                    <a:t>If not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smtClean="0">
                          <a:latin typeface="Cambria Math" panose="02040503050406030204" pitchFamily="18" charset="0"/>
                        </a:rPr>
                        <m:t>Consistent</m:t>
                      </m:r>
                    </m:oMath>
                  </a14:m>
                  <a:r>
                    <a:rPr lang="en-US" sz="2100" dirty="0"/>
                    <a:t>:  </a:t>
                  </a:r>
                  <a:r>
                    <a:rPr lang="en-US" sz="2100" b="1" dirty="0"/>
                    <a:t>continue</a:t>
                  </a:r>
                  <a:r>
                    <a:rPr lang="en-US" sz="2100" dirty="0"/>
                    <a:t> </a:t>
                  </a:r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DF0EF6BB-C626-C48B-B45A-2826C29A5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5" y="3567734"/>
                  <a:ext cx="5291232" cy="453412"/>
                </a:xfrm>
                <a:prstGeom prst="rect">
                  <a:avLst/>
                </a:prstGeom>
                <a:blipFill>
                  <a:blip r:embed="rId7"/>
                  <a:stretch>
                    <a:fillRect l="-1382" t="-8000"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1784E441-1A0A-3224-95D0-0AD7B59CAE7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5" y="3945798"/>
                  <a:ext cx="5460044" cy="45341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100" b="1" dirty="0"/>
                    <a:t>return</a:t>
                  </a:r>
                  <a:r>
                    <a:rPr lang="en-US" sz="21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sz="2100" b="1" dirty="0" err="1">
                      <a:solidFill>
                        <a:schemeClr val="accent5">
                          <a:lumMod val="50000"/>
                        </a:schemeClr>
                      </a:solidFill>
                    </a:rPr>
                    <a:t>BacktrackingSearch</a:t>
                  </a:r>
                  <a:r>
                    <a:rPr lang="en-US" sz="2100" dirty="0"/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100" b="0" i="1" smtClean="0">
                          <a:latin typeface="Cambria Math" panose="02040503050406030204" pitchFamily="18" charset="0"/>
                        </a:rPr>
                        <m:t>Domain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2100" dirty="0"/>
                    <a:t>)</a:t>
                  </a:r>
                </a:p>
              </p:txBody>
            </p:sp>
          </mc:Choice>
          <mc:Fallback xmlns="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1784E441-1A0A-3224-95D0-0AD7B59CAE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5" y="3945798"/>
                  <a:ext cx="5460044" cy="453412"/>
                </a:xfrm>
                <a:prstGeom prst="rect">
                  <a:avLst/>
                </a:prstGeom>
                <a:blipFill>
                  <a:blip r:embed="rId8"/>
                  <a:stretch>
                    <a:fillRect l="-1339" t="-8000"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E78D556-FE90-23AB-B29B-C9643A4ABD30}"/>
                </a:ext>
              </a:extLst>
            </p:cNvPr>
            <p:cNvSpPr txBox="1">
              <a:spLocks/>
            </p:cNvSpPr>
            <p:nvPr/>
          </p:nvSpPr>
          <p:spPr>
            <a:xfrm>
              <a:off x="1428436" y="4300734"/>
              <a:ext cx="2660574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100" b="1" dirty="0"/>
                <a:t>return</a:t>
              </a:r>
              <a:r>
                <a:rPr lang="en-US" sz="2100" dirty="0">
                  <a:solidFill>
                    <a:srgbClr val="C00000"/>
                  </a:solidFill>
                </a:rPr>
                <a:t> </a:t>
              </a:r>
              <a:r>
                <a:rPr lang="en-US" sz="2100" dirty="0"/>
                <a:t>failure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75E30167-188E-F234-C649-48A78642EFE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90324" y="3213241"/>
                  <a:ext cx="6803510" cy="53271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20040" indent="-32004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●"/>
                    <a:defRPr sz="23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7432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●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100" i="0" smtClean="0">
                              <a:latin typeface="Cambria Math" panose="02040503050406030204" pitchFamily="18" charset="0"/>
                            </a:rPr>
                            <m:t>Domain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sz="2100" b="0" i="1" smtClean="0">
                          <a:latin typeface="Cambria Math" panose="02040503050406030204" pitchFamily="18" charset="0"/>
                        </a:rPr>
                        <m:t>Consistent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sz="2100" b="1" dirty="0">
                      <a:solidFill>
                        <a:srgbClr val="C00000"/>
                      </a:solidFill>
                    </a:rPr>
                    <a:t>AC3</a:t>
                  </a:r>
                  <a:r>
                    <a:rPr lang="en-US" sz="2100" dirty="0"/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100" b="0" i="1" smtClean="0">
                          <a:latin typeface="Cambria Math" panose="02040503050406030204" pitchFamily="18" charset="0"/>
                        </a:rPr>
                        <m:t>Domain</m:t>
                      </m:r>
                    </m:oMath>
                  </a14:m>
                  <a:r>
                    <a:rPr lang="en-US" sz="2100" dirty="0"/>
                    <a:t>)</a:t>
                  </a:r>
                </a:p>
              </p:txBody>
            </p:sp>
          </mc:Choice>
          <mc:Fallback xmlns=""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75E30167-188E-F234-C649-48A78642EF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324" y="3213241"/>
                  <a:ext cx="6803510" cy="532717"/>
                </a:xfrm>
                <a:prstGeom prst="rect">
                  <a:avLst/>
                </a:prstGeom>
                <a:blipFill>
                  <a:blip r:embed="rId9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6FA4696A-1168-C93B-52A7-91D3AC5633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2747" y="1403252"/>
            <a:ext cx="9942341" cy="5906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Combining AC3 with backtracking search: </a:t>
            </a:r>
          </a:p>
        </p:txBody>
      </p:sp>
    </p:spTree>
    <p:extLst>
      <p:ext uri="{BB962C8B-B14F-4D97-AF65-F5344CB8AC3E}">
        <p14:creationId xmlns:p14="http://schemas.microsoft.com/office/powerpoint/2010/main" val="2096446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19F3-8CF5-F3D2-B759-152D68E2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Arc Consistency (MAC)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218D6E-9CA7-44E7-0584-5A4DCF807A65}"/>
              </a:ext>
            </a:extLst>
          </p:cNvPr>
          <p:cNvSpPr/>
          <p:nvPr/>
        </p:nvSpPr>
        <p:spPr>
          <a:xfrm>
            <a:off x="891690" y="1394632"/>
            <a:ext cx="10179584" cy="4423921"/>
          </a:xfrm>
          <a:prstGeom prst="rect">
            <a:avLst/>
          </a:prstGeom>
          <a:solidFill>
            <a:srgbClr val="FDEDED">
              <a:alpha val="69804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1747E10-D1CA-730B-220A-01991DB9D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2123760"/>
                <a:ext cx="8911317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queue </a:t>
                </a:r>
                <a14:m>
                  <m:oMath xmlns:m="http://schemas.openxmlformats.org/officeDocument/2006/math"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100" dirty="0"/>
                  <a:t> 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100" dirty="0"/>
                  <a:t>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100" dirty="0"/>
                  <a:t> that is unassigned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100" dirty="0"/>
                  <a:t> and connected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}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1747E10-D1CA-730B-220A-01991DB9D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2123760"/>
                <a:ext cx="8911317" cy="453412"/>
              </a:xfrm>
              <a:prstGeom prst="rect">
                <a:avLst/>
              </a:prstGeom>
              <a:blipFill>
                <a:blip r:embed="rId2"/>
                <a:stretch>
                  <a:fillRect l="-821" t="-10667"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D16F525-2253-6851-30B1-2DF6E2F50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062" y="1394631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>
                    <a:solidFill>
                      <a:srgbClr val="C00000"/>
                    </a:solidFill>
                  </a:rPr>
                  <a:t>AC3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i="1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): 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D16F525-2253-6851-30B1-2DF6E2F50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62" y="1394631"/>
                <a:ext cx="5274819" cy="453412"/>
              </a:xfrm>
              <a:prstGeom prst="rect">
                <a:avLst/>
              </a:prstGeom>
              <a:blipFill>
                <a:blip r:embed="rId3"/>
                <a:stretch>
                  <a:fillRect l="-1387" t="-8108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BD9F1A0-DC55-52AB-F42E-CBF8090118D2}"/>
              </a:ext>
            </a:extLst>
          </p:cNvPr>
          <p:cNvSpPr txBox="1">
            <a:spLocks/>
          </p:cNvSpPr>
          <p:nvPr/>
        </p:nvSpPr>
        <p:spPr>
          <a:xfrm>
            <a:off x="1428437" y="2720870"/>
            <a:ext cx="3192800" cy="532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while</a:t>
            </a:r>
            <a:r>
              <a:rPr lang="en-US" sz="2100" dirty="0"/>
              <a:t> queue not empty: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BABFB85-A589-BE3B-4680-BB0C168166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9988" y="3053552"/>
                <a:ext cx="3192800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100" dirty="0"/>
                  <a:t> POP(queue)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BABFB85-A589-BE3B-4680-BB0C16816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988" y="3053552"/>
                <a:ext cx="3192800" cy="532717"/>
              </a:xfrm>
              <a:prstGeom prst="rect">
                <a:avLst/>
              </a:prstGeom>
              <a:blipFill>
                <a:blip r:embed="rId4"/>
                <a:stretch>
                  <a:fillRect l="-1147" t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F25BE3E-0222-3CB7-118B-964553328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9988" y="3428438"/>
                <a:ext cx="4946572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if</a:t>
                </a:r>
                <a:r>
                  <a:rPr lang="en-US" sz="2100" dirty="0"/>
                  <a:t> arc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2100" dirty="0"/>
                  <a:t> is not consistent:  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F25BE3E-0222-3CB7-118B-964553328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988" y="3428438"/>
                <a:ext cx="4946572" cy="532717"/>
              </a:xfrm>
              <a:prstGeom prst="rect">
                <a:avLst/>
              </a:prstGeom>
              <a:blipFill>
                <a:blip r:embed="rId5"/>
                <a:stretch>
                  <a:fillRect l="-1480" t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9542E50-7B19-6F0D-0A35-675FFC0CC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3403" y="4117325"/>
                <a:ext cx="6200941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if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100" dirty="0"/>
                  <a:t> is empty:  </a:t>
                </a: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𝐹𝑎𝑙𝑠𝑒</m:t>
                    </m:r>
                  </m:oMath>
                </a14:m>
                <a:r>
                  <a:rPr lang="en-US" sz="2100" dirty="0"/>
                  <a:t> 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9542E50-7B19-6F0D-0A35-675FFC0CC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403" y="4117325"/>
                <a:ext cx="6200941" cy="532717"/>
              </a:xfrm>
              <a:prstGeom prst="rect">
                <a:avLst/>
              </a:prstGeom>
              <a:blipFill>
                <a:blip r:embed="rId6"/>
                <a:stretch>
                  <a:fillRect l="-1180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10163A8-CD4F-E139-62CA-F13FC4151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3404" y="4469740"/>
                <a:ext cx="7966436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for</a:t>
                </a:r>
                <a:r>
                  <a:rPr lang="en-US" sz="2100" dirty="0"/>
                  <a:t>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100" dirty="0"/>
                  <a:t> that is unassigned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100" dirty="0"/>
                  <a:t> and connected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:  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10163A8-CD4F-E139-62CA-F13FC415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404" y="4469740"/>
                <a:ext cx="7966436" cy="532717"/>
              </a:xfrm>
              <a:prstGeom prst="rect">
                <a:avLst/>
              </a:prstGeom>
              <a:blipFill>
                <a:blip r:embed="rId7"/>
                <a:stretch>
                  <a:fillRect l="-918" t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4DFB61A-4C12-297C-2A8B-0F044120C4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4121" y="4844626"/>
                <a:ext cx="3011091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add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100" dirty="0"/>
                  <a:t>) to queue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4DFB61A-4C12-297C-2A8B-0F044120C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121" y="4844626"/>
                <a:ext cx="3011091" cy="532717"/>
              </a:xfrm>
              <a:prstGeom prst="rect">
                <a:avLst/>
              </a:prstGeom>
              <a:blipFill>
                <a:blip r:embed="rId8"/>
                <a:stretch>
                  <a:fillRect l="-2429" t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C917902-96A2-34A5-21F8-89F41902F7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5285836"/>
                <a:ext cx="3011091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p>
                        <m: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endParaRPr lang="en-US" sz="2100" i="1" dirty="0"/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C917902-96A2-34A5-21F8-89F41902F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5285836"/>
                <a:ext cx="3011091" cy="532717"/>
              </a:xfrm>
              <a:prstGeom prst="rect">
                <a:avLst/>
              </a:prstGeom>
              <a:blipFill>
                <a:blip r:embed="rId9"/>
                <a:stretch>
                  <a:fillRect l="-2429" t="-6897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3ED94DF-E60A-108A-8314-E33309BADC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3404" y="3787726"/>
                <a:ext cx="5511624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Revise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100" dirty="0"/>
                  <a:t> to make it consistent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3ED94DF-E60A-108A-8314-E33309BAD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404" y="3787726"/>
                <a:ext cx="5511624" cy="532717"/>
              </a:xfrm>
              <a:prstGeom prst="rect">
                <a:avLst/>
              </a:prstGeom>
              <a:blipFill>
                <a:blip r:embed="rId10"/>
                <a:stretch>
                  <a:fillRect l="-1327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3BF7A1F-9DED-E3CC-9A59-E4F3C66B88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1768343"/>
                <a:ext cx="2580856" cy="5327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100" i="0" smtClean="0">
                              <a:latin typeface="Cambria Math" panose="02040503050406030204" pitchFamily="18" charset="0"/>
                            </a:rPr>
                            <m:t>Domain</m:t>
                          </m:r>
                        </m:e>
                        <m: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100" i="1">
                          <a:latin typeface="Cambria Math" panose="02040503050406030204" pitchFamily="18" charset="0"/>
                        </a:rPr>
                        <m:t>Domain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3BF7A1F-9DED-E3CC-9A59-E4F3C66B8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1768343"/>
                <a:ext cx="2580856" cy="5327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3875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18AA-E19A-4A68-F0A1-4356ACC3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Arc Consistency (MAC)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495A-2F1D-BF05-3EED-50123DE3F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Drawbacks of backtracking search with arc-consistency check? </a:t>
            </a:r>
          </a:p>
        </p:txBody>
      </p:sp>
    </p:spTree>
    <p:extLst>
      <p:ext uri="{BB962C8B-B14F-4D97-AF65-F5344CB8AC3E}">
        <p14:creationId xmlns:p14="http://schemas.microsoft.com/office/powerpoint/2010/main" val="2095784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0AB2E7-88F2-41D3-76F9-17BD498D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837"/>
          </a:xfrm>
        </p:spPr>
        <p:txBody>
          <a:bodyPr/>
          <a:lstStyle/>
          <a:p>
            <a:r>
              <a:rPr lang="en-US" dirty="0"/>
              <a:t>Video:  Forward Checking</a:t>
            </a:r>
          </a:p>
        </p:txBody>
      </p:sp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7D1D21-DA76-74CC-7069-9077C63D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837"/>
          </a:xfrm>
        </p:spPr>
        <p:txBody>
          <a:bodyPr/>
          <a:lstStyle/>
          <a:p>
            <a:r>
              <a:rPr lang="en-US" dirty="0"/>
              <a:t>Video:  Maintaining Arc Consistency</a:t>
            </a:r>
          </a:p>
        </p:txBody>
      </p:sp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66335" y="1371600"/>
            <a:ext cx="6705600" cy="534572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pPr marL="411480" lvl="1" indent="0">
              <a:lnSpc>
                <a:spcPct val="110000"/>
              </a:lnSpc>
              <a:buNone/>
            </a:pPr>
            <a:endParaRPr lang="en-US" sz="2000" dirty="0"/>
          </a:p>
          <a:p>
            <a:pPr eaLnBrk="1" hangingPunct="1">
              <a:lnSpc>
                <a:spcPct val="11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110000"/>
              </a:lnSpc>
            </a:pPr>
            <a:endParaRPr lang="en-US" sz="2400" dirty="0"/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719616" y="1496363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719616" y="2037790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817060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886759" y="3542238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864892" y="4084604"/>
            <a:ext cx="4759520" cy="259431"/>
          </a:xfrm>
          <a:prstGeom prst="rect">
            <a:avLst/>
          </a:prstGeom>
          <a:noFill/>
          <a:ln/>
          <a:effectLst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725637" y="3429000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725637" y="3981508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84E5-A51C-2ECD-9C6A-F65FE9ED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50AC1-1022-6630-F936-E9F3E662A5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09252"/>
                <a:ext cx="10908323" cy="476771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2-Consistency (= Arc-Consistency)</a:t>
                </a:r>
              </a:p>
              <a:p>
                <a:pPr lvl="1"/>
                <a:r>
                  <a:rPr lang="en-US" dirty="0"/>
                  <a:t>For any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there exists an assignment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satisfies the constraint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3-Consistency</a:t>
                </a:r>
              </a:p>
              <a:p>
                <a:pPr lvl="1"/>
                <a:r>
                  <a:rPr lang="en-US" dirty="0"/>
                  <a:t>For any consistent assignment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there exists an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satisfies constraints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K-Consistency</a:t>
                </a:r>
              </a:p>
              <a:p>
                <a:pPr lvl="1"/>
                <a:r>
                  <a:rPr lang="en-US" dirty="0"/>
                  <a:t>For any consistent assignment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…,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there exists an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  …,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satisfies all constraints among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…,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50AC1-1022-6630-F936-E9F3E662A5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09252"/>
                <a:ext cx="10908323" cy="4767711"/>
              </a:xfrm>
              <a:blipFill>
                <a:blip r:embed="rId2"/>
                <a:stretch>
                  <a:fillRect l="-782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1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E875-2142-629F-B159-68B73F8C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“Naked Triples” Strategy in Sudoku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087F9-0208-6C44-0288-BAB4DC9E6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883" y="1409252"/>
            <a:ext cx="7427742" cy="4767711"/>
          </a:xfrm>
        </p:spPr>
        <p:txBody>
          <a:bodyPr/>
          <a:lstStyle/>
          <a:p>
            <a:r>
              <a:rPr lang="en-US" dirty="0"/>
              <a:t>In any units (i.e., row, column, or box), find three squares each have a domain that contains the same three numbers or subset of these three numbers </a:t>
            </a:r>
            <a:br>
              <a:rPr lang="en-US" dirty="0"/>
            </a:br>
            <a:r>
              <a:rPr lang="en-US" dirty="0"/>
              <a:t>e.g., the three domains might be {1,8}, {3,8}, {1,3,8}</a:t>
            </a:r>
          </a:p>
          <a:p>
            <a:r>
              <a:rPr lang="en-US" dirty="0"/>
              <a:t>Eliminate these three numbers from the domains of all other squares in the same unit.</a:t>
            </a:r>
          </a:p>
          <a:p>
            <a:r>
              <a:rPr lang="en-US" altLang="zh-TW" dirty="0"/>
              <a:t>The idea is similar to checking K-consistency:  For any assignment that assigns 1 or 3 or 8 to </a:t>
            </a:r>
            <a:r>
              <a:rPr lang="en-US" altLang="zh-TW" dirty="0">
                <a:solidFill>
                  <a:srgbClr val="0070C0"/>
                </a:solidFill>
              </a:rPr>
              <a:t>blue</a:t>
            </a:r>
            <a:r>
              <a:rPr lang="en-US" altLang="zh-TW" dirty="0"/>
              <a:t> squares (see left figure), there is no feasible solution for </a:t>
            </a:r>
            <a:r>
              <a:rPr lang="en-US" altLang="zh-TW" dirty="0">
                <a:solidFill>
                  <a:srgbClr val="C00000"/>
                </a:solidFill>
              </a:rPr>
              <a:t>red</a:t>
            </a:r>
            <a:r>
              <a:rPr lang="en-US" altLang="zh-TW" dirty="0"/>
              <a:t> squares. </a:t>
            </a:r>
            <a:r>
              <a:rPr lang="en-US" dirty="0"/>
              <a:t> Therefore, 1, 3, 8 can be eliminated from </a:t>
            </a:r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 squares. </a:t>
            </a:r>
          </a:p>
        </p:txBody>
      </p:sp>
      <p:pic>
        <p:nvPicPr>
          <p:cNvPr id="4" name="Picture 2" descr="C:\Documents and Settings\Administrator\My Documents\My Pictures\Sudoku_Board_Fig1.jpg">
            <a:extLst>
              <a:ext uri="{FF2B5EF4-FFF2-40B4-BE49-F238E27FC236}">
                <a16:creationId xmlns:a16="http://schemas.microsoft.com/office/drawing/2014/main" id="{A3117123-D98E-FCC1-7C95-42FB71A2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840" y="1271255"/>
            <a:ext cx="2993588" cy="301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4AA65F-DA72-1B99-C928-FFC30AA69496}"/>
                  </a:ext>
                </a:extLst>
              </p14:cNvPr>
              <p14:cNvContentPartPr/>
              <p14:nvPr/>
            </p14:nvContentPartPr>
            <p14:xfrm>
              <a:off x="2287440" y="1540080"/>
              <a:ext cx="8178120" cy="3663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4AA65F-DA72-1B99-C928-FFC30AA694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8080" y="1530720"/>
                <a:ext cx="8196840" cy="368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49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0652-7053-95F9-18D1-EF980F24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Backtracking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5DB7-6B76-CAB6-F587-95F6432F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checking</a:t>
            </a:r>
          </a:p>
          <a:p>
            <a:r>
              <a:rPr lang="en-US" dirty="0"/>
              <a:t>Maintaining arc consistency (more powerful than forward checking)</a:t>
            </a:r>
          </a:p>
          <a:p>
            <a:r>
              <a:rPr lang="en-US" b="1" dirty="0"/>
              <a:t>Dynamic ordering</a:t>
            </a:r>
          </a:p>
        </p:txBody>
      </p:sp>
    </p:spTree>
    <p:extLst>
      <p:ext uri="{BB962C8B-B14F-4D97-AF65-F5344CB8AC3E}">
        <p14:creationId xmlns:p14="http://schemas.microsoft.com/office/powerpoint/2010/main" val="909117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7F7207-7F44-4849-3CF2-E87DA45B96FE}"/>
              </a:ext>
            </a:extLst>
          </p:cNvPr>
          <p:cNvSpPr/>
          <p:nvPr/>
        </p:nvSpPr>
        <p:spPr>
          <a:xfrm>
            <a:off x="1004062" y="1380374"/>
            <a:ext cx="10183876" cy="3422067"/>
          </a:xfrm>
          <a:prstGeom prst="rect">
            <a:avLst/>
          </a:prstGeom>
          <a:solidFill>
            <a:srgbClr val="DEEBF7">
              <a:alpha val="69804"/>
            </a:srgb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20BE3-13C0-A66B-DD50-E8632890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4E2D270-0175-3E61-DEDB-49DD8EF536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7" y="1779102"/>
                <a:ext cx="5506935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If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 is a complete assignment:  </a:t>
                </a:r>
                <a:r>
                  <a:rPr lang="en-US" sz="2100" b="1" dirty="0"/>
                  <a:t>return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.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4E2D270-0175-3E61-DEDB-49DD8EF53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7" y="1779102"/>
                <a:ext cx="5506935" cy="453412"/>
              </a:xfrm>
              <a:prstGeom prst="rect">
                <a:avLst/>
              </a:prstGeom>
              <a:blipFill>
                <a:blip r:embed="rId2"/>
                <a:stretch>
                  <a:fillRect l="-1327" t="-8108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8FB5A0C-0317-07F3-9A45-9A0B5C9C34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062" y="1394631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>
                    <a:solidFill>
                      <a:schemeClr val="accent5">
                        <a:lumMod val="50000"/>
                      </a:schemeClr>
                    </a:solidFill>
                  </a:rPr>
                  <a:t>BacktrackingSearch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): 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8FB5A0C-0317-07F3-9A45-9A0B5C9C3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62" y="1394631"/>
                <a:ext cx="5274819" cy="453412"/>
              </a:xfrm>
              <a:prstGeom prst="rect">
                <a:avLst/>
              </a:prstGeom>
              <a:blipFill>
                <a:blip r:embed="rId3"/>
                <a:stretch>
                  <a:fillRect l="-1387" t="-8108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5288027-94F4-0C59-C6F3-0D5ADEEB4D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2119968"/>
                <a:ext cx="527481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 be the next unassigned variable. 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5288027-94F4-0C59-C6F3-0D5ADEEB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2119968"/>
                <a:ext cx="5274819" cy="453412"/>
              </a:xfrm>
              <a:prstGeom prst="rect">
                <a:avLst/>
              </a:prstGeom>
              <a:blipFill>
                <a:blip r:embed="rId4"/>
                <a:stretch>
                  <a:fillRect l="-1386" t="-8108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149009A-36E4-1E8B-FF31-E167684918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436" y="2490372"/>
                <a:ext cx="4479996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For each value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/>
                  <a:t>: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149009A-36E4-1E8B-FF31-E16768491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36" y="2490372"/>
                <a:ext cx="4479996" cy="453412"/>
              </a:xfrm>
              <a:prstGeom prst="rect">
                <a:avLst/>
              </a:prstGeom>
              <a:blipFill>
                <a:blip r:embed="rId5"/>
                <a:stretch>
                  <a:fillRect l="-1633" t="-9459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0DEA6BC-B2B5-C3CF-82A7-944F4CFB7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2853202"/>
                <a:ext cx="3033368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0DEA6BC-B2B5-C3CF-82A7-944F4CFB7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2853202"/>
                <a:ext cx="3033368" cy="453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2EF66ED-537E-BD96-53D3-512B528DC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3567734"/>
                <a:ext cx="5291232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/>
                  <a:t>If not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Consistent</m:t>
                    </m:r>
                  </m:oMath>
                </a14:m>
                <a:r>
                  <a:rPr lang="en-US" sz="2100" dirty="0"/>
                  <a:t>:  </a:t>
                </a:r>
                <a:r>
                  <a:rPr lang="en-US" sz="2100" b="1" dirty="0"/>
                  <a:t>continue</a:t>
                </a:r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2EF66ED-537E-BD96-53D3-512B528DC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3567734"/>
                <a:ext cx="5291232" cy="453412"/>
              </a:xfrm>
              <a:prstGeom prst="rect">
                <a:avLst/>
              </a:prstGeom>
              <a:blipFill>
                <a:blip r:embed="rId7"/>
                <a:stretch>
                  <a:fillRect l="-1382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8440767-F148-C3A1-6253-859C6A3B6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5" y="3945798"/>
                <a:ext cx="5460044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return</a:t>
                </a:r>
                <a:r>
                  <a:rPr lang="en-US" sz="2100" dirty="0">
                    <a:solidFill>
                      <a:srgbClr val="C00000"/>
                    </a:solidFill>
                  </a:rPr>
                  <a:t> </a:t>
                </a:r>
                <a:r>
                  <a:rPr lang="en-US" sz="21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BacktrackingSearch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8440767-F148-C3A1-6253-859C6A3B6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5" y="3945798"/>
                <a:ext cx="5460044" cy="453412"/>
              </a:xfrm>
              <a:prstGeom prst="rect">
                <a:avLst/>
              </a:prstGeom>
              <a:blipFill>
                <a:blip r:embed="rId8"/>
                <a:stretch>
                  <a:fillRect l="-1339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78696A-A615-61E3-9762-6E54E1A3D0BA}"/>
              </a:ext>
            </a:extLst>
          </p:cNvPr>
          <p:cNvSpPr txBox="1">
            <a:spLocks/>
          </p:cNvSpPr>
          <p:nvPr/>
        </p:nvSpPr>
        <p:spPr>
          <a:xfrm>
            <a:off x="1428436" y="4300734"/>
            <a:ext cx="2660574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return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/>
              <a:t>failure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3613108-6268-2338-CD23-23F6C4237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0324" y="3213241"/>
                <a:ext cx="6803510" cy="532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 smtClean="0">
                            <a:latin typeface="Cambria Math" panose="02040503050406030204" pitchFamily="18" charset="0"/>
                          </a:rPr>
                          <m:t>Domain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Consistent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100" b="1" dirty="0"/>
                  <a:t>AC3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100" b="0" i="1" smtClean="0">
                        <a:latin typeface="Cambria Math" panose="02040503050406030204" pitchFamily="18" charset="0"/>
                      </a:rPr>
                      <m:t>Domain</m:t>
                    </m:r>
                  </m:oMath>
                </a14:m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3613108-6268-2338-CD23-23F6C4237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24" y="3213241"/>
                <a:ext cx="6803510" cy="532717"/>
              </a:xfrm>
              <a:prstGeom prst="rect">
                <a:avLst/>
              </a:prstGeom>
              <a:blipFill>
                <a:blip r:embed="rId9"/>
                <a:stretch>
                  <a:fillRect t="-6897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Left 13">
            <a:extLst>
              <a:ext uri="{FF2B5EF4-FFF2-40B4-BE49-F238E27FC236}">
                <a16:creationId xmlns:a16="http://schemas.microsoft.com/office/drawing/2014/main" id="{11F0BD73-F0CE-3293-DC75-37FD1F39CDC6}"/>
              </a:ext>
            </a:extLst>
          </p:cNvPr>
          <p:cNvSpPr/>
          <p:nvPr/>
        </p:nvSpPr>
        <p:spPr>
          <a:xfrm>
            <a:off x="6278881" y="2165386"/>
            <a:ext cx="407963" cy="3270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106F3EF-F153-1D2C-6F3D-372257C0AB37}"/>
              </a:ext>
            </a:extLst>
          </p:cNvPr>
          <p:cNvSpPr txBox="1">
            <a:spLocks/>
          </p:cNvSpPr>
          <p:nvPr/>
        </p:nvSpPr>
        <p:spPr>
          <a:xfrm>
            <a:off x="6762607" y="2129568"/>
            <a:ext cx="4364938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Which </a:t>
            </a:r>
            <a:r>
              <a:rPr lang="en-US" sz="2000" b="1" dirty="0">
                <a:solidFill>
                  <a:srgbClr val="C00000"/>
                </a:solidFill>
              </a:rPr>
              <a:t>variable</a:t>
            </a:r>
            <a:r>
              <a:rPr lang="en-US" sz="2000" dirty="0">
                <a:solidFill>
                  <a:srgbClr val="C00000"/>
                </a:solidFill>
              </a:rPr>
              <a:t> should we pick first? 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4BF84CFD-0B74-833B-A4B0-33B08248822D}"/>
              </a:ext>
            </a:extLst>
          </p:cNvPr>
          <p:cNvSpPr/>
          <p:nvPr/>
        </p:nvSpPr>
        <p:spPr>
          <a:xfrm>
            <a:off x="6295292" y="2559365"/>
            <a:ext cx="407963" cy="3270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56D9AE4-7069-D2A9-4583-10C8A822FEA8}"/>
              </a:ext>
            </a:extLst>
          </p:cNvPr>
          <p:cNvSpPr txBox="1">
            <a:spLocks/>
          </p:cNvSpPr>
          <p:nvPr/>
        </p:nvSpPr>
        <p:spPr>
          <a:xfrm>
            <a:off x="6762606" y="2516785"/>
            <a:ext cx="4189091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Which </a:t>
            </a:r>
            <a:r>
              <a:rPr lang="en-US" sz="2000" b="1" dirty="0">
                <a:solidFill>
                  <a:srgbClr val="C00000"/>
                </a:solidFill>
              </a:rPr>
              <a:t>value</a:t>
            </a:r>
            <a:r>
              <a:rPr lang="en-US" sz="2000" dirty="0">
                <a:solidFill>
                  <a:srgbClr val="C00000"/>
                </a:solidFill>
              </a:rPr>
              <a:t> should we try first? </a:t>
            </a:r>
          </a:p>
        </p:txBody>
      </p:sp>
    </p:spTree>
    <p:extLst>
      <p:ext uri="{BB962C8B-B14F-4D97-AF65-F5344CB8AC3E}">
        <p14:creationId xmlns:p14="http://schemas.microsoft.com/office/powerpoint/2010/main" val="278423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576F-10A1-B884-B46B-71C28C0B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Ordering</a:t>
            </a:r>
          </a:p>
        </p:txBody>
      </p:sp>
      <p:pic>
        <p:nvPicPr>
          <p:cNvPr id="99" name="Picture 4">
            <a:extLst>
              <a:ext uri="{FF2B5EF4-FFF2-40B4-BE49-F238E27FC236}">
                <a16:creationId xmlns:a16="http://schemas.microsoft.com/office/drawing/2014/main" id="{599CFE4C-F48A-C5C5-BF53-4276857C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 b="19923"/>
          <a:stretch/>
        </p:blipFill>
        <p:spPr bwMode="auto">
          <a:xfrm>
            <a:off x="9097104" y="612983"/>
            <a:ext cx="2785359" cy="19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89A10AD-AD43-82EC-847A-7E2E228DD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" t="2130" r="80369"/>
          <a:stretch/>
        </p:blipFill>
        <p:spPr bwMode="auto">
          <a:xfrm>
            <a:off x="1823030" y="2781798"/>
            <a:ext cx="1623555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AB04276-D9CB-D003-309F-60D22B39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1" t="2130" r="53951"/>
          <a:stretch/>
        </p:blipFill>
        <p:spPr bwMode="auto">
          <a:xfrm>
            <a:off x="3561321" y="2846573"/>
            <a:ext cx="2278966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F7206ED9-679C-F2C0-D2AB-A3F2977C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12" t="2130"/>
          <a:stretch/>
        </p:blipFill>
        <p:spPr bwMode="auto">
          <a:xfrm>
            <a:off x="8375628" y="2882237"/>
            <a:ext cx="2278966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4">
            <a:extLst>
              <a:ext uri="{FF2B5EF4-FFF2-40B4-BE49-F238E27FC236}">
                <a16:creationId xmlns:a16="http://schemas.microsoft.com/office/drawing/2014/main" id="{175CA83A-62FF-178D-6D58-98A5FD7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19" t="2130" r="27422"/>
          <a:stretch/>
        </p:blipFill>
        <p:spPr bwMode="auto">
          <a:xfrm>
            <a:off x="5955023" y="2846573"/>
            <a:ext cx="2242564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A066E5-3394-3D6D-C0D5-C429EE76F014}"/>
                  </a:ext>
                </a:extLst>
              </p14:cNvPr>
              <p14:cNvContentPartPr/>
              <p14:nvPr/>
            </p14:nvContentPartPr>
            <p14:xfrm>
              <a:off x="4883040" y="3045960"/>
              <a:ext cx="773640" cy="505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A066E5-3394-3D6D-C0D5-C429EE76F0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3680" y="3036600"/>
                <a:ext cx="792360" cy="52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6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6E7B-891E-4B53-67EC-8BEBC6F9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</a:t>
            </a:r>
            <a:r>
              <a:rPr lang="en-US" altLang="zh-TW" dirty="0"/>
              <a:t>Ordering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15ABA-6ED1-B89B-79C7-41F57D4025FC}"/>
              </a:ext>
            </a:extLst>
          </p:cNvPr>
          <p:cNvSpPr/>
          <p:nvPr/>
        </p:nvSpPr>
        <p:spPr>
          <a:xfrm>
            <a:off x="923776" y="1453235"/>
            <a:ext cx="10815713" cy="1015646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1C8C7-7331-2F1F-E653-DC39107C1E90}"/>
              </a:ext>
            </a:extLst>
          </p:cNvPr>
          <p:cNvSpPr txBox="1"/>
          <p:nvPr/>
        </p:nvSpPr>
        <p:spPr>
          <a:xfrm>
            <a:off x="973015" y="1509645"/>
            <a:ext cx="101967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Minimum Remaining Value (MRV) heuristic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61067-B496-8D5B-1223-AB8374655EB2}"/>
              </a:ext>
            </a:extLst>
          </p:cNvPr>
          <p:cNvSpPr txBox="1"/>
          <p:nvPr/>
        </p:nvSpPr>
        <p:spPr>
          <a:xfrm>
            <a:off x="973015" y="1929843"/>
            <a:ext cx="838199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Choose variable that has the fewest left values in its domain.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A1E5C-F771-4243-87D7-7AC8F4EC2C56}"/>
              </a:ext>
            </a:extLst>
          </p:cNvPr>
          <p:cNvSpPr txBox="1"/>
          <p:nvPr/>
        </p:nvSpPr>
        <p:spPr>
          <a:xfrm>
            <a:off x="973015" y="2796317"/>
            <a:ext cx="735506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Must assign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variable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If going to fail, fail early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more pruning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0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E0BE1-4B58-01E9-5FF5-07FF061B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 Ordering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8CA954-58F4-83CE-EAF5-027A93513E16}"/>
              </a:ext>
            </a:extLst>
          </p:cNvPr>
          <p:cNvGrpSpPr/>
          <p:nvPr/>
        </p:nvGrpSpPr>
        <p:grpSpPr>
          <a:xfrm>
            <a:off x="3672932" y="2022345"/>
            <a:ext cx="4132293" cy="3536717"/>
            <a:chOff x="1823030" y="1987176"/>
            <a:chExt cx="4132293" cy="3536717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93E0389-9F56-F467-4732-464A23739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" t="2130" r="80369"/>
            <a:stretch/>
          </p:blipFill>
          <p:spPr bwMode="auto">
            <a:xfrm>
              <a:off x="1823030" y="2781798"/>
              <a:ext cx="1623555" cy="144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22FD423-B318-2203-8DD4-92EC15ACC693}"/>
                </a:ext>
              </a:extLst>
            </p:cNvPr>
            <p:cNvGrpSpPr/>
            <p:nvPr/>
          </p:nvGrpSpPr>
          <p:grpSpPr>
            <a:xfrm>
              <a:off x="3446585" y="1987176"/>
              <a:ext cx="2508738" cy="1515534"/>
              <a:chOff x="3446585" y="1987176"/>
              <a:chExt cx="2508738" cy="151553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8E2CDC7-EDB9-DB90-7F50-68EB83FC3C2E}"/>
                  </a:ext>
                </a:extLst>
              </p:cNvPr>
              <p:cNvGrpSpPr/>
              <p:nvPr/>
            </p:nvGrpSpPr>
            <p:grpSpPr>
              <a:xfrm>
                <a:off x="4331768" y="1987176"/>
                <a:ext cx="1623555" cy="1441824"/>
                <a:chOff x="4331768" y="1987176"/>
                <a:chExt cx="1623555" cy="144182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28BD7D1-055A-A436-BAC9-D64C6F0362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75" t="2130" r="80369"/>
                <a:stretch/>
              </p:blipFill>
              <p:spPr bwMode="auto">
                <a:xfrm>
                  <a:off x="4331768" y="1987176"/>
                  <a:ext cx="1623555" cy="1441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AFB28A3C-2E7C-25EA-B928-C7095602F0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20575" y="2372428"/>
                    <a:ext cx="290880" cy="47772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AFB28A3C-2E7C-25EA-B928-C7095602F034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457935" y="2309428"/>
                      <a:ext cx="416520" cy="60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5AF5F3B7-2552-3B95-4A12-5D4813F386E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15615" y="2321668"/>
                    <a:ext cx="212400" cy="58176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5AF5F3B7-2552-3B95-4A12-5D4813F386E1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552975" y="2259028"/>
                      <a:ext cx="338040" cy="707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E742D4E-A77A-5C00-87D6-27A7E830DA5B}"/>
                  </a:ext>
                </a:extLst>
              </p:cNvPr>
              <p:cNvCxnSpPr>
                <a:cxnSpLocks/>
                <a:stCxn id="4" idx="3"/>
                <a:endCxn id="5" idx="1"/>
              </p:cNvCxnSpPr>
              <p:nvPr/>
            </p:nvCxnSpPr>
            <p:spPr>
              <a:xfrm flipV="1">
                <a:off x="3446585" y="2708088"/>
                <a:ext cx="885183" cy="79462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F7E33DC-8E44-4514-B97F-B432F2AD0420}"/>
                </a:ext>
              </a:extLst>
            </p:cNvPr>
            <p:cNvGrpSpPr/>
            <p:nvPr/>
          </p:nvGrpSpPr>
          <p:grpSpPr>
            <a:xfrm>
              <a:off x="3446585" y="3502710"/>
              <a:ext cx="2508738" cy="2021183"/>
              <a:chOff x="3446585" y="3502710"/>
              <a:chExt cx="2508738" cy="202118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835B77-EDBE-B4E0-9699-95C675D1C7BF}"/>
                  </a:ext>
                </a:extLst>
              </p:cNvPr>
              <p:cNvGrpSpPr/>
              <p:nvPr/>
            </p:nvGrpSpPr>
            <p:grpSpPr>
              <a:xfrm>
                <a:off x="4331768" y="4082069"/>
                <a:ext cx="1623555" cy="1441824"/>
                <a:chOff x="4331768" y="4082069"/>
                <a:chExt cx="1623555" cy="1441824"/>
              </a:xfrm>
            </p:grpSpPr>
            <p:pic>
              <p:nvPicPr>
                <p:cNvPr id="13" name="Picture 4">
                  <a:extLst>
                    <a:ext uri="{FF2B5EF4-FFF2-40B4-BE49-F238E27FC236}">
                      <a16:creationId xmlns:a16="http://schemas.microsoft.com/office/drawing/2014/main" id="{109FF53E-7CB3-DAD0-C09D-8E47D4677C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75" t="2130" r="80369"/>
                <a:stretch/>
              </p:blipFill>
              <p:spPr bwMode="auto">
                <a:xfrm>
                  <a:off x="4331768" y="4082069"/>
                  <a:ext cx="1623555" cy="1441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F16A07BE-CF8C-5E84-8005-6004773ADD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1135" y="4769308"/>
                    <a:ext cx="390240" cy="18540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F16A07BE-CF8C-5E84-8005-6004773ADDE4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888495" y="4706308"/>
                      <a:ext cx="515880" cy="31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71FDBC9-16F4-A59A-9264-E2F8ABDDB03A}"/>
                  </a:ext>
                </a:extLst>
              </p:cNvPr>
              <p:cNvCxnSpPr>
                <a:cxnSpLocks/>
                <a:stCxn id="4" idx="3"/>
              </p:cNvCxnSpPr>
              <p:nvPr/>
            </p:nvCxnSpPr>
            <p:spPr>
              <a:xfrm>
                <a:off x="3446585" y="3502710"/>
                <a:ext cx="885183" cy="92157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9015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576F-10A1-B884-B46B-71C28C0B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Ordering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1D5C6-5FCF-3F1B-FBD2-6C575E588A92}"/>
              </a:ext>
            </a:extLst>
          </p:cNvPr>
          <p:cNvSpPr txBox="1"/>
          <p:nvPr/>
        </p:nvSpPr>
        <p:spPr>
          <a:xfrm>
            <a:off x="1182858" y="2148624"/>
            <a:ext cx="101990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F87072-24AA-39C4-493C-C18F426555C7}"/>
              </a:ext>
            </a:extLst>
          </p:cNvPr>
          <p:cNvGrpSpPr/>
          <p:nvPr/>
        </p:nvGrpSpPr>
        <p:grpSpPr>
          <a:xfrm>
            <a:off x="3873059" y="2675457"/>
            <a:ext cx="1357532" cy="393896"/>
            <a:chOff x="963444" y="3429000"/>
            <a:chExt cx="1357532" cy="39389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D84D5A-2FE8-3192-5CED-F226EBC32BD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CA1B8B-69C9-AE76-CF9E-7A1D0F8892FB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9134C4-76AD-5B75-8681-51C493C10163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5C1A0A-641D-2635-23CF-5F14ED39A15A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E3D6F9-214D-21EF-1028-3FF5FF99161F}"/>
              </a:ext>
            </a:extLst>
          </p:cNvPr>
          <p:cNvGrpSpPr/>
          <p:nvPr/>
        </p:nvGrpSpPr>
        <p:grpSpPr>
          <a:xfrm>
            <a:off x="845234" y="2675457"/>
            <a:ext cx="1357532" cy="393896"/>
            <a:chOff x="963444" y="3429000"/>
            <a:chExt cx="1357532" cy="3938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E0ADF6-046D-F4FC-0639-647D554B74D7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CCECDF-04A0-5BE4-79AA-152E71C8399A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500620-49BA-60A8-E977-341824395A15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5929C3-30F1-1590-11AF-872B958823DF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175D60-9BBA-71E3-D5F7-3A990678DEB9}"/>
              </a:ext>
            </a:extLst>
          </p:cNvPr>
          <p:cNvGrpSpPr/>
          <p:nvPr/>
        </p:nvGrpSpPr>
        <p:grpSpPr>
          <a:xfrm>
            <a:off x="6892936" y="2675457"/>
            <a:ext cx="1357532" cy="393896"/>
            <a:chOff x="963444" y="3429000"/>
            <a:chExt cx="1357532" cy="3938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2AA4DC-AF67-7E86-CFBB-746C45A5D1C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DE1B8F-72FB-23BC-9F2E-0960B8C3B066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BDE317-0357-31DF-38EF-749C7ED19ACD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24A3BB-E0A5-8936-4828-2B644264C857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CC6B77-8979-1D5F-37E4-04AB90CFAB6E}"/>
              </a:ext>
            </a:extLst>
          </p:cNvPr>
          <p:cNvGrpSpPr/>
          <p:nvPr/>
        </p:nvGrpSpPr>
        <p:grpSpPr>
          <a:xfrm>
            <a:off x="2364539" y="2675457"/>
            <a:ext cx="1357532" cy="393896"/>
            <a:chOff x="963444" y="3429000"/>
            <a:chExt cx="1357532" cy="39389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BDBE62-3BDB-FBE1-071E-DCEFFE67AB6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280554-A396-C4F9-EE0F-DD6E097677A8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5DFC36-FCFF-AB9E-EB54-FAAA12C65AE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F72E7C-04ED-4FE4-F8C6-3F63EAABF96A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36D96F-27D8-6B57-979C-81D947499703}"/>
              </a:ext>
            </a:extLst>
          </p:cNvPr>
          <p:cNvGrpSpPr/>
          <p:nvPr/>
        </p:nvGrpSpPr>
        <p:grpSpPr>
          <a:xfrm>
            <a:off x="5392365" y="2675457"/>
            <a:ext cx="1357532" cy="393896"/>
            <a:chOff x="963444" y="3429000"/>
            <a:chExt cx="1357532" cy="39389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7FE4E77-E85E-0C2B-EFE2-B0EB3F628884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E9E308-4A6B-7B74-83CB-6207432E8A8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0968A9-B6BD-3F3B-D9A9-D59F485B503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7A1FDB-16DB-A0BE-7A93-C65971E522A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2B0BD1-46B5-34A8-0D51-979C0207F902}"/>
              </a:ext>
            </a:extLst>
          </p:cNvPr>
          <p:cNvGrpSpPr/>
          <p:nvPr/>
        </p:nvGrpSpPr>
        <p:grpSpPr>
          <a:xfrm>
            <a:off x="8418339" y="2675457"/>
            <a:ext cx="1357532" cy="393896"/>
            <a:chOff x="963444" y="3429000"/>
            <a:chExt cx="1357532" cy="3938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A2A869-7166-E780-AA77-6847CA96A10E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F77442B-91E1-A8B6-596F-DC99716DC354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153854-B9D0-D13C-A4C9-9E05CBEFDFA5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D44741-1114-23D3-E45A-2283A4F0E38D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5B02A0-624F-5F04-72D6-75B525540BA3}"/>
              </a:ext>
            </a:extLst>
          </p:cNvPr>
          <p:cNvGrpSpPr/>
          <p:nvPr/>
        </p:nvGrpSpPr>
        <p:grpSpPr>
          <a:xfrm>
            <a:off x="3873059" y="3210870"/>
            <a:ext cx="1357532" cy="393896"/>
            <a:chOff x="963444" y="3429000"/>
            <a:chExt cx="1357532" cy="39389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3C280C2-7D8E-1798-9BBB-BC1CE748A1A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6E9EE84-1686-6534-5ED9-9A51DC4D1F0A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B91E28C-E5D8-56B4-2082-830941734A3A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0CB9C3-3702-EC1E-A94D-DAAE9A8C51BC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32592E-CD0F-0154-3C3B-863C1A2B4577}"/>
              </a:ext>
            </a:extLst>
          </p:cNvPr>
          <p:cNvGrpSpPr/>
          <p:nvPr/>
        </p:nvGrpSpPr>
        <p:grpSpPr>
          <a:xfrm>
            <a:off x="845234" y="3210870"/>
            <a:ext cx="1357532" cy="393896"/>
            <a:chOff x="963444" y="3429000"/>
            <a:chExt cx="1357532" cy="39389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0E913A-C58C-69AF-E4EF-09A9FB80801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68A2675-D1F5-8468-FD29-F0B986210ECC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7D86BC-A714-4983-6818-B900DD27D236}"/>
              </a:ext>
            </a:extLst>
          </p:cNvPr>
          <p:cNvGrpSpPr/>
          <p:nvPr/>
        </p:nvGrpSpPr>
        <p:grpSpPr>
          <a:xfrm>
            <a:off x="6892936" y="3210870"/>
            <a:ext cx="1357532" cy="393896"/>
            <a:chOff x="963444" y="3429000"/>
            <a:chExt cx="1357532" cy="39389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A714112-126E-E236-A04A-806DF6BD934B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E34F4B1-26D3-EDE0-D13F-638A5C221A29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BBA652-0564-8875-5F84-133C48AF11C7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8FAE930-3B66-A0EF-6D17-F96CB0DC7E13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6B4C29-D9FA-E18C-7507-3ECFF6EAC95B}"/>
              </a:ext>
            </a:extLst>
          </p:cNvPr>
          <p:cNvGrpSpPr/>
          <p:nvPr/>
        </p:nvGrpSpPr>
        <p:grpSpPr>
          <a:xfrm>
            <a:off x="2364539" y="3210870"/>
            <a:ext cx="1357532" cy="393896"/>
            <a:chOff x="963444" y="3429000"/>
            <a:chExt cx="1357532" cy="39389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9B1305A-4A48-DAB8-33D7-09C87BB9DCEF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26695FA-E941-9B71-48BE-F65DB30BE86F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83F80BF-43CA-BF1E-06B7-6EC1A3B4BE0C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702323A-D791-ADFE-E8CE-76A3ED831C1D}"/>
              </a:ext>
            </a:extLst>
          </p:cNvPr>
          <p:cNvGrpSpPr/>
          <p:nvPr/>
        </p:nvGrpSpPr>
        <p:grpSpPr>
          <a:xfrm>
            <a:off x="5392365" y="3210870"/>
            <a:ext cx="1357532" cy="393896"/>
            <a:chOff x="963444" y="3429000"/>
            <a:chExt cx="1357532" cy="39389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739ABD-6B4F-65AE-CD89-57BB7D9B7E59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26F24D8-DF29-5DB4-327B-39913B6DA097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B480C2C-324E-D93F-639B-FDC8B0CBF3F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B8A6E7-836B-B0FA-9188-F195FE7F5217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B1D1B1-9B90-CDE1-95C6-7C03C0371F30}"/>
              </a:ext>
            </a:extLst>
          </p:cNvPr>
          <p:cNvGrpSpPr/>
          <p:nvPr/>
        </p:nvGrpSpPr>
        <p:grpSpPr>
          <a:xfrm>
            <a:off x="8418339" y="3210870"/>
            <a:ext cx="1357532" cy="393896"/>
            <a:chOff x="963444" y="3429000"/>
            <a:chExt cx="1357532" cy="39389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F8746C7-D38E-314B-52A0-F1249EE82FA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3137058-27B8-B87E-91B4-17B88BB91D7D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D46CED7-F9EE-D180-E67D-147FE573180A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4">
            <a:extLst>
              <a:ext uri="{FF2B5EF4-FFF2-40B4-BE49-F238E27FC236}">
                <a16:creationId xmlns:a16="http://schemas.microsoft.com/office/drawing/2014/main" id="{599CFE4C-F48A-C5C5-BF53-4276857C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 b="19923"/>
          <a:stretch/>
        </p:blipFill>
        <p:spPr bwMode="auto">
          <a:xfrm>
            <a:off x="9097104" y="612983"/>
            <a:ext cx="2785359" cy="19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555B0C74-5DCF-DFC6-9FEB-7014787698D6}"/>
              </a:ext>
            </a:extLst>
          </p:cNvPr>
          <p:cNvSpPr txBox="1"/>
          <p:nvPr/>
        </p:nvSpPr>
        <p:spPr>
          <a:xfrm>
            <a:off x="4354802" y="2187096"/>
            <a:ext cx="60022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23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D5CC07D-D8E2-02E1-47F2-C2004C0BBA1B}"/>
              </a:ext>
            </a:extLst>
          </p:cNvPr>
          <p:cNvSpPr txBox="1"/>
          <p:nvPr/>
        </p:nvSpPr>
        <p:spPr>
          <a:xfrm>
            <a:off x="7394539" y="21870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23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2E94651-7ACA-B37B-1863-3D51E333EF05}"/>
              </a:ext>
            </a:extLst>
          </p:cNvPr>
          <p:cNvSpPr txBox="1"/>
          <p:nvPr/>
        </p:nvSpPr>
        <p:spPr>
          <a:xfrm>
            <a:off x="2801170" y="21870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23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D82D98D-AFA1-613D-086F-314B79FD293E}"/>
              </a:ext>
            </a:extLst>
          </p:cNvPr>
          <p:cNvSpPr txBox="1"/>
          <p:nvPr/>
        </p:nvSpPr>
        <p:spPr>
          <a:xfrm>
            <a:off x="5634110" y="2187096"/>
            <a:ext cx="96886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NSW</a:t>
            </a:r>
            <a:endParaRPr lang="en-US" sz="2300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06D02E1-8A05-E4C5-F05F-A73A8AC69917}"/>
              </a:ext>
            </a:extLst>
          </p:cNvPr>
          <p:cNvSpPr txBox="1"/>
          <p:nvPr/>
        </p:nvSpPr>
        <p:spPr>
          <a:xfrm>
            <a:off x="8816468" y="2187096"/>
            <a:ext cx="131173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23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27B1E-09D6-D934-E50C-12972B05029C}"/>
              </a:ext>
            </a:extLst>
          </p:cNvPr>
          <p:cNvSpPr txBox="1"/>
          <p:nvPr/>
        </p:nvSpPr>
        <p:spPr>
          <a:xfrm>
            <a:off x="1182858" y="4150924"/>
            <a:ext cx="101990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3D178-1F22-4D2E-8684-13DC3FEA6C49}"/>
              </a:ext>
            </a:extLst>
          </p:cNvPr>
          <p:cNvGrpSpPr/>
          <p:nvPr/>
        </p:nvGrpSpPr>
        <p:grpSpPr>
          <a:xfrm>
            <a:off x="3873059" y="4677757"/>
            <a:ext cx="1357532" cy="393896"/>
            <a:chOff x="963444" y="3429000"/>
            <a:chExt cx="1357532" cy="393896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6AAB749-565E-A231-4F51-B141E5964C72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B397E87-A872-99EE-E0F1-531C2F5DE3FB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1FAD532-6532-2340-9A36-00A251C4ADDE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535A568-DA37-62DF-46BD-844B395BD9E6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BDB198E-2E70-B845-AADC-38B2CDC27097}"/>
              </a:ext>
            </a:extLst>
          </p:cNvPr>
          <p:cNvGrpSpPr/>
          <p:nvPr/>
        </p:nvGrpSpPr>
        <p:grpSpPr>
          <a:xfrm>
            <a:off x="845234" y="4677757"/>
            <a:ext cx="1357532" cy="393896"/>
            <a:chOff x="963444" y="3429000"/>
            <a:chExt cx="1357532" cy="39389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1108D1F-3C84-7EFE-CE60-6CEBD048849B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4A908FD-3497-09EF-A976-FC41FDEA34BD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2D427D1-803C-2784-7845-56C44BC18F2B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6405FDB-DC4A-1C24-32BE-8A2BED3328C2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37AA6D1-A6D0-2018-41F3-B8227C1576C9}"/>
              </a:ext>
            </a:extLst>
          </p:cNvPr>
          <p:cNvGrpSpPr/>
          <p:nvPr/>
        </p:nvGrpSpPr>
        <p:grpSpPr>
          <a:xfrm>
            <a:off x="6892936" y="4677757"/>
            <a:ext cx="1357532" cy="393896"/>
            <a:chOff x="963444" y="3429000"/>
            <a:chExt cx="1357532" cy="39389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C021562-E0CC-DF40-3B74-FA2142D80058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3363205-EFE8-A37D-AC68-28A3A751CCA5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B0BE38B-C142-C8A1-3D06-30BB9CAB0798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B7CC73-60DF-81F2-E8EB-6332F01D3F54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DA4489D-9D53-70A5-126E-40956E2633F7}"/>
              </a:ext>
            </a:extLst>
          </p:cNvPr>
          <p:cNvGrpSpPr/>
          <p:nvPr/>
        </p:nvGrpSpPr>
        <p:grpSpPr>
          <a:xfrm>
            <a:off x="2364539" y="4677757"/>
            <a:ext cx="1357532" cy="393896"/>
            <a:chOff x="963444" y="3429000"/>
            <a:chExt cx="1357532" cy="39389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893F395-5EC4-CC4E-FF63-3D4C758241D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9648F5B-B8FE-715A-FA39-CE18F8EAEEA7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9150CED-A067-5CC7-A070-97E388F344F9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F03F1ED-C73F-774D-5FA9-522DB1A06745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C9DB821-84C1-942D-59B1-73CC04E189E7}"/>
              </a:ext>
            </a:extLst>
          </p:cNvPr>
          <p:cNvGrpSpPr/>
          <p:nvPr/>
        </p:nvGrpSpPr>
        <p:grpSpPr>
          <a:xfrm>
            <a:off x="5392365" y="4677757"/>
            <a:ext cx="1357532" cy="393896"/>
            <a:chOff x="963444" y="3429000"/>
            <a:chExt cx="1357532" cy="393896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B628DA7-4B7E-B254-4418-409E1355B5F1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DC0AF48-B1EB-3AEA-5C25-449018C537F6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6BBBC9C-19B1-E6B8-821F-FA35D5AE7664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95D50FA-0FB5-4097-3498-B437E4F21A79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273F09B-0EB7-F53D-C6EF-94E0EA6F3BFA}"/>
              </a:ext>
            </a:extLst>
          </p:cNvPr>
          <p:cNvGrpSpPr/>
          <p:nvPr/>
        </p:nvGrpSpPr>
        <p:grpSpPr>
          <a:xfrm>
            <a:off x="8418339" y="4677757"/>
            <a:ext cx="1357532" cy="393896"/>
            <a:chOff x="963444" y="3429000"/>
            <a:chExt cx="1357532" cy="393896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D6D6407-0B3E-01C7-C43B-88898CFB63E3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7315A17-BE9F-A4AF-8FDB-A3FE013ED070}"/>
                </a:ext>
              </a:extLst>
            </p:cNvPr>
            <p:cNvSpPr/>
            <p:nvPr/>
          </p:nvSpPr>
          <p:spPr>
            <a:xfrm>
              <a:off x="1041989" y="3485272"/>
              <a:ext cx="29542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9342262-9609-102C-C42D-7F2A65D3D3B9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9BF2F3A-4BDB-8A39-4BB0-37196E4CA976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79FD5B26-1BDA-96EB-73E8-98921A600A22}"/>
              </a:ext>
            </a:extLst>
          </p:cNvPr>
          <p:cNvSpPr txBox="1"/>
          <p:nvPr/>
        </p:nvSpPr>
        <p:spPr>
          <a:xfrm>
            <a:off x="4354802" y="4189396"/>
            <a:ext cx="60022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2300" b="1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869C983-35CD-0CE4-F367-4CCDDBE75B36}"/>
              </a:ext>
            </a:extLst>
          </p:cNvPr>
          <p:cNvSpPr txBox="1"/>
          <p:nvPr/>
        </p:nvSpPr>
        <p:spPr>
          <a:xfrm>
            <a:off x="7394539" y="41893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2300" b="1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3DB7410-63FC-7738-24A0-3A7BBCD0580C}"/>
              </a:ext>
            </a:extLst>
          </p:cNvPr>
          <p:cNvSpPr txBox="1"/>
          <p:nvPr/>
        </p:nvSpPr>
        <p:spPr>
          <a:xfrm>
            <a:off x="2801170" y="4189396"/>
            <a:ext cx="76861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lang="en-US" sz="2300" b="1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2B92C70-D42C-DBAB-3D85-447B57171402}"/>
              </a:ext>
            </a:extLst>
          </p:cNvPr>
          <p:cNvSpPr txBox="1"/>
          <p:nvPr/>
        </p:nvSpPr>
        <p:spPr>
          <a:xfrm>
            <a:off x="5634110" y="4189396"/>
            <a:ext cx="96886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NSW</a:t>
            </a:r>
            <a:endParaRPr lang="en-US" sz="2300" b="1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8C41199-4EAC-19BF-7E6A-9418362D26BC}"/>
              </a:ext>
            </a:extLst>
          </p:cNvPr>
          <p:cNvSpPr txBox="1"/>
          <p:nvPr/>
        </p:nvSpPr>
        <p:spPr>
          <a:xfrm>
            <a:off x="8816468" y="4189396"/>
            <a:ext cx="131173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2300" b="1" dirty="0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F0D6759-9637-DF2C-E4C6-81BE7AD5DD95}"/>
              </a:ext>
            </a:extLst>
          </p:cNvPr>
          <p:cNvGrpSpPr/>
          <p:nvPr/>
        </p:nvGrpSpPr>
        <p:grpSpPr>
          <a:xfrm>
            <a:off x="3873059" y="5234799"/>
            <a:ext cx="1357532" cy="393896"/>
            <a:chOff x="963444" y="3429000"/>
            <a:chExt cx="1357532" cy="39389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0C86E7D7-C184-7075-A875-813252854208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01C68FA-1497-7DA1-2533-549B311C5027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881EB33-7D02-9F7A-4120-0C734D9F545C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F63D6A7-65E1-C7B2-AAD3-F658547DA562}"/>
              </a:ext>
            </a:extLst>
          </p:cNvPr>
          <p:cNvGrpSpPr/>
          <p:nvPr/>
        </p:nvGrpSpPr>
        <p:grpSpPr>
          <a:xfrm>
            <a:off x="845234" y="5234799"/>
            <a:ext cx="1357532" cy="393896"/>
            <a:chOff x="963444" y="3429000"/>
            <a:chExt cx="1357532" cy="393896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CB17A06-07EE-1863-65AD-52EAF28FB2C5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F37F153-F910-27A5-2881-FFC275FF461E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6488695-9CB6-2C9C-2ABE-3F7CCA551BF5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E0BC3F4-3668-7D13-CB96-7FCFF03278FD}"/>
              </a:ext>
            </a:extLst>
          </p:cNvPr>
          <p:cNvGrpSpPr/>
          <p:nvPr/>
        </p:nvGrpSpPr>
        <p:grpSpPr>
          <a:xfrm>
            <a:off x="6892936" y="5234799"/>
            <a:ext cx="1357532" cy="393896"/>
            <a:chOff x="963444" y="3429000"/>
            <a:chExt cx="1357532" cy="393896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E6754C7-C86B-6D18-0C22-18A17945DDC9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ACDB9B5-DF6A-066A-DE2C-171D67732D12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A6F7D7A-B239-0368-24CD-0A4EF11629F3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2400FC0-1326-FAF8-1DD8-C129018B4D7B}"/>
              </a:ext>
            </a:extLst>
          </p:cNvPr>
          <p:cNvGrpSpPr/>
          <p:nvPr/>
        </p:nvGrpSpPr>
        <p:grpSpPr>
          <a:xfrm>
            <a:off x="2364539" y="5234799"/>
            <a:ext cx="1357532" cy="393896"/>
            <a:chOff x="963444" y="3429000"/>
            <a:chExt cx="1357532" cy="393896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2810DF7-90A9-BED7-D573-F066C6CF51E0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73F175C-D6AA-C3AB-68CA-CF13BD579C70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D730276D-42E2-563E-3E3E-369F55150D67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F722E0D-B229-6BDA-F685-58F88ECF2B47}"/>
              </a:ext>
            </a:extLst>
          </p:cNvPr>
          <p:cNvGrpSpPr/>
          <p:nvPr/>
        </p:nvGrpSpPr>
        <p:grpSpPr>
          <a:xfrm>
            <a:off x="5392365" y="5234799"/>
            <a:ext cx="1357532" cy="393896"/>
            <a:chOff x="963444" y="3429000"/>
            <a:chExt cx="1357532" cy="393896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A06A5A5-82DB-B601-772D-BD4C8A123D44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8479028-C5E9-E494-D4A8-5DAC81C10F47}"/>
                </a:ext>
              </a:extLst>
            </p:cNvPr>
            <p:cNvSpPr/>
            <p:nvPr/>
          </p:nvSpPr>
          <p:spPr>
            <a:xfrm>
              <a:off x="1494499" y="3485272"/>
              <a:ext cx="295421" cy="2883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68B6EFB-FF79-0E6E-63FC-8B2A01E7933D}"/>
                </a:ext>
              </a:extLst>
            </p:cNvPr>
            <p:cNvSpPr/>
            <p:nvPr/>
          </p:nvSpPr>
          <p:spPr>
            <a:xfrm>
              <a:off x="1947009" y="3485272"/>
              <a:ext cx="295421" cy="2883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FA7BD67-5E12-D34B-5ED1-27705FD24F46}"/>
              </a:ext>
            </a:extLst>
          </p:cNvPr>
          <p:cNvGrpSpPr/>
          <p:nvPr/>
        </p:nvGrpSpPr>
        <p:grpSpPr>
          <a:xfrm>
            <a:off x="8418339" y="5234799"/>
            <a:ext cx="1357532" cy="393896"/>
            <a:chOff x="963444" y="3429000"/>
            <a:chExt cx="1357532" cy="39389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15A3444-815C-0CEF-1447-87FBAE21A6ED}"/>
                </a:ext>
              </a:extLst>
            </p:cNvPr>
            <p:cNvSpPr/>
            <p:nvPr/>
          </p:nvSpPr>
          <p:spPr>
            <a:xfrm>
              <a:off x="963444" y="3429000"/>
              <a:ext cx="1357532" cy="39389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D4F6031-3402-A0F7-4867-96AF91B669F9}"/>
                </a:ext>
              </a:extLst>
            </p:cNvPr>
            <p:cNvSpPr/>
            <p:nvPr/>
          </p:nvSpPr>
          <p:spPr>
            <a:xfrm>
              <a:off x="1041989" y="3485272"/>
              <a:ext cx="1200441" cy="288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1260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6E7B-891E-4B53-67EC-8BEBC6F9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</a:t>
            </a:r>
            <a:r>
              <a:rPr lang="en-US" altLang="zh-TW" dirty="0"/>
              <a:t>Ordering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15ABA-6ED1-B89B-79C7-41F57D4025FC}"/>
              </a:ext>
            </a:extLst>
          </p:cNvPr>
          <p:cNvSpPr/>
          <p:nvPr/>
        </p:nvSpPr>
        <p:spPr>
          <a:xfrm>
            <a:off x="923776" y="1453235"/>
            <a:ext cx="10344447" cy="1015646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1C8C7-7331-2F1F-E653-DC39107C1E90}"/>
              </a:ext>
            </a:extLst>
          </p:cNvPr>
          <p:cNvSpPr txBox="1"/>
          <p:nvPr/>
        </p:nvSpPr>
        <p:spPr>
          <a:xfrm>
            <a:off x="973015" y="1509645"/>
            <a:ext cx="101967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Degree heuristic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61067-B496-8D5B-1223-AB8374655EB2}"/>
              </a:ext>
            </a:extLst>
          </p:cNvPr>
          <p:cNvSpPr txBox="1"/>
          <p:nvPr/>
        </p:nvSpPr>
        <p:spPr>
          <a:xfrm>
            <a:off x="973015" y="1929843"/>
            <a:ext cx="105156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Choose variable that is involved in the largest number of constraint.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9A7E9-A7E7-96BE-AEE4-D41910B0E6A4}"/>
              </a:ext>
            </a:extLst>
          </p:cNvPr>
          <p:cNvSpPr txBox="1"/>
          <p:nvPr/>
        </p:nvSpPr>
        <p:spPr>
          <a:xfrm>
            <a:off x="973014" y="2796317"/>
            <a:ext cx="1011232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Could be a good tie-breaking strategy along with MRV. </a:t>
            </a:r>
          </a:p>
        </p:txBody>
      </p:sp>
    </p:spTree>
    <p:extLst>
      <p:ext uri="{BB962C8B-B14F-4D97-AF65-F5344CB8AC3E}">
        <p14:creationId xmlns:p14="http://schemas.microsoft.com/office/powerpoint/2010/main" val="4443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94F9-58B7-EE48-9F7D-7EFEF64BA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Value Ordering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FACC78-BC58-57DD-5235-C8DAA18A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8" t="900"/>
          <a:stretch>
            <a:fillRect/>
          </a:stretch>
        </p:blipFill>
        <p:spPr bwMode="auto">
          <a:xfrm>
            <a:off x="3843515" y="2138426"/>
            <a:ext cx="4329814" cy="295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87E60-EC09-0E9A-AF0D-49D60558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 b="19923"/>
          <a:stretch/>
        </p:blipFill>
        <p:spPr bwMode="auto">
          <a:xfrm>
            <a:off x="9097104" y="612983"/>
            <a:ext cx="2785359" cy="19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232B7B-F8B7-82A9-1F5E-3B235A987781}"/>
                  </a:ext>
                </a:extLst>
              </p14:cNvPr>
              <p14:cNvContentPartPr/>
              <p14:nvPr/>
            </p14:nvContentPartPr>
            <p14:xfrm>
              <a:off x="4367160" y="2982240"/>
              <a:ext cx="3548880" cy="246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232B7B-F8B7-82A9-1F5E-3B235A9877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7800" y="2972880"/>
                <a:ext cx="3567600" cy="24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F202BFC-89BD-E1BC-7A22-56F5DCE6D1B4}"/>
                  </a:ext>
                </a:extLst>
              </p14:cNvPr>
              <p14:cNvContentPartPr/>
              <p14:nvPr/>
            </p14:nvContentPartPr>
            <p14:xfrm>
              <a:off x="7090920" y="3264120"/>
              <a:ext cx="435960" cy="308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F202BFC-89BD-E1BC-7A22-56F5DCE6D1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1560" y="3254760"/>
                <a:ext cx="454680" cy="32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586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65161" y="1373254"/>
            <a:ext cx="4876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Variables: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Domains: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Constraints:</a:t>
            </a:r>
          </a:p>
          <a:p>
            <a:pPr eaLnBrk="1" hangingPunct="1"/>
            <a:endParaRPr lang="en-US" sz="24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7511044" y="1818920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4761" y="1966884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5551" y="2923184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36663" y="4794317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74761" y="5488053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5551" y="4118043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D520-59B9-B6B6-E8D3-7A5CB49B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Ordering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E91ABE-41AF-2C29-A8E0-333972D5C703}"/>
              </a:ext>
            </a:extLst>
          </p:cNvPr>
          <p:cNvSpPr/>
          <p:nvPr/>
        </p:nvSpPr>
        <p:spPr>
          <a:xfrm>
            <a:off x="923776" y="1453235"/>
            <a:ext cx="10344447" cy="1015646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AAD54-0557-9CA9-C7EF-36A8FDA5E690}"/>
              </a:ext>
            </a:extLst>
          </p:cNvPr>
          <p:cNvSpPr txBox="1"/>
          <p:nvPr/>
        </p:nvSpPr>
        <p:spPr>
          <a:xfrm>
            <a:off x="973015" y="1509645"/>
            <a:ext cx="101967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Least Constrained Value (LCV) heuristic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347F6-D432-720C-7663-6E734D4C5930}"/>
              </a:ext>
            </a:extLst>
          </p:cNvPr>
          <p:cNvSpPr txBox="1"/>
          <p:nvPr/>
        </p:nvSpPr>
        <p:spPr>
          <a:xfrm>
            <a:off x="973015" y="1929843"/>
            <a:ext cx="102459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Choose the value that rules out the fewest values in the remaining variables.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0009E-74AC-94CB-AECF-54C1AE5E0630}"/>
              </a:ext>
            </a:extLst>
          </p:cNvPr>
          <p:cNvSpPr txBox="1"/>
          <p:nvPr/>
        </p:nvSpPr>
        <p:spPr>
          <a:xfrm>
            <a:off x="973015" y="2796317"/>
            <a:ext cx="894470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Needs to choose some value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Choosing value most likely to lead to solution 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Unlike variable ordering where we have to consider all variables, there is no need to consider all values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742361-FACD-C7E9-B220-09214470CC46}"/>
              </a:ext>
            </a:extLst>
          </p:cNvPr>
          <p:cNvGrpSpPr/>
          <p:nvPr/>
        </p:nvGrpSpPr>
        <p:grpSpPr>
          <a:xfrm>
            <a:off x="7202660" y="2340439"/>
            <a:ext cx="4989340" cy="1011858"/>
            <a:chOff x="7202660" y="2340439"/>
            <a:chExt cx="4989340" cy="101185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4ABB27-606A-99F2-B6F1-F38D9050D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2660" y="2340439"/>
              <a:ext cx="414995" cy="363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89E6AC-10E3-D769-5D66-F8E1EF8D80DB}"/>
                </a:ext>
              </a:extLst>
            </p:cNvPr>
            <p:cNvSpPr txBox="1"/>
            <p:nvPr/>
          </p:nvSpPr>
          <p:spPr>
            <a:xfrm>
              <a:off x="7617655" y="2644411"/>
              <a:ext cx="45743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Can be estimated by forward checking or arc-consistency checking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ABCA-B656-F96B-4F51-6C63F4D9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86D28D-2BAA-50AF-2D6C-9270379B9318}"/>
              </a:ext>
            </a:extLst>
          </p:cNvPr>
          <p:cNvSpPr/>
          <p:nvPr/>
        </p:nvSpPr>
        <p:spPr>
          <a:xfrm>
            <a:off x="923776" y="1453235"/>
            <a:ext cx="10344447" cy="1957242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B3FD1-3E33-FCBB-DE9F-5E310246CFEC}"/>
              </a:ext>
            </a:extLst>
          </p:cNvPr>
          <p:cNvSpPr txBox="1"/>
          <p:nvPr/>
        </p:nvSpPr>
        <p:spPr>
          <a:xfrm>
            <a:off x="973015" y="1509645"/>
            <a:ext cx="101967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Minimum Remaining Value (MRV) heuristic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73681-94C2-270B-087C-47F785107A0F}"/>
              </a:ext>
            </a:extLst>
          </p:cNvPr>
          <p:cNvSpPr txBox="1"/>
          <p:nvPr/>
        </p:nvSpPr>
        <p:spPr>
          <a:xfrm>
            <a:off x="973015" y="1929843"/>
            <a:ext cx="838199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Choose variable that has the fewest left values in its domain.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30418E-43C7-3C47-60B8-946FC0EF641B}"/>
              </a:ext>
            </a:extLst>
          </p:cNvPr>
          <p:cNvSpPr/>
          <p:nvPr/>
        </p:nvSpPr>
        <p:spPr>
          <a:xfrm>
            <a:off x="923776" y="3830675"/>
            <a:ext cx="10344447" cy="1015646"/>
          </a:xfrm>
          <a:prstGeom prst="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B93E0-AA4D-BE00-CB60-3F031EA99115}"/>
              </a:ext>
            </a:extLst>
          </p:cNvPr>
          <p:cNvSpPr txBox="1"/>
          <p:nvPr/>
        </p:nvSpPr>
        <p:spPr>
          <a:xfrm>
            <a:off x="973015" y="3887085"/>
            <a:ext cx="101967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Least Constrained Value (LCV) heuristic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D5302-0E85-F193-B056-BD71AC7E41B3}"/>
              </a:ext>
            </a:extLst>
          </p:cNvPr>
          <p:cNvSpPr txBox="1"/>
          <p:nvPr/>
        </p:nvSpPr>
        <p:spPr>
          <a:xfrm>
            <a:off x="973015" y="4307283"/>
            <a:ext cx="102459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Choose the value that rules out the fewest values in the remaining variables.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7E757-1470-0B19-48A3-5A8818B1C303}"/>
              </a:ext>
            </a:extLst>
          </p:cNvPr>
          <p:cNvSpPr txBox="1"/>
          <p:nvPr/>
        </p:nvSpPr>
        <p:spPr>
          <a:xfrm>
            <a:off x="973015" y="2396986"/>
            <a:ext cx="101967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Degree heuristic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96181-0824-C636-5295-1976CC1FBA6D}"/>
              </a:ext>
            </a:extLst>
          </p:cNvPr>
          <p:cNvSpPr txBox="1"/>
          <p:nvPr/>
        </p:nvSpPr>
        <p:spPr>
          <a:xfrm>
            <a:off x="973015" y="2817184"/>
            <a:ext cx="952851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Choose variable that is involved in the largest number of constraint.  </a:t>
            </a:r>
          </a:p>
        </p:txBody>
      </p:sp>
    </p:spTree>
    <p:extLst>
      <p:ext uri="{BB962C8B-B14F-4D97-AF65-F5344CB8AC3E}">
        <p14:creationId xmlns:p14="http://schemas.microsoft.com/office/powerpoint/2010/main" val="3874265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5C6D-02A8-4832-52C6-ED90C0BC4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1AE75-B707-6D13-7712-B5119BF499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916F-8E06-8F3A-9B30-F7444C86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2B2739-82E3-06AE-5156-7F573434A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662138" cy="4767711"/>
          </a:xfrm>
        </p:spPr>
        <p:txBody>
          <a:bodyPr/>
          <a:lstStyle/>
          <a:p>
            <a:r>
              <a:rPr lang="en-US" altLang="zh-TW" dirty="0"/>
              <a:t>Start from some complete assignment that may not satisfy all constraints</a:t>
            </a:r>
          </a:p>
          <a:p>
            <a:r>
              <a:rPr lang="en-US" dirty="0"/>
              <a:t>Modify the assignment, trying to resolve violations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E93B24-0584-457E-777A-182D1FBB23D6}"/>
              </a:ext>
            </a:extLst>
          </p:cNvPr>
          <p:cNvGrpSpPr/>
          <p:nvPr/>
        </p:nvGrpSpPr>
        <p:grpSpPr>
          <a:xfrm>
            <a:off x="7730964" y="2663330"/>
            <a:ext cx="3566565" cy="470249"/>
            <a:chOff x="7764379" y="2737185"/>
            <a:chExt cx="3513221" cy="46321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2A2291-15B7-BFCE-40F1-25156B1F9F75}"/>
                </a:ext>
              </a:extLst>
            </p:cNvPr>
            <p:cNvSpPr/>
            <p:nvPr/>
          </p:nvSpPr>
          <p:spPr>
            <a:xfrm>
              <a:off x="7764379" y="2788317"/>
              <a:ext cx="409075" cy="40907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9EE727-62E5-5178-E4D8-658EED8CEE76}"/>
                </a:ext>
              </a:extLst>
            </p:cNvPr>
            <p:cNvSpPr/>
            <p:nvPr/>
          </p:nvSpPr>
          <p:spPr>
            <a:xfrm>
              <a:off x="8582525" y="2788317"/>
              <a:ext cx="409075" cy="40907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A5A1031-8FD7-AC35-76CE-DCAE6A372520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8173453" y="2992855"/>
              <a:ext cx="4090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TP_tmp.png">
              <a:extLst>
                <a:ext uri="{FF2B5EF4-FFF2-40B4-BE49-F238E27FC236}">
                  <a16:creationId xmlns:a16="http://schemas.microsoft.com/office/drawing/2014/main" id="{50695545-E759-D036-89C8-D006D7B133E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8326856" y="2737185"/>
              <a:ext cx="119653" cy="17078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D1D196-9124-1FA1-35B4-C79C43DBE569}"/>
                </a:ext>
              </a:extLst>
            </p:cNvPr>
            <p:cNvSpPr/>
            <p:nvPr/>
          </p:nvSpPr>
          <p:spPr>
            <a:xfrm>
              <a:off x="10050379" y="2791325"/>
              <a:ext cx="409075" cy="40907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92637B-722A-5146-3EE0-84630E8C63F2}"/>
                </a:ext>
              </a:extLst>
            </p:cNvPr>
            <p:cNvSpPr/>
            <p:nvPr/>
          </p:nvSpPr>
          <p:spPr>
            <a:xfrm>
              <a:off x="10868525" y="2791325"/>
              <a:ext cx="409075" cy="409075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6176CC-8C27-DCD6-D275-34A44A300F75}"/>
                </a:ext>
              </a:extLst>
            </p:cNvPr>
            <p:cNvCxnSpPr>
              <a:stCxn id="11" idx="6"/>
              <a:endCxn id="12" idx="2"/>
            </p:cNvCxnSpPr>
            <p:nvPr/>
          </p:nvCxnSpPr>
          <p:spPr>
            <a:xfrm>
              <a:off x="10459453" y="2995863"/>
              <a:ext cx="4090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TP_tmp.png">
              <a:extLst>
                <a:ext uri="{FF2B5EF4-FFF2-40B4-BE49-F238E27FC236}">
                  <a16:creationId xmlns:a16="http://schemas.microsoft.com/office/drawing/2014/main" id="{35D74A83-17E5-E1C9-8F88-2A978D5154D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0612856" y="2740193"/>
              <a:ext cx="119653" cy="17078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625398-A645-A789-E31C-5B53F2750A83}"/>
                </a:ext>
              </a:extLst>
            </p:cNvPr>
            <p:cNvCxnSpPr/>
            <p:nvPr/>
          </p:nvCxnSpPr>
          <p:spPr>
            <a:xfrm>
              <a:off x="9220200" y="2968792"/>
              <a:ext cx="609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2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6A32-78F9-D9BA-9686-8799882FB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D7A668-7187-C78D-BC2A-5BF67766A566}"/>
              </a:ext>
            </a:extLst>
          </p:cNvPr>
          <p:cNvSpPr/>
          <p:nvPr/>
        </p:nvSpPr>
        <p:spPr>
          <a:xfrm>
            <a:off x="1004062" y="1380374"/>
            <a:ext cx="10183876" cy="2861035"/>
          </a:xfrm>
          <a:prstGeom prst="rect">
            <a:avLst/>
          </a:prstGeom>
          <a:solidFill>
            <a:srgbClr val="DEEBF7">
              <a:alpha val="69804"/>
            </a:srgb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D3C2DB-C717-14F9-1D08-821BC1DD79BD}"/>
              </a:ext>
            </a:extLst>
          </p:cNvPr>
          <p:cNvSpPr txBox="1">
            <a:spLocks/>
          </p:cNvSpPr>
          <p:nvPr/>
        </p:nvSpPr>
        <p:spPr>
          <a:xfrm>
            <a:off x="1004062" y="1394631"/>
            <a:ext cx="3441329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 err="1">
                <a:solidFill>
                  <a:schemeClr val="accent5">
                    <a:lumMod val="50000"/>
                  </a:schemeClr>
                </a:solidFill>
              </a:rPr>
              <a:t>MinConflict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100" dirty="0"/>
              <a:t>(</a:t>
            </a:r>
            <a:r>
              <a:rPr lang="en-US" sz="2100" dirty="0" err="1"/>
              <a:t>MaxSteps</a:t>
            </a:r>
            <a:r>
              <a:rPr lang="en-US" sz="2100" dirty="0"/>
              <a:t>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8E7F0-CD46-E6DF-6A61-DDF9F5058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769" y="1823749"/>
                <a:ext cx="5185723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an initial complete assignment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8E7F0-CD46-E6DF-6A61-DDF9F5058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769" y="1823749"/>
                <a:ext cx="5185723" cy="453412"/>
              </a:xfrm>
              <a:prstGeom prst="rect">
                <a:avLst/>
              </a:prstGeom>
              <a:blipFill>
                <a:blip r:embed="rId2"/>
                <a:stretch>
                  <a:fillRect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3F6387-27A0-72C8-EB5C-665507548C41}"/>
              </a:ext>
            </a:extLst>
          </p:cNvPr>
          <p:cNvSpPr txBox="1">
            <a:spLocks/>
          </p:cNvSpPr>
          <p:nvPr/>
        </p:nvSpPr>
        <p:spPr>
          <a:xfrm>
            <a:off x="1566770" y="2192432"/>
            <a:ext cx="3793022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for</a:t>
            </a:r>
            <a:r>
              <a:rPr lang="en-US" sz="2100" dirty="0"/>
              <a:t> </a:t>
            </a:r>
            <a:r>
              <a:rPr lang="en-US" sz="2100" dirty="0" err="1"/>
              <a:t>iter</a:t>
            </a:r>
            <a:r>
              <a:rPr lang="en-US" sz="2100" dirty="0"/>
              <a:t> = 1 to </a:t>
            </a:r>
            <a:r>
              <a:rPr lang="en-US" sz="2100" dirty="0" err="1"/>
              <a:t>MaxStep</a:t>
            </a:r>
            <a:r>
              <a:rPr lang="en-US" sz="2100" dirty="0"/>
              <a:t>:  </a:t>
            </a:r>
            <a:endParaRPr lang="en-US" sz="21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0BB991A-CC5E-AF84-0E8C-98C9E0788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1286" y="2940314"/>
                <a:ext cx="5961792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be a randomly chosen conflicted variable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0BB991A-CC5E-AF84-0E8C-98C9E078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286" y="2940314"/>
                <a:ext cx="5961792" cy="453412"/>
              </a:xfrm>
              <a:prstGeom prst="rect">
                <a:avLst/>
              </a:prstGeom>
              <a:blipFill>
                <a:blip r:embed="rId3"/>
                <a:stretch>
                  <a:fillRect l="-1227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AB45230-C1D2-6EAE-CD51-DB9F743CC6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1285" y="3337133"/>
                <a:ext cx="6622973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be the value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that </a:t>
                </a:r>
                <a:r>
                  <a:rPr lang="en-US" sz="2100" dirty="0">
                    <a:solidFill>
                      <a:srgbClr val="C00000"/>
                    </a:solidFill>
                  </a:rPr>
                  <a:t>minimizes conflicts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AB45230-C1D2-6EAE-CD51-DB9F743CC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285" y="3337133"/>
                <a:ext cx="6622973" cy="453412"/>
              </a:xfrm>
              <a:prstGeom prst="rect">
                <a:avLst/>
              </a:prstGeom>
              <a:blipFill>
                <a:blip r:embed="rId4"/>
                <a:stretch>
                  <a:fillRect l="-1104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8D57479-BEFA-14DB-308B-A9B3E5D4A4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1284" y="3733321"/>
                <a:ext cx="3183424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Reassign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 </a:t>
                </a:r>
                <a:r>
                  <a:rPr lang="en-US" sz="2100" dirty="0"/>
                  <a:t>in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/>
                  <a:t>  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8D57479-BEFA-14DB-308B-A9B3E5D4A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284" y="3733321"/>
                <a:ext cx="3183424" cy="453412"/>
              </a:xfrm>
              <a:prstGeom prst="rect">
                <a:avLst/>
              </a:prstGeom>
              <a:blipFill>
                <a:blip r:embed="rId5"/>
                <a:stretch>
                  <a:fillRect l="-2299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C8A823A-A7B7-775A-1B10-B029AC9939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1283" y="2579617"/>
                <a:ext cx="4442483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100" b="1" dirty="0"/>
                  <a:t>if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is a solution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then return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C8A823A-A7B7-775A-1B10-B029AC993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283" y="2579617"/>
                <a:ext cx="4442483" cy="453412"/>
              </a:xfrm>
              <a:prstGeom prst="rect">
                <a:avLst/>
              </a:prstGeom>
              <a:blipFill>
                <a:blip r:embed="rId6"/>
                <a:stretch>
                  <a:fillRect l="-1646" t="-800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008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4C8D-F6A8-E783-343F-F2168992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C984F-CD26-AADD-D5DB-1467810B8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terative Improvement -- coloring.mp4">
            <a:hlinkClick r:id="" action="ppaction://media"/>
            <a:extLst>
              <a:ext uri="{FF2B5EF4-FFF2-40B4-BE49-F238E27FC236}">
                <a16:creationId xmlns:a16="http://schemas.microsoft.com/office/drawing/2014/main" id="{43F7EACA-39B2-15E9-D0A9-05C2AFD24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C4BD-1281-E24A-00B2-718C663C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of </a:t>
            </a:r>
            <a:r>
              <a:rPr lang="en-US" dirty="0" err="1"/>
              <a:t>MinConflict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61893B-88D6-8788-92BF-6F95EF0639DE}"/>
              </a:ext>
            </a:extLst>
          </p:cNvPr>
          <p:cNvGrpSpPr/>
          <p:nvPr/>
        </p:nvGrpSpPr>
        <p:grpSpPr>
          <a:xfrm>
            <a:off x="838200" y="1536780"/>
            <a:ext cx="3133895" cy="3614994"/>
            <a:chOff x="838200" y="1536780"/>
            <a:chExt cx="3133895" cy="361499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C126CEE-99CC-B564-74C1-F5472D05B80B}"/>
                </a:ext>
              </a:extLst>
            </p:cNvPr>
            <p:cNvSpPr/>
            <p:nvPr/>
          </p:nvSpPr>
          <p:spPr>
            <a:xfrm>
              <a:off x="1403996" y="2048528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D8136B-535A-31AA-B37B-3B8C3624AF95}"/>
                </a:ext>
              </a:extLst>
            </p:cNvPr>
            <p:cNvSpPr/>
            <p:nvPr/>
          </p:nvSpPr>
          <p:spPr>
            <a:xfrm>
              <a:off x="2749805" y="2053976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4414110-441F-10D2-C264-0D232425809B}"/>
                </a:ext>
              </a:extLst>
            </p:cNvPr>
            <p:cNvSpPr/>
            <p:nvPr/>
          </p:nvSpPr>
          <p:spPr>
            <a:xfrm>
              <a:off x="2065179" y="3175987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9CFA8E0-C631-2237-2CB4-9D11B83D013F}"/>
                </a:ext>
              </a:extLst>
            </p:cNvPr>
            <p:cNvSpPr/>
            <p:nvPr/>
          </p:nvSpPr>
          <p:spPr>
            <a:xfrm>
              <a:off x="1403996" y="4207618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A35039-AED1-47F1-8648-73D2F6416B63}"/>
                </a:ext>
              </a:extLst>
            </p:cNvPr>
            <p:cNvSpPr/>
            <p:nvPr/>
          </p:nvSpPr>
          <p:spPr>
            <a:xfrm>
              <a:off x="2749806" y="4207617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5BF581-B32C-B6E8-A17A-E831C2AABD5D}"/>
                </a:ext>
              </a:extLst>
            </p:cNvPr>
            <p:cNvCxnSpPr>
              <a:cxnSpLocks/>
              <a:stCxn id="7" idx="1"/>
              <a:endCxn id="4" idx="4"/>
            </p:cNvCxnSpPr>
            <p:nvPr/>
          </p:nvCxnSpPr>
          <p:spPr>
            <a:xfrm flipH="1" flipV="1">
              <a:off x="1643147" y="2526829"/>
              <a:ext cx="492078" cy="7192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0659BF-195E-DFBD-2499-0D6609555173}"/>
                </a:ext>
              </a:extLst>
            </p:cNvPr>
            <p:cNvCxnSpPr>
              <a:cxnSpLocks/>
              <a:stCxn id="7" idx="7"/>
              <a:endCxn id="6" idx="4"/>
            </p:cNvCxnSpPr>
            <p:nvPr/>
          </p:nvCxnSpPr>
          <p:spPr>
            <a:xfrm flipV="1">
              <a:off x="2473434" y="2532277"/>
              <a:ext cx="515522" cy="7137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FD8885-A111-A14B-C888-93021B8AA578}"/>
                </a:ext>
              </a:extLst>
            </p:cNvPr>
            <p:cNvCxnSpPr>
              <a:cxnSpLocks/>
              <a:stCxn id="8" idx="0"/>
              <a:endCxn id="7" idx="3"/>
            </p:cNvCxnSpPr>
            <p:nvPr/>
          </p:nvCxnSpPr>
          <p:spPr>
            <a:xfrm flipV="1">
              <a:off x="1643147" y="3584242"/>
              <a:ext cx="492078" cy="623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F1F511-0DC9-7929-F396-7B16534C51AF}"/>
                </a:ext>
              </a:extLst>
            </p:cNvPr>
            <p:cNvCxnSpPr>
              <a:cxnSpLocks/>
              <a:stCxn id="9" idx="0"/>
              <a:endCxn id="7" idx="5"/>
            </p:cNvCxnSpPr>
            <p:nvPr/>
          </p:nvCxnSpPr>
          <p:spPr>
            <a:xfrm flipH="1" flipV="1">
              <a:off x="2473434" y="3584242"/>
              <a:ext cx="515523" cy="6233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2D1FD8-62F2-1918-0707-F080539C2DEB}"/>
                </a:ext>
              </a:extLst>
            </p:cNvPr>
            <p:cNvCxnSpPr>
              <a:cxnSpLocks/>
              <a:stCxn id="9" idx="2"/>
              <a:endCxn id="8" idx="6"/>
            </p:cNvCxnSpPr>
            <p:nvPr/>
          </p:nvCxnSpPr>
          <p:spPr>
            <a:xfrm flipH="1">
              <a:off x="1882297" y="4446768"/>
              <a:ext cx="867509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D1C14C1B-D86C-07B8-5467-92A188340E3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549027"/>
              <a:ext cx="1131591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TW" sz="2100" dirty="0">
                  <a:solidFill>
                    <a:schemeClr val="tx1"/>
                  </a:solidFill>
                </a:rPr>
                <a:t>{1,2,3}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380C3BD1-C74E-7552-FFB2-DF66EB28001A}"/>
                </a:ext>
              </a:extLst>
            </p:cNvPr>
            <p:cNvSpPr txBox="1">
              <a:spLocks/>
            </p:cNvSpPr>
            <p:nvPr/>
          </p:nvSpPr>
          <p:spPr>
            <a:xfrm>
              <a:off x="2840504" y="1536780"/>
              <a:ext cx="1131591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TW" sz="2100" dirty="0">
                  <a:solidFill>
                    <a:schemeClr val="tx1"/>
                  </a:solidFill>
                </a:rPr>
                <a:t>{1,2,3}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514EE644-5E1D-EB34-C96C-FED25F1E69F3}"/>
                </a:ext>
              </a:extLst>
            </p:cNvPr>
            <p:cNvSpPr txBox="1">
              <a:spLocks/>
            </p:cNvSpPr>
            <p:nvPr/>
          </p:nvSpPr>
          <p:spPr>
            <a:xfrm>
              <a:off x="2557257" y="3160778"/>
              <a:ext cx="1131591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TW" sz="2100" dirty="0">
                  <a:solidFill>
                    <a:schemeClr val="tx1"/>
                  </a:solidFill>
                </a:rPr>
                <a:t>{1,2,3}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9519F2-4B6A-3606-A4DD-467ED228EA11}"/>
                </a:ext>
              </a:extLst>
            </p:cNvPr>
            <p:cNvSpPr txBox="1">
              <a:spLocks/>
            </p:cNvSpPr>
            <p:nvPr/>
          </p:nvSpPr>
          <p:spPr>
            <a:xfrm>
              <a:off x="1265665" y="4686279"/>
              <a:ext cx="799514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TW" sz="2100" dirty="0">
                  <a:solidFill>
                    <a:schemeClr val="tx1"/>
                  </a:solidFill>
                </a:rPr>
                <a:t>{1,2}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52E39DC3-8EB9-F149-102F-A70006B5BA53}"/>
                </a:ext>
              </a:extLst>
            </p:cNvPr>
            <p:cNvSpPr txBox="1">
              <a:spLocks/>
            </p:cNvSpPr>
            <p:nvPr/>
          </p:nvSpPr>
          <p:spPr>
            <a:xfrm>
              <a:off x="2618215" y="4698362"/>
              <a:ext cx="799514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TW" sz="2100" dirty="0">
                  <a:solidFill>
                    <a:schemeClr val="tx1"/>
                  </a:solidFill>
                </a:rPr>
                <a:t>{1,2}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335139-36B5-398A-1ECA-6D8A1912F948}"/>
              </a:ext>
            </a:extLst>
          </p:cNvPr>
          <p:cNvGrpSpPr/>
          <p:nvPr/>
        </p:nvGrpSpPr>
        <p:grpSpPr>
          <a:xfrm>
            <a:off x="4925464" y="2067949"/>
            <a:ext cx="1828944" cy="2617969"/>
            <a:chOff x="1399163" y="2067950"/>
            <a:chExt cx="1828944" cy="261796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718E0D-5E3B-A16E-FA7B-E327DD73ED5F}"/>
                </a:ext>
              </a:extLst>
            </p:cNvPr>
            <p:cNvSpPr/>
            <p:nvPr/>
          </p:nvSpPr>
          <p:spPr>
            <a:xfrm>
              <a:off x="1399163" y="2067950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4982C1F-D8DF-C1A0-87B4-A88A44309536}"/>
                </a:ext>
              </a:extLst>
            </p:cNvPr>
            <p:cNvSpPr/>
            <p:nvPr/>
          </p:nvSpPr>
          <p:spPr>
            <a:xfrm>
              <a:off x="2731195" y="2089053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CF48298-93A1-8B8C-F95F-86338D3007E7}"/>
                </a:ext>
              </a:extLst>
            </p:cNvPr>
            <p:cNvSpPr/>
            <p:nvPr/>
          </p:nvSpPr>
          <p:spPr>
            <a:xfrm>
              <a:off x="2065179" y="3175987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7FAF8A0-1076-8547-9CA7-A6907BA986C1}"/>
                </a:ext>
              </a:extLst>
            </p:cNvPr>
            <p:cNvSpPr/>
            <p:nvPr/>
          </p:nvSpPr>
          <p:spPr>
            <a:xfrm>
              <a:off x="1403996" y="4207618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2A44F4-3DC7-CB88-E90E-02A1B31DCFCD}"/>
                </a:ext>
              </a:extLst>
            </p:cNvPr>
            <p:cNvSpPr/>
            <p:nvPr/>
          </p:nvSpPr>
          <p:spPr>
            <a:xfrm>
              <a:off x="2749806" y="4207617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88C9266-5337-E277-1380-906B8CF26A5C}"/>
                </a:ext>
              </a:extLst>
            </p:cNvPr>
            <p:cNvCxnSpPr>
              <a:cxnSpLocks/>
              <a:stCxn id="44" idx="1"/>
              <a:endCxn id="41" idx="4"/>
            </p:cNvCxnSpPr>
            <p:nvPr/>
          </p:nvCxnSpPr>
          <p:spPr>
            <a:xfrm flipH="1" flipV="1">
              <a:off x="1638314" y="2546251"/>
              <a:ext cx="496911" cy="699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C58950-DF70-19E8-FBBC-1E43AE95809A}"/>
                </a:ext>
              </a:extLst>
            </p:cNvPr>
            <p:cNvCxnSpPr>
              <a:cxnSpLocks/>
              <a:stCxn id="44" idx="7"/>
              <a:endCxn id="43" idx="4"/>
            </p:cNvCxnSpPr>
            <p:nvPr/>
          </p:nvCxnSpPr>
          <p:spPr>
            <a:xfrm flipV="1">
              <a:off x="2473434" y="2567354"/>
              <a:ext cx="496912" cy="678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BA6ADC-673C-CB4B-85EF-D5F9FA91D0A3}"/>
                </a:ext>
              </a:extLst>
            </p:cNvPr>
            <p:cNvCxnSpPr>
              <a:cxnSpLocks/>
              <a:stCxn id="45" idx="0"/>
              <a:endCxn id="44" idx="3"/>
            </p:cNvCxnSpPr>
            <p:nvPr/>
          </p:nvCxnSpPr>
          <p:spPr>
            <a:xfrm flipV="1">
              <a:off x="1643147" y="3584242"/>
              <a:ext cx="492078" cy="623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C1F2936-2014-93EA-DC5E-220953F19F97}"/>
                </a:ext>
              </a:extLst>
            </p:cNvPr>
            <p:cNvCxnSpPr>
              <a:cxnSpLocks/>
              <a:stCxn id="46" idx="0"/>
              <a:endCxn id="44" idx="5"/>
            </p:cNvCxnSpPr>
            <p:nvPr/>
          </p:nvCxnSpPr>
          <p:spPr>
            <a:xfrm flipH="1" flipV="1">
              <a:off x="2473434" y="3584242"/>
              <a:ext cx="515523" cy="6233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3330224-D7E5-28AD-F605-C45AAE9D7834}"/>
                </a:ext>
              </a:extLst>
            </p:cNvPr>
            <p:cNvCxnSpPr>
              <a:cxnSpLocks/>
              <a:stCxn id="46" idx="2"/>
              <a:endCxn id="45" idx="6"/>
            </p:cNvCxnSpPr>
            <p:nvPr/>
          </p:nvCxnSpPr>
          <p:spPr>
            <a:xfrm flipH="1">
              <a:off x="1882297" y="4446768"/>
              <a:ext cx="867509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CFE18306-33C1-F6BB-FE07-283324C9EDD4}"/>
              </a:ext>
            </a:extLst>
          </p:cNvPr>
          <p:cNvSpPr txBox="1">
            <a:spLocks/>
          </p:cNvSpPr>
          <p:nvPr/>
        </p:nvSpPr>
        <p:spPr>
          <a:xfrm>
            <a:off x="4667407" y="5024985"/>
            <a:ext cx="2664656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 dirty="0">
                <a:solidFill>
                  <a:schemeClr val="tx1"/>
                </a:solidFill>
              </a:rPr>
              <a:t>A feasible solution</a:t>
            </a:r>
            <a:endParaRPr lang="en-US" sz="2100" dirty="0">
              <a:solidFill>
                <a:schemeClr val="tx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9924F04-C678-A7E1-C61F-7201732F9B22}"/>
              </a:ext>
            </a:extLst>
          </p:cNvPr>
          <p:cNvGrpSpPr/>
          <p:nvPr/>
        </p:nvGrpSpPr>
        <p:grpSpPr>
          <a:xfrm>
            <a:off x="8320223" y="2067948"/>
            <a:ext cx="1828944" cy="2617969"/>
            <a:chOff x="1399163" y="2067950"/>
            <a:chExt cx="1828944" cy="261796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2F0954E-6940-B88B-4E5D-8F39333EF49F}"/>
                </a:ext>
              </a:extLst>
            </p:cNvPr>
            <p:cNvSpPr/>
            <p:nvPr/>
          </p:nvSpPr>
          <p:spPr>
            <a:xfrm>
              <a:off x="1399163" y="2067950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D653B02-3CD7-04E5-AEDF-1F62CEFD0269}"/>
                </a:ext>
              </a:extLst>
            </p:cNvPr>
            <p:cNvSpPr/>
            <p:nvPr/>
          </p:nvSpPr>
          <p:spPr>
            <a:xfrm>
              <a:off x="2731195" y="2089053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93CB9EE-29A7-0EBF-B6DE-588513317257}"/>
                </a:ext>
              </a:extLst>
            </p:cNvPr>
            <p:cNvSpPr/>
            <p:nvPr/>
          </p:nvSpPr>
          <p:spPr>
            <a:xfrm>
              <a:off x="2065179" y="3175987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8E34DCC-E93F-A331-C6A7-20C4D7876925}"/>
                </a:ext>
              </a:extLst>
            </p:cNvPr>
            <p:cNvSpPr/>
            <p:nvPr/>
          </p:nvSpPr>
          <p:spPr>
            <a:xfrm>
              <a:off x="1403996" y="4207618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52C3297-0291-268F-8ED7-39900B6A06AF}"/>
                </a:ext>
              </a:extLst>
            </p:cNvPr>
            <p:cNvSpPr/>
            <p:nvPr/>
          </p:nvSpPr>
          <p:spPr>
            <a:xfrm>
              <a:off x="2749806" y="4207617"/>
              <a:ext cx="478301" cy="47830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578757-2347-C615-3C83-8E1AE06C2B48}"/>
                </a:ext>
              </a:extLst>
            </p:cNvPr>
            <p:cNvCxnSpPr>
              <a:cxnSpLocks/>
              <a:stCxn id="73" idx="1"/>
              <a:endCxn id="71" idx="4"/>
            </p:cNvCxnSpPr>
            <p:nvPr/>
          </p:nvCxnSpPr>
          <p:spPr>
            <a:xfrm flipH="1" flipV="1">
              <a:off x="1638314" y="2546251"/>
              <a:ext cx="496911" cy="699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6EE1C7F-B33F-46DE-B277-8E97F1F9C973}"/>
                </a:ext>
              </a:extLst>
            </p:cNvPr>
            <p:cNvCxnSpPr>
              <a:cxnSpLocks/>
              <a:stCxn id="73" idx="7"/>
              <a:endCxn id="72" idx="4"/>
            </p:cNvCxnSpPr>
            <p:nvPr/>
          </p:nvCxnSpPr>
          <p:spPr>
            <a:xfrm flipV="1">
              <a:off x="2473434" y="2567354"/>
              <a:ext cx="496912" cy="678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F772D99-245E-405B-C2A2-27DB70551E82}"/>
                </a:ext>
              </a:extLst>
            </p:cNvPr>
            <p:cNvCxnSpPr>
              <a:cxnSpLocks/>
              <a:stCxn id="74" idx="0"/>
              <a:endCxn id="73" idx="3"/>
            </p:cNvCxnSpPr>
            <p:nvPr/>
          </p:nvCxnSpPr>
          <p:spPr>
            <a:xfrm flipV="1">
              <a:off x="1643147" y="3584242"/>
              <a:ext cx="492078" cy="623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16F582-1076-7C89-9E0C-B03F792BA29F}"/>
                </a:ext>
              </a:extLst>
            </p:cNvPr>
            <p:cNvCxnSpPr>
              <a:cxnSpLocks/>
              <a:stCxn id="75" idx="0"/>
              <a:endCxn id="73" idx="5"/>
            </p:cNvCxnSpPr>
            <p:nvPr/>
          </p:nvCxnSpPr>
          <p:spPr>
            <a:xfrm flipH="1" flipV="1">
              <a:off x="2473434" y="3584242"/>
              <a:ext cx="515523" cy="6233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5728BA5-F7CB-BF0E-2358-55AC988084A7}"/>
                </a:ext>
              </a:extLst>
            </p:cNvPr>
            <p:cNvCxnSpPr>
              <a:cxnSpLocks/>
              <a:stCxn id="75" idx="2"/>
              <a:endCxn id="74" idx="6"/>
            </p:cNvCxnSpPr>
            <p:nvPr/>
          </p:nvCxnSpPr>
          <p:spPr>
            <a:xfrm flipH="1">
              <a:off x="1882297" y="4446768"/>
              <a:ext cx="867509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4B0A28BE-8962-B7B9-686E-A48CF38C14CA}"/>
              </a:ext>
            </a:extLst>
          </p:cNvPr>
          <p:cNvSpPr txBox="1">
            <a:spLocks/>
          </p:cNvSpPr>
          <p:nvPr/>
        </p:nvSpPr>
        <p:spPr>
          <a:xfrm>
            <a:off x="7692992" y="5013736"/>
            <a:ext cx="4067599" cy="1024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 dirty="0">
                <a:solidFill>
                  <a:schemeClr val="tx1"/>
                </a:solidFill>
              </a:rPr>
              <a:t>An unfortunate initialization for </a:t>
            </a:r>
            <a:r>
              <a:rPr lang="en-US" altLang="zh-TW" sz="2100" dirty="0" err="1">
                <a:solidFill>
                  <a:schemeClr val="tx1"/>
                </a:solidFill>
              </a:rPr>
              <a:t>MinConflict</a:t>
            </a:r>
            <a:endParaRPr lang="en-US" sz="21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698AE596-00A6-6A02-800E-2478F658FF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4143" y="2719738"/>
                <a:ext cx="58833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698AE596-00A6-6A02-800E-2478F658F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143" y="2719738"/>
                <a:ext cx="588339" cy="4534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A527FCFB-DC41-10B8-AF99-1D732490E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4898" y="2727811"/>
                <a:ext cx="58833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A527FCFB-DC41-10B8-AF99-1D732490E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898" y="2727811"/>
                <a:ext cx="588339" cy="453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6FDE9C59-755E-FDD3-59AE-ADBAF5351E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1252" y="3611968"/>
                <a:ext cx="58833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6FDE9C59-755E-FDD3-59AE-ADBAF5351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252" y="3611968"/>
                <a:ext cx="588339" cy="453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AABFBE42-143C-E0C6-E918-E5CAA2FAC4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4898" y="3649052"/>
                <a:ext cx="58833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AABFBE42-143C-E0C6-E918-E5CAA2FAC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898" y="3649052"/>
                <a:ext cx="588339" cy="453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EF5356D3-4331-B3ED-4010-673CCCB66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0160" y="4037503"/>
                <a:ext cx="588339" cy="453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2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EF5356D3-4331-B3ED-4010-673CCCB6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160" y="4037503"/>
                <a:ext cx="588339" cy="453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852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B79B-21D6-F53A-44ED-8B5938A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Rescue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390AD-A980-29C6-C6DF-488B03B7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local search algorithms like </a:t>
            </a:r>
            <a:r>
              <a:rPr lang="en-US" dirty="0" err="1"/>
              <a:t>MinConflict</a:t>
            </a:r>
            <a:r>
              <a:rPr lang="en-US" dirty="0"/>
              <a:t>, we will randomly generate multiple initial assignments. For each initial assignment, we will only run it for </a:t>
            </a:r>
            <a:r>
              <a:rPr lang="en-US" dirty="0" err="1"/>
              <a:t>MaxStep</a:t>
            </a:r>
            <a:r>
              <a:rPr lang="en-US" dirty="0"/>
              <a:t> iterations before giving up. </a:t>
            </a:r>
          </a:p>
        </p:txBody>
      </p:sp>
    </p:spTree>
    <p:extLst>
      <p:ext uri="{BB962C8B-B14F-4D97-AF65-F5344CB8AC3E}">
        <p14:creationId xmlns:p14="http://schemas.microsoft.com/office/powerpoint/2010/main" val="3150074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097E-5803-57F7-6074-5257DF1CA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6FE8E-F73D-0A8C-32B2-EBEDC60E4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Xuhui Kang, Matthew Landers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E24E9C-B2CF-BB95-E9C2-16CA311A56B4}"/>
              </a:ext>
            </a:extLst>
          </p:cNvPr>
          <p:cNvSpPr txBox="1">
            <a:spLocks/>
          </p:cNvSpPr>
          <p:nvPr/>
        </p:nvSpPr>
        <p:spPr>
          <a:xfrm>
            <a:off x="1524000" y="485171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Deadline:  11:59PM, September 30</a:t>
            </a:r>
          </a:p>
        </p:txBody>
      </p:sp>
    </p:spTree>
    <p:extLst>
      <p:ext uri="{BB962C8B-B14F-4D97-AF65-F5344CB8AC3E}">
        <p14:creationId xmlns:p14="http://schemas.microsoft.com/office/powerpoint/2010/main" val="2890188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/>
              <a:t>Homework 2</a:t>
            </a:r>
            <a:endParaRPr/>
          </a:p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AutoNum type="arabicPeriod"/>
            </a:pPr>
            <a:r>
              <a:rPr lang="en" dirty="0"/>
              <a:t>Choice Questions (10 points)</a:t>
            </a:r>
            <a:endParaRPr dirty="0"/>
          </a:p>
          <a:p>
            <a:pPr lvl="1">
              <a:buAutoNum type="alphaLcPeriod"/>
            </a:pPr>
            <a:r>
              <a:rPr lang="en" dirty="0"/>
              <a:t>10 questions. </a:t>
            </a:r>
            <a:endParaRPr dirty="0"/>
          </a:p>
          <a:p>
            <a:pPr lvl="1">
              <a:buAutoNum type="alphaLcPeriod"/>
            </a:pPr>
            <a:r>
              <a:rPr lang="en" dirty="0"/>
              <a:t>Answer directly on Gradescope</a:t>
            </a:r>
            <a:endParaRPr dirty="0"/>
          </a:p>
          <a:p>
            <a:pPr lvl="1">
              <a:buAutoNum type="alphaLcPeriod"/>
            </a:pPr>
            <a:r>
              <a:rPr lang="en" dirty="0"/>
              <a:t>The same requirements as the last time.</a:t>
            </a:r>
          </a:p>
          <a:p>
            <a:pPr lvl="1">
              <a:buAutoNum type="alphaLcPeriod"/>
            </a:pPr>
            <a:r>
              <a:rPr lang="en" dirty="0"/>
              <a:t>1 feedback box for the course </a:t>
            </a:r>
            <a:endParaRPr dirty="0"/>
          </a:p>
          <a:p>
            <a:pPr indent="0">
              <a:spcBef>
                <a:spcPts val="1600"/>
              </a:spcBef>
              <a:buNone/>
            </a:pPr>
            <a:endParaRPr sz="1867" dirty="0"/>
          </a:p>
          <a:p>
            <a:pPr>
              <a:spcBef>
                <a:spcPts val="1600"/>
              </a:spcBef>
              <a:buAutoNum type="arabicPeriod"/>
            </a:pPr>
            <a:r>
              <a:rPr lang="en" dirty="0"/>
              <a:t>Program Questions (25 points)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53187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●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Variables:  Each (open) square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●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Domains:   {1,2,…,9}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●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288847" y="3507972"/>
            <a:ext cx="301415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9-way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alldiff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288849" y="3030731"/>
            <a:ext cx="342772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9-way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alldiff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288850" y="3965172"/>
            <a:ext cx="3313912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9-way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alldiff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288847" y="4422372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Question 1 (4 points): Reflex Agent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Your agent should easily and reliably clear the layout: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Run 10 times for evaluation: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TO receive full credits: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Wins all the 10 times</a:t>
            </a:r>
            <a:endParaRPr/>
          </a:p>
          <a:p>
            <a:r>
              <a:rPr lang="en"/>
              <a:t>Average score is greater than 1k.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4764" y="2423302"/>
            <a:ext cx="5431465" cy="2346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Question 2 (5 points): Minimax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"/>
              <a:t>You will write an adversarial search agent.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Work with any number of ghosts: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Check the number of ghosts first.</a:t>
            </a:r>
            <a:endParaRPr/>
          </a:p>
          <a:p>
            <a:r>
              <a:rPr lang="en"/>
              <a:t>Index 0 is always the Pacman.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Correct implementation will lead to Pacman losing the game in some tests.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In large boards, Pacman will be good at not dying but bad at winning. It is not a problem.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When the Pacman believes that his death is unavoidable. Hw will try to end the game as soon as possible.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666" y="1536634"/>
            <a:ext cx="4766700" cy="2095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Question 3 (5 points): Alpha-Beta Pruning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415600" y="1585667"/>
            <a:ext cx="704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Uses alpha-beta pruning to more efficiently explore the minimax tree.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924" y="1721967"/>
            <a:ext cx="4364433" cy="191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201" y="3360334"/>
            <a:ext cx="5369604" cy="2910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Question 4 (5 points): Expectimax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415600" y="1585667"/>
            <a:ext cx="704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Implement Expectimax Agent to modeling the probabilistic behavior of agents who may make suboptimal choices.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Correct implementation will lead to Pacman losing the game in some tests.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6398" y="1634700"/>
            <a:ext cx="4599100" cy="202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Question 5 (6 points): Evaluation Function</a:t>
            </a:r>
            <a:endParaRPr/>
          </a:p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464667" y="1585667"/>
            <a:ext cx="704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The evaluation function should evaluate states, rather than actions like your reflex agent evaluation function did.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You can use your search code in last project for evaluation.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6397" y="1433501"/>
            <a:ext cx="4217267" cy="185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285B-C7E1-BC64-B723-275CA878E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Graph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FED30A-1744-F2A5-A233-52E3D2C8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343" t="1076"/>
          <a:stretch>
            <a:fillRect/>
          </a:stretch>
        </p:blipFill>
        <p:spPr bwMode="auto">
          <a:xfrm>
            <a:off x="2262693" y="2152001"/>
            <a:ext cx="4487318" cy="27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txp_fig">
            <a:extLst>
              <a:ext uri="{FF2B5EF4-FFF2-40B4-BE49-F238E27FC236}">
                <a16:creationId xmlns:a16="http://schemas.microsoft.com/office/drawing/2014/main" id="{0DAFE9D0-F473-CC7D-9A46-2E076CD1975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3921" y="3692842"/>
            <a:ext cx="2822629" cy="26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txp_fig">
            <a:extLst>
              <a:ext uri="{FF2B5EF4-FFF2-40B4-BE49-F238E27FC236}">
                <a16:creationId xmlns:a16="http://schemas.microsoft.com/office/drawing/2014/main" id="{4838CFCA-064A-34C7-1B95-91DF5FE04D0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495" y="1826859"/>
            <a:ext cx="2803713" cy="26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816DB5-D32A-AE63-1F14-921C2E37057A}"/>
              </a:ext>
            </a:extLst>
          </p:cNvPr>
          <p:cNvGrpSpPr/>
          <p:nvPr/>
        </p:nvGrpSpPr>
        <p:grpSpPr>
          <a:xfrm>
            <a:off x="6654019" y="2890432"/>
            <a:ext cx="1953203" cy="453412"/>
            <a:chOff x="6654019" y="2890432"/>
            <a:chExt cx="1953203" cy="453412"/>
          </a:xfrm>
        </p:grpSpPr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22532F2F-B1E1-E689-358C-C8E32B730AF8}"/>
                </a:ext>
              </a:extLst>
            </p:cNvPr>
            <p:cNvSpPr/>
            <p:nvPr/>
          </p:nvSpPr>
          <p:spPr>
            <a:xfrm>
              <a:off x="6654019" y="2954386"/>
              <a:ext cx="407963" cy="327025"/>
            </a:xfrm>
            <a:prstGeom prst="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C1FFD02B-1E8D-5403-6F63-45501534EF49}"/>
                </a:ext>
              </a:extLst>
            </p:cNvPr>
            <p:cNvSpPr txBox="1">
              <a:spLocks/>
            </p:cNvSpPr>
            <p:nvPr/>
          </p:nvSpPr>
          <p:spPr>
            <a:xfrm>
              <a:off x="7186983" y="2890432"/>
              <a:ext cx="1420239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C00000"/>
                  </a:solidFill>
                </a:rPr>
                <a:t>Variable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AC3EE2-351C-10BD-660D-67170D55F391}"/>
              </a:ext>
            </a:extLst>
          </p:cNvPr>
          <p:cNvGrpSpPr/>
          <p:nvPr/>
        </p:nvGrpSpPr>
        <p:grpSpPr>
          <a:xfrm>
            <a:off x="6503525" y="3988537"/>
            <a:ext cx="1838616" cy="682044"/>
            <a:chOff x="6503525" y="3988537"/>
            <a:chExt cx="1838616" cy="682044"/>
          </a:xfrm>
        </p:grpSpPr>
        <p:sp>
          <p:nvSpPr>
            <p:cNvPr id="12" name="Arrow: Left 11">
              <a:extLst>
                <a:ext uri="{FF2B5EF4-FFF2-40B4-BE49-F238E27FC236}">
                  <a16:creationId xmlns:a16="http://schemas.microsoft.com/office/drawing/2014/main" id="{4CF177F1-3CD0-0867-D63F-FC41F8FF0F9E}"/>
                </a:ext>
              </a:extLst>
            </p:cNvPr>
            <p:cNvSpPr/>
            <p:nvPr/>
          </p:nvSpPr>
          <p:spPr>
            <a:xfrm rot="2522298">
              <a:off x="6503525" y="3988537"/>
              <a:ext cx="407963" cy="327025"/>
            </a:xfrm>
            <a:prstGeom prst="lef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E1A5FED-97EC-C010-16F3-5C746E81F7CA}"/>
                </a:ext>
              </a:extLst>
            </p:cNvPr>
            <p:cNvSpPr txBox="1">
              <a:spLocks/>
            </p:cNvSpPr>
            <p:nvPr/>
          </p:nvSpPr>
          <p:spPr>
            <a:xfrm>
              <a:off x="6912225" y="4217169"/>
              <a:ext cx="1429916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0070C0"/>
                  </a:solidFill>
                </a:rPr>
                <a:t>Factor </a:t>
              </a: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862F747A-3E40-80FB-622F-06E9F674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014" t="2845"/>
          <a:stretch>
            <a:fillRect/>
          </a:stretch>
        </p:blipFill>
        <p:spPr bwMode="auto">
          <a:xfrm>
            <a:off x="9030356" y="897827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F912B847-08E6-28FB-6087-20C0F3E774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18" y="5501094"/>
                <a:ext cx="5051268" cy="8080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+10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0,   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F912B847-08E6-28FB-6087-20C0F3E7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18" y="5501094"/>
                <a:ext cx="5051268" cy="8080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8B4E2F0-324C-C0A4-5912-40C15EEEC1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9214" y="5348618"/>
                <a:ext cx="5051268" cy="13010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040" indent="-32004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●"/>
                  <a:defRPr sz="23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Weight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8B4E2F0-324C-C0A4-5912-40C15EEEC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214" y="5348618"/>
                <a:ext cx="5051268" cy="13010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7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DFA7-5BDD-C97E-D87F-027042C2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Constraint Graph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C10C61-08DE-9B29-EAEA-4764F74E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889" y="2194559"/>
            <a:ext cx="3734771" cy="325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0922E-6977-11D5-FAB3-E1A1466C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40" t="1105"/>
          <a:stretch>
            <a:fillRect/>
          </a:stretch>
        </p:blipFill>
        <p:spPr bwMode="auto">
          <a:xfrm>
            <a:off x="7286427" y="1990578"/>
            <a:ext cx="3782475" cy="313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2BAD74-04EA-BF4D-84D4-3F025F6C53E5}"/>
              </a:ext>
            </a:extLst>
          </p:cNvPr>
          <p:cNvGrpSpPr/>
          <p:nvPr/>
        </p:nvGrpSpPr>
        <p:grpSpPr>
          <a:xfrm>
            <a:off x="4642339" y="2559841"/>
            <a:ext cx="1953203" cy="453412"/>
            <a:chOff x="4642339" y="2559841"/>
            <a:chExt cx="1953203" cy="453412"/>
          </a:xfrm>
        </p:grpSpPr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23AADDC5-37FF-7131-2294-066110AC09AC}"/>
                </a:ext>
              </a:extLst>
            </p:cNvPr>
            <p:cNvSpPr/>
            <p:nvPr/>
          </p:nvSpPr>
          <p:spPr>
            <a:xfrm>
              <a:off x="4642339" y="2623795"/>
              <a:ext cx="407963" cy="327025"/>
            </a:xfrm>
            <a:prstGeom prst="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59C7160-DC8E-5F24-59D6-4FB924C125BC}"/>
                </a:ext>
              </a:extLst>
            </p:cNvPr>
            <p:cNvSpPr txBox="1">
              <a:spLocks/>
            </p:cNvSpPr>
            <p:nvPr/>
          </p:nvSpPr>
          <p:spPr>
            <a:xfrm>
              <a:off x="5175303" y="2559841"/>
              <a:ext cx="1420239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C00000"/>
                  </a:solidFill>
                </a:rPr>
                <a:t>Variable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7A8842-E243-C0AA-D8DB-6D49A2ED6E36}"/>
              </a:ext>
            </a:extLst>
          </p:cNvPr>
          <p:cNvGrpSpPr/>
          <p:nvPr/>
        </p:nvGrpSpPr>
        <p:grpSpPr>
          <a:xfrm>
            <a:off x="3090351" y="1537166"/>
            <a:ext cx="1730028" cy="955447"/>
            <a:chOff x="3090351" y="1537166"/>
            <a:chExt cx="1730028" cy="955447"/>
          </a:xfrm>
        </p:grpSpPr>
        <p:sp>
          <p:nvSpPr>
            <p:cNvPr id="8" name="Arrow: Left 7">
              <a:extLst>
                <a:ext uri="{FF2B5EF4-FFF2-40B4-BE49-F238E27FC236}">
                  <a16:creationId xmlns:a16="http://schemas.microsoft.com/office/drawing/2014/main" id="{65977A42-7EEE-DB5D-3BAC-7BA36C0D5726}"/>
                </a:ext>
              </a:extLst>
            </p:cNvPr>
            <p:cNvSpPr/>
            <p:nvPr/>
          </p:nvSpPr>
          <p:spPr>
            <a:xfrm rot="17006453">
              <a:off x="3386039" y="2125119"/>
              <a:ext cx="407963" cy="327025"/>
            </a:xfrm>
            <a:prstGeom prst="lef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501BCCA6-E7F2-59A3-7440-1CF046EC8F78}"/>
                </a:ext>
              </a:extLst>
            </p:cNvPr>
            <p:cNvSpPr txBox="1">
              <a:spLocks/>
            </p:cNvSpPr>
            <p:nvPr/>
          </p:nvSpPr>
          <p:spPr>
            <a:xfrm>
              <a:off x="3090351" y="1537166"/>
              <a:ext cx="1730028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0070C0"/>
                  </a:solidFill>
                </a:rPr>
                <a:t>constraint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EFFE76-D8A0-8A3E-48D0-EDEB4BFF12D1}"/>
              </a:ext>
            </a:extLst>
          </p:cNvPr>
          <p:cNvSpPr txBox="1">
            <a:spLocks/>
          </p:cNvSpPr>
          <p:nvPr/>
        </p:nvSpPr>
        <p:spPr>
          <a:xfrm>
            <a:off x="838200" y="5605281"/>
            <a:ext cx="5813910" cy="45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●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(more convenient for </a:t>
            </a:r>
            <a:r>
              <a:rPr lang="en-US" sz="2100" b="1" dirty="0"/>
              <a:t>binary constraint </a:t>
            </a:r>
            <a:r>
              <a:rPr lang="en-US" sz="2100" dirty="0"/>
              <a:t>CSPs)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ECCCEE-BFCC-F117-3F67-84B6D3FE76A6}"/>
              </a:ext>
            </a:extLst>
          </p:cNvPr>
          <p:cNvGrpSpPr/>
          <p:nvPr/>
        </p:nvGrpSpPr>
        <p:grpSpPr>
          <a:xfrm>
            <a:off x="4016618" y="5999871"/>
            <a:ext cx="5813910" cy="705080"/>
            <a:chOff x="4016618" y="5999871"/>
            <a:chExt cx="5813910" cy="705080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1D2AAD4B-B629-51A3-9526-4A9C1C4D2880}"/>
                </a:ext>
              </a:extLst>
            </p:cNvPr>
            <p:cNvSpPr txBox="1">
              <a:spLocks/>
            </p:cNvSpPr>
            <p:nvPr/>
          </p:nvSpPr>
          <p:spPr>
            <a:xfrm>
              <a:off x="4016618" y="6251539"/>
              <a:ext cx="5813910" cy="4534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20040" indent="-32004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●"/>
                <a:defRPr sz="23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7432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100" dirty="0"/>
                <a:t>Every constraint involves at most 2 variables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8D1AEF-51D1-6EFB-02F1-80235E2A05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2339" y="5999871"/>
              <a:ext cx="203981" cy="30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FCF043AE-E001-2050-1A5B-5A544BE0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78" t="520"/>
          <a:stretch>
            <a:fillRect/>
          </a:stretch>
        </p:blipFill>
        <p:spPr bwMode="auto">
          <a:xfrm>
            <a:off x="7177273" y="1273126"/>
            <a:ext cx="4652102" cy="403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96DE8-E841-FC20-63C2-16404CDD7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Solve CSP?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8B76-1717-C1AD-0454-FAF91DD62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6512169" cy="5308071"/>
          </a:xfrm>
        </p:spPr>
        <p:txBody>
          <a:bodyPr/>
          <a:lstStyle/>
          <a:p>
            <a:r>
              <a:rPr lang="en-US" dirty="0"/>
              <a:t>Treat it as a search problem</a:t>
            </a:r>
          </a:p>
          <a:p>
            <a:pPr lvl="1"/>
            <a:r>
              <a:rPr lang="en-US" dirty="0"/>
              <a:t>Assign one variable at a time</a:t>
            </a:r>
          </a:p>
          <a:p>
            <a:pPr lvl="1"/>
            <a:r>
              <a:rPr lang="en-US" b="1" dirty="0"/>
              <a:t>State:</a:t>
            </a:r>
            <a:r>
              <a:rPr lang="en-US" dirty="0"/>
              <a:t> A partial assignment </a:t>
            </a:r>
          </a:p>
          <a:p>
            <a:pPr lvl="1"/>
            <a:r>
              <a:rPr lang="en-US" b="1" dirty="0"/>
              <a:t>Action: </a:t>
            </a:r>
            <a:r>
              <a:rPr lang="en-US" dirty="0"/>
              <a:t>Assign value to an unassigned variable</a:t>
            </a:r>
          </a:p>
          <a:p>
            <a:pPr lvl="1"/>
            <a:r>
              <a:rPr lang="en-US" b="1" dirty="0"/>
              <a:t>Goal test: </a:t>
            </a:r>
            <a:r>
              <a:rPr lang="en-US" dirty="0"/>
              <a:t>check whether all constraint are satisfied</a:t>
            </a:r>
          </a:p>
          <a:p>
            <a:pPr lvl="1"/>
            <a:endParaRPr lang="en-US" dirty="0"/>
          </a:p>
          <a:p>
            <a:r>
              <a:rPr lang="en-US" dirty="0"/>
              <a:t>But there’s more structure to leverage</a:t>
            </a:r>
          </a:p>
          <a:p>
            <a:pPr lvl="1"/>
            <a:r>
              <a:rPr lang="en-US" dirty="0"/>
              <a:t>Variable ordering doesn’t matter</a:t>
            </a:r>
          </a:p>
          <a:p>
            <a:pPr lvl="1"/>
            <a:r>
              <a:rPr lang="en-US" dirty="0"/>
              <a:t>Variables are interdependent in a local way</a:t>
            </a:r>
          </a:p>
          <a:p>
            <a:pPr lvl="1"/>
            <a:endParaRPr lang="en-US" dirty="0"/>
          </a:p>
          <a:p>
            <a:r>
              <a:rPr lang="en-US" dirty="0"/>
              <a:t>We will start from known search algorithms, and try to speed it up </a:t>
            </a:r>
          </a:p>
        </p:txBody>
      </p:sp>
    </p:spTree>
    <p:extLst>
      <p:ext uri="{BB962C8B-B14F-4D97-AF65-F5344CB8AC3E}">
        <p14:creationId xmlns:p14="http://schemas.microsoft.com/office/powerpoint/2010/main" val="33265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57001</TotalTime>
  <Words>2148</Words>
  <Application>Microsoft Office PowerPoint</Application>
  <PresentationFormat>Widescreen</PresentationFormat>
  <Paragraphs>357</Paragraphs>
  <Slides>54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Constraint Satisfaction</vt:lpstr>
      <vt:lpstr>Constraint Satisfaction Problems (CSP)</vt:lpstr>
      <vt:lpstr>Example: Map Coloring</vt:lpstr>
      <vt:lpstr>Example: Cryptarithmetic</vt:lpstr>
      <vt:lpstr>Example: Sudoku</vt:lpstr>
      <vt:lpstr>Real-World CSPs</vt:lpstr>
      <vt:lpstr>Factor Graph</vt:lpstr>
      <vt:lpstr>Constraint Graph</vt:lpstr>
      <vt:lpstr>How to Solve CSP? </vt:lpstr>
      <vt:lpstr>Backtracking Search</vt:lpstr>
      <vt:lpstr>Backtracking Search</vt:lpstr>
      <vt:lpstr>Improving Backtracking Search</vt:lpstr>
      <vt:lpstr>Vanilla Backtracking Search</vt:lpstr>
      <vt:lpstr>Forward Checking</vt:lpstr>
      <vt:lpstr>Forward Checking</vt:lpstr>
      <vt:lpstr>Forward Checking</vt:lpstr>
      <vt:lpstr>Can We Prune Even More? </vt:lpstr>
      <vt:lpstr>Arc Consistency</vt:lpstr>
      <vt:lpstr>Maintaining Arc Consistency (MAC)</vt:lpstr>
      <vt:lpstr>Maintaining Arc Consistency (MAC)</vt:lpstr>
      <vt:lpstr>Maintaining Arc Consistency (MAC)</vt:lpstr>
      <vt:lpstr>Arc Consistency in Map Coloring Problems</vt:lpstr>
      <vt:lpstr>Arc Consistency in Other Problems</vt:lpstr>
      <vt:lpstr>Limitations of Arc Consistency</vt:lpstr>
      <vt:lpstr>Maintaining Arc Consistency (MAC)</vt:lpstr>
      <vt:lpstr>Maintaining Arc Consistency (MAC)</vt:lpstr>
      <vt:lpstr>Maintaining Arc Consistency (MAC)</vt:lpstr>
      <vt:lpstr>Video:  Forward Checking</vt:lpstr>
      <vt:lpstr>Video:  Maintaining Arc Consistency</vt:lpstr>
      <vt:lpstr>K-Consistency</vt:lpstr>
      <vt:lpstr>“Naked Triples” Strategy in Sudoku</vt:lpstr>
      <vt:lpstr>Improving Backtracking Search</vt:lpstr>
      <vt:lpstr>Ordering</vt:lpstr>
      <vt:lpstr>Variable Ordering</vt:lpstr>
      <vt:lpstr>Variable Ordering</vt:lpstr>
      <vt:lpstr>Variable Ordering</vt:lpstr>
      <vt:lpstr>Variable Ordering</vt:lpstr>
      <vt:lpstr>Variable Ordering</vt:lpstr>
      <vt:lpstr>Value Ordering</vt:lpstr>
      <vt:lpstr>Value Ordering</vt:lpstr>
      <vt:lpstr>Ordering</vt:lpstr>
      <vt:lpstr>Local Search</vt:lpstr>
      <vt:lpstr>Iterative Improvement</vt:lpstr>
      <vt:lpstr>Iterative Improvement</vt:lpstr>
      <vt:lpstr>Iterative Improvement</vt:lpstr>
      <vt:lpstr>Failure of MinConflict</vt:lpstr>
      <vt:lpstr>Rescue</vt:lpstr>
      <vt:lpstr>Homework 2</vt:lpstr>
      <vt:lpstr>Homework 2 </vt:lpstr>
      <vt:lpstr>Question 1 (4 points): Reflex Agent</vt:lpstr>
      <vt:lpstr>Question 2 (5 points): Minimax</vt:lpstr>
      <vt:lpstr>Question 3 (5 points): Alpha-Beta Pruning</vt:lpstr>
      <vt:lpstr>Question 4 (5 points): Expectimax</vt:lpstr>
      <vt:lpstr>Question 5 (6 points): Evaluation Function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Constraint Satisfaction</dc:title>
  <dc:creator>Chen-Yu Wei</dc:creator>
  <cp:lastModifiedBy>Wei, Chen-Yu (kfw6en)</cp:lastModifiedBy>
  <cp:revision>582</cp:revision>
  <dcterms:created xsi:type="dcterms:W3CDTF">2023-06-18T03:54:38Z</dcterms:created>
  <dcterms:modified xsi:type="dcterms:W3CDTF">2024-09-19T21:39:14Z</dcterms:modified>
</cp:coreProperties>
</file>