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v" ContentType="vide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7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8.xml" ContentType="application/inkml+xml"/>
  <Override PartName="/ppt/notesSlides/notesSlide6.xml" ContentType="application/vnd.openxmlformats-officedocument.presentationml.notesSlide+xml"/>
  <Override PartName="/ppt/ink/ink9.xml" ContentType="application/inkml+xml"/>
  <Override PartName="/ppt/notesSlides/notesSlide7.xml" ContentType="application/vnd.openxmlformats-officedocument.presentationml.notesSlide+xml"/>
  <Override PartName="/ppt/ink/ink10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ink/ink16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517" r:id="rId2"/>
    <p:sldId id="375" r:id="rId3"/>
    <p:sldId id="377" r:id="rId4"/>
    <p:sldId id="478" r:id="rId5"/>
    <p:sldId id="479" r:id="rId6"/>
    <p:sldId id="484" r:id="rId7"/>
    <p:sldId id="398" r:id="rId8"/>
    <p:sldId id="432" r:id="rId9"/>
    <p:sldId id="480" r:id="rId10"/>
    <p:sldId id="481" r:id="rId11"/>
    <p:sldId id="483" r:id="rId12"/>
    <p:sldId id="482" r:id="rId13"/>
    <p:sldId id="384" r:id="rId14"/>
    <p:sldId id="556" r:id="rId15"/>
    <p:sldId id="487" r:id="rId16"/>
    <p:sldId id="488" r:id="rId17"/>
    <p:sldId id="491" r:id="rId18"/>
    <p:sldId id="497" r:id="rId19"/>
    <p:sldId id="569" r:id="rId20"/>
    <p:sldId id="518" r:id="rId21"/>
    <p:sldId id="542" r:id="rId22"/>
    <p:sldId id="498" r:id="rId23"/>
    <p:sldId id="499" r:id="rId24"/>
    <p:sldId id="500" r:id="rId25"/>
    <p:sldId id="501" r:id="rId26"/>
    <p:sldId id="547" r:id="rId27"/>
    <p:sldId id="548" r:id="rId28"/>
    <p:sldId id="549" r:id="rId29"/>
    <p:sldId id="558" r:id="rId30"/>
    <p:sldId id="557" r:id="rId31"/>
    <p:sldId id="559" r:id="rId32"/>
    <p:sldId id="560" r:id="rId33"/>
    <p:sldId id="561" r:id="rId34"/>
    <p:sldId id="568" r:id="rId35"/>
    <p:sldId id="562" r:id="rId36"/>
    <p:sldId id="563" r:id="rId37"/>
    <p:sldId id="564" r:id="rId38"/>
    <p:sldId id="370" r:id="rId39"/>
    <p:sldId id="403" r:id="rId40"/>
    <p:sldId id="404" r:id="rId41"/>
    <p:sldId id="405" r:id="rId42"/>
    <p:sldId id="406" r:id="rId43"/>
    <p:sldId id="407" r:id="rId44"/>
    <p:sldId id="367" r:id="rId45"/>
    <p:sldId id="379" r:id="rId46"/>
    <p:sldId id="411" r:id="rId47"/>
    <p:sldId id="413" r:id="rId48"/>
    <p:sldId id="414" r:id="rId49"/>
    <p:sldId id="415" r:id="rId50"/>
    <p:sldId id="416" r:id="rId51"/>
    <p:sldId id="565" r:id="rId52"/>
    <p:sldId id="566" r:id="rId53"/>
    <p:sldId id="567" r:id="rId54"/>
    <p:sldId id="570" r:id="rId55"/>
    <p:sldId id="257" r:id="rId56"/>
    <p:sldId id="258" r:id="rId57"/>
    <p:sldId id="259" r:id="rId58"/>
    <p:sldId id="260" r:id="rId59"/>
    <p:sldId id="261" r:id="rId60"/>
    <p:sldId id="262" r:id="rId61"/>
    <p:sldId id="263" r:id="rId62"/>
    <p:sldId id="264" r:id="rId63"/>
    <p:sldId id="265" r:id="rId64"/>
    <p:sldId id="266" r:id="rId65"/>
    <p:sldId id="267" r:id="rId66"/>
    <p:sldId id="268" r:id="rId67"/>
    <p:sldId id="269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FBE5D6"/>
    <a:srgbClr val="FF9999"/>
    <a:srgbClr val="FDEDED"/>
    <a:srgbClr val="F2F8EE"/>
    <a:srgbClr val="F9DDDF"/>
    <a:srgbClr val="CCECFF"/>
    <a:srgbClr val="BD92DE"/>
    <a:srgbClr val="E2F0D9"/>
    <a:srgbClr val="A365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82743" autoAdjust="0"/>
  </p:normalViewPr>
  <p:slideViewPr>
    <p:cSldViewPr snapToGrid="0">
      <p:cViewPr>
        <p:scale>
          <a:sx n="73" d="100"/>
          <a:sy n="73" d="100"/>
        </p:scale>
        <p:origin x="771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35.7616" units="1/cm"/>
          <inkml:channelProperty channel="Y" name="resolution" value="636.613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4T14:18:50.19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2">
        <inkml:traceFormat>
          <inkml:channel name="X" type="integer" max="3600" units="cm"/>
          <inkml:channel name="Y" type="integer" max="2256" units="cm"/>
          <inkml:channel name="T" type="integer" max="2.14748E9" units="dev"/>
        </inkml:traceFormat>
        <inkml:channelProperties>
          <inkml:channelProperty channel="X" name="resolution" value="119.2053" units="1/cm"/>
          <inkml:channelProperty channel="Y" name="resolution" value="119.36508" units="1/cm"/>
          <inkml:channelProperty channel="T" name="resolution" value="1" units="1/dev"/>
        </inkml:channelProperties>
      </inkml:inkSource>
      <inkml:timestamp xml:id="ts1" timeString="2024-10-24T14:19:00.048"/>
    </inkml:context>
  </inkml:definitions>
  <inkml:trace contextRef="#ctx0" brushRef="#br0">22447 3674 841 0,'0'0'0'0,"0"0"0"0,0-16 0 0,0 5 8 0,0 8 0 16,0-4 0-16,-3 1 1 0,3 5-4 0,0 1 1 15,3-6 0-15,-3 6-1 0,0-3 23 0,0 3 0 0,0 0 0 16,0 3 1-16,0-3-15 0,0 6-1 0,0-6 1 16,0 5-1-16,2 9 34 15,0 7 1-15,0 4-1 0,-1 5 0 0,1 7-31 0,2-2 0 0,-4 7 1 16,3 0 0-16,-1-3 16 0,-2-2 0 0,-2 0 1 16,-1 3 0-16,-3-3-20 0,5 9 1 15,-3-7-1-15,2 5 1 0,2-9 5 16,0 2 1-16,0-7 1 0,0 1-1 15,2-6-10-15,0-4 1 0,-2-2-1 0,0-1 0 16,2-2 4-16,-1-4-1 0,-1-3 1 0,0-4 0 0,2-1-6 16,-2-4 0-16,4 3 0 0,-4-3 0 0,0 0 5 15,1-7 0-15,1 2 0 0,2-20 1 0,1-8-8 16,2 5 2-16,-2-6 0 0,-1-1 0 0,-1 5 3 0,3 0 0 16,-5 2 0-16</inkml:trace>
  <inkml:trace contextRef="#ctx0" brushRef="#br0" timeOffset="265.66">22454 3777 1470 0,'0'0'0'16,"0"0"0"-16,11-17 0 0,-2 6 27 0,1 2-1 15,-1-1 1-15,7 1 0 0,0 0-14 0,1 8 0 0,1-8-1 16,2-2 2-16,-5 6 30 0,3 1-1 0,1-3 1 16,3 2 0-16,-6 2-28 0,-1 3 1 0,1 0-2 15,0 3 2-15,-2 1-1 0,-3 4 1 0,-4 5-1 16,-4-5 1-16,-1 7-8 0,-2 0 1 0,-3 1-1 15,-3 7 1-15,-2 2-6 0,-3-2 0 0,-1-1 0 16,-4 3 0-16,0-7-2 0,0-1 2 0,-3 4-1 16,-3 0 0-16,3-5-1 0,1-5 0 0,1-2 0 15,1-1 0-15,-2 1-1 0,4-3 1 0,0-3-1 0,2 1 1 16,3-4 1-16,0 0 2 0,2-4-2 0,-2 1 2 16,6 3-3-16,-1-6 1 0,2 3 1 0,1-3-1 15,2 1 5-15,1-2 0 0,2 2 0 0</inkml:trace>
  <inkml:trace contextRef="#ctx0" brushRef="#br0" timeOffset="714.8">23107 3311 1369 0,'0'0'0'0,"0"0"0"0,0 0 0 0,0 0 40 0,-12 18 0 0,6-9 1 0,-4 12-1 0,-3-2-24 0,-1 4 0 0,-2 3-1 0,2 4 2 0,4 2 41 0,-1-2 1 0,-1 0-1 16,-2 5 2-16,3 5-43 0,2 3 0 0,0 1 1 16,1 1 0-16,1 3 1 0,1-3 2 0,1-1-2 0,0 0 1 15,1 2-10-15,2-2 1 0,2-5-1 0,2 3 2 0,2-3-9 16,1 0 1-16,0-6 1 0,4 4-1 0,0-7 0 15,0-4-1-15,1 4 1 0,1-5-1 0,1-2-3 16,1-8 1-16,-3 5 0 0,-1-4 0 0,3-4-1 16,-5-5 1-16,2 2 0 0,-2-8 1 0,-1 1-2 15,-1-2 1-15,2-2 0 0</inkml:trace>
  <inkml:trace contextRef="#ctx0" brushRef="#br0" timeOffset="1053.61">23253 3674 1557 0,'0'0'0'0,"0"0"0"15,0 0 0-15,0 0 28 0,0 21 0 0,4-16 0 16,-1 7 0-16,6 6-15 0,-3 5 0 0,1 1 1 16,0 3-1-16,3 3 27 0,1-2 2 0,-1 0 0 15,1 5-1-15,1-3-25 0,1-7-1 0,-6 0 1 16,3 2 1-16,3 1 8 0,-3-5-1 0,1 4 1 0,-1-9 0 16,1 5-13-16,0-5 0 0,-8 1 1 0,2-5-1 15,2 1-2-15,-1-6 0 0,-3 2 0 0,-3-8 2 16,0 3-6-16,0-1 1 0,0-3 0 0,0 0 1 15,2-7 0-15,0 2-1 0,0-4 1 0</inkml:trace>
  <inkml:trace contextRef="#ctx0" brushRef="#br0" timeOffset="1247.41">23518 3760 1532 0,'0'0'0'0,"0"0"0"0,0 0 0 0,0 0 27 0,-18 21 0 16,8-9 0-16,-3 4 1 0,1 9-15 0,-2-4 0 15,-4 5-1-15,-1 4 2 0,1-4 27 0,2 3 2 16,0-7 0-16,-1 8-1 0,1-1-26 16,4-7 0-16,1 8-1 0,-1-3 2 15,3-4 8-15,4-1 0 0,-1-2-1 16,3-8 2-16,3 4-13 0,2-6-1 0,-2-4 0 0,1-3 2 16,5 1-4-16,-5-4 1 0,5-4 0 0</inkml:trace>
  <inkml:trace contextRef="#ctx0" brushRef="#br0" timeOffset="1480.52">23648 4010 1595 0,'0'0'0'0,"0"0"0"0,0 0 0 0,-12 24 24 16,9-11-1-16,-3-1 1 0,3 2 0 0,-1 9-13 15,1-2 1-15,-1-4 0 0,2 5 1 0,1 4 23 16,-1-5 1-16,2-5 0 0,0 0 0 15,2 5-23-15,1-5 2 16,4-4-1-16,-3 0 0 0,5-1 9 0,-4-6 0 0,2-1-1 16,0-1 1-16,2 2-13 0,1 1 1 0,1-6 1 0,-4 0-1 0,4 0-1 0,-3-6 0 15,-2 1 1-15,-1-2-1 0,2-2-4 0,-2-1 0 0,-1 1 0 0</inkml:trace>
  <inkml:trace contextRef="#ctx0" brushRef="#br0" timeOffset="1667.82">23566 4161 1608 0,'0'0'0'0,"3"-9"0"0,-1 2 0 16,0 5 23-16,1 2 1 0,1 0-1 0,1 0 2 15,0 0-14-15,1 0 2 0,-1 0-1 0,2 0 0 0,0 0 35 16,0 2 1-16,4 0-1 0,-3 0 0 0,5 1-32 0,3-3 2 16,-4 4 0-16,0-4 0 0,4 1 11 0,0 3 0 0,-2-2 0 15,-1-2 0-15,1 0-14 0,0 0-1 0,-2-2 1 16</inkml:trace>
  <inkml:trace contextRef="#ctx0" brushRef="#br0" timeOffset="1998.48">23984 3948 1608 0,'0'0'0'0,"0"0"0"15,0 0 0-15,0 0 29 0,0 0 1 0,0 0-1 0,0 0 2 16,0 0-18-16,15-7 0 0,-4 7 1 0,7 0 1 0,3 0 23 16,0 0 0-16,-3-5 0 15,-2 5 0-15,-2-4-23 0,0 4 0 16,0 4 1-16</inkml:trace>
  <inkml:trace contextRef="#ctx0" brushRef="#br0" timeOffset="2129.56">24049 4083 1482 0,'0'0'0'0,"0"0"0"0,0 0 0 0,0 0 23 0,17-17 1 15,-9 17 0-15,-3-4-1 0,5 3-12 0,3-1 2 0,1 2-1 16,-2 0 0-16,1 3 38 0,2 1-1 0,1-1 1 16,-2-3 0-16,2 4-33 0,2 3 0 0,-2-2 0 15</inkml:trace>
  <inkml:trace contextRef="#ctx0" brushRef="#br0" timeOffset="3332.26">24566 3906 1470 0,'0'0'0'16,"0"0"0"-16,0 0 0 0,0 0 15 0,0 0 2 0,-18-13 0 15,16 10 0-15,2 3-8 0,-1-5 1 0,1 5-1 0,3-4 1 16,-3 4 20-16,5-2 1 0,-5-3-1 0,4-5 1 15,3-3-17-15,2 1-1 0,1 0 1 16,3-6 0-16,-3 6-1 0,3 3 0 16,-3 2 1-16,1-5-1 0,1 3-5 0,0 5 0 0,-1-1 0 0,-4 1 1 0,0 4-4 0,2 2 1 0,-4 0-1 0,2 0 1 15,-5 5-3-15,0-2 2 0,0 2-1 0,-1 7 1 0,5 4-3 0,-6-1 0 0,1 8 1 16,1-4-1-16,0-2-1 0,0 1 1 0,-1-1 0 16,1 4 1-16,4-4 0 0,1-1 1 0,-2 3 0 15,0-5 0-15,2-4-1 0,0 1 0 0,0-3 0 16,0-1 1-16,0-4 0 0,1 7 2 0,-1-6-2 0,0-3 2 15,1-3-3-15,1 0 2 0,0-3-2 0,0-3 2 16,1-1 0-16,-1 0 2 0,-2 4-1 0,0-9 0 16,4 1-1-16,-2-5-1 0,-2-1 1 0</inkml:trace>
  <inkml:trace contextRef="#ctx0" brushRef="#br0" timeOffset="3529.75">24894 3760 1344 0,'0'0'0'0,"0"0"0"0,-21 14 0 16,6 2 28-16,0 1 1 0,-5 6-1 0,3 2 1 0,1-4-15 0,0 0-1 16,0 5 1-16,0-5-1 0,0 1 34 0,2-8 0 15,0 5 1-15,2-3-1 0,-1 0-32 0,4 0 2 16,1-4 0-16,1-2 0 0,-2 1 1 0,5-2 1 16,-1-2 0-16,1-4 0 0,3 3-9 0,1-3 0 15,0-3 0-15,0 0 2 0,0 0-6 16,3 0 2-16,-3 0-1 0</inkml:trace>
  <inkml:trace contextRef="#ctx0" brushRef="#br0" timeOffset="4385.42">25389 3192 1117 0,'0'0'0'0,"0"0"0"16,0 0 0-16,0 0 16 0,0 0 1 0,0 0 0 0,0 0-1 0,11 33-7 0,-6-5 1 16,-1 0-1-16,-2 13 2 0,-1-1 26 0,3 2 1 15,-2 2-1-15,-2 6 1 0,0 1-23 16,0 5 0-16,0 6 1 0,-2 4 0 15,-3-1 11 1,-1-1 1-16,3-3-1 0,-3-1 1 0,1 7-16 0,2-9 1 0,-3 0 1 0,1-2-1 16,3-1 1-16,2-13 0 0,-5-1 1 0,0-6 0 15,-1-2-8-15,3-8 2 0,1-2 0 0,-1-2 0 0,3-4 0 0,0-4 1 16,0-6-1-16,0-2 2 0,0-1-6 0,0-4 2 16,3-4-1-16,-1-3 0 0,1-3 2 0,1-3 1 0,-2-3 0 15</inkml:trace>
  <inkml:trace contextRef="#ctx0" brushRef="#br0" timeOffset="5027.56">25749 3538 1407 0,'0'0'0'0,"0"0"0"0,0 0 0 0,4 16 24 15,-2-9 1-15,-1 7 0 16,6 0 1-16,2 9-14 0,2 0 0 0,1 3 1 16,4-1-1-16,2 3 26 0,-1 2 1 0,3 0 1 0,-1 3-1 0,4-1-23 0,-5-4-1 0,-2-5 1 0,-1 10 0 0,3-8 8 0,-2-2 2 15,-2 0 0-15,0-7 0 0,0 1-14 0,-1 3 1 0,-6-10-1 0,-2-1 1 0,2 5-4 0,-3-7 2 0,-1-2-1 0,-1-1 0 0,-2-4-5 0,3 3 2 0,-3-3 0 0,0 0 0 0,0-3-2 0,-3-4 2 16,-1 1-2-16</inkml:trace>
  <inkml:trace contextRef="#ctx0" brushRef="#br0" timeOffset="5269.38">26090 3667 1545 0,'0'0'0'0,"0"0"0"0,0 0 0 0,-29 19 31 0,15-7 1 16,0 1-1-16,-3 6 2 0,-3 2-20 0,3 2 2 0,-1 0-2 15,0 7 2-15,1-2 30 0,1-2-1 0,2-1 1 16,-4 5 0-16,4-4-29 0,2-5 1 0,1-1 0 0,-1-1-1 16,1-2 11-16,4-2 1 0,2-3 0 15,-1 2 1-15,5-5-17 0,1 0 1 0,1-2 1 16,-1-7-1-16,4 3-2 0,-1-3 1 16,1-3-1-16</inkml:trace>
  <inkml:trace contextRef="#ctx0" brushRef="#br0" timeOffset="5492.9">26284 3893 1520 0,'0'0'0'0,"0"0"0"16,0 0 0-16,0 0 28 0,0 0 1 0,0 0-1 0,-16 23 2 15,11-16-17-15,-3 6 0 0,1-1 1 0,-1 6-1 16,-3-1 30-16,4-1 1 0,-2 0-2 15,6-4 2-15,-4 8-28 0,3-6 0 0,2 5-1 0,-1-7 2 0,3 4-3 0,0-4-1 0,0-3 1 0,0-2 0 0,3 2-6 16,1-2 1-16,-1-2-1 0,3 1 1 0,-5-3-7 0,3 1 0 16,-1-3 1-16,3-2-1 0,1 1-1 0,0-4 1 15,2 4 0-15,-2-9 1 0,3 4-3 0,-1-4 0 0,-2 2 0 16,0-3 0-16,0-3 0 0,-3 5 0 0,-6-1 0 16</inkml:trace>
  <inkml:trace contextRef="#ctx0" brushRef="#br0" timeOffset="5695.3">26127 3997 1507 0,'0'0'0'15,"0"0"0"-15,-4-3 0 0,4 3 15 0,4 3 2 16,-4-3-1-16,3 0 1 0,-3 0-8 16,4 6 1-16,-4-6-1 0,5 3 1 0,0 1 24 15,2-4 0-15,0 5 1 16,2-2 0-16,4 3-21 0,-1-3 1 0,6 1 0 0,-2-4 0 15,-1 3 8-15,-1-3-1 0,1-3 1 16</inkml:trace>
  <inkml:trace contextRef="#ctx0" brushRef="#br0" timeOffset="5928.53">26455 4083 1520 0,'0'0'0'15,"0"0"0"-15,0 0 0 0,0 0 28 0,0 0 1 16,5-17-1-16,-5 17 2 0,5-5-17 0,1 3 0 16,1 2 1-16,0 0-1 0,0 2 35 0,0-1 0 0,0 3 0 15,0-4 0-15,2 0-31 0,0 3 0 0,-2-3 0 16,0 0 0-16,2 0 14 0,-1 2 2 0,3 0-1 15,-2-4 1-15,1 0-20 0,1-1 2 0,-2 3-1 16</inkml:trace>
  <inkml:trace contextRef="#ctx0" brushRef="#br0" timeOffset="6120.89">26790 3950 1407 0,'0'0'0'0,"0"0"0"0,0 0 0 0,0 0 35 16,0 0-1-16,0 0 1 15,0 0 1-15,0 0-21 0,0 0-1 16,0 0 1-16,12 23 0 0,-12-11 34 0,-1 6 0 16,-3-6-1-16,2 4 2 0,0 1-33 15,1 1-1-15,-1-1 1 16,0-4 0-16,0 1-1 0,2 0 1 0,2-4-2 0,0-1 2 0,1 4-8 16,-1-3 1-16,0-5-1 0,0 2 1 0,0-3-7 0,-2-4-1 0,3 0 0 0</inkml:trace>
  <inkml:trace contextRef="#ctx0" brushRef="#br0" timeOffset="6396.5">27014 3874 1444 0,'0'0'0'0,"0"0"0"16,0 0 0-16,0 0 11 0,21-10 1 0,-12 13 1 15,0-3-1-15,7 4-5 0,-4-1 1 0,2-1-1 16,2 3 1-16,0-1 15 0,0 1-1 0,-2-5 1 0,-2 3-1 16,2 1-11-16,-1-2 1 0,-3-2-1 0,-1 3 1 15,2-3 11-15,-4 4-1 0,0-4 0 0</inkml:trace>
  <inkml:trace contextRef="#ctx0" brushRef="#br0" timeOffset="6577.76">27081 4027 1356 0,'0'0'0'0,"0"4"0"0,0-4 0 0,2 0 35 0,3-4 1 16,0 1-1-16,2 1 1 0,2 2-22 15,0-4 1-15,0 4-1 0,1 0 2 0,1 0 22 0,0 4 0 16,-3-4 1-16,1 0 0 0,0 2-25 0,0 1 2 15,0-3 0-15,-2 4 0 0,-2-4 15 0,0 3 0 16,1-3 1-16</inkml:trace>
  <inkml:trace contextRef="#ctx0" brushRef="#br0" timeOffset="7116.35">27420 3786 1293 0,'0'0'0'0,"0"0"0"15,0 0 0-15,0 0 16 0,-9-17 1 0,9 17 0 16,0-4 0-16,0 4-8 0,0 0 1 16,0 4-1-16,0-4 1 0,0 3 8 0,0-3 1 0,0 4 0 15,-2 1 0-15,0-2-9 0,2 6 0 0,0-4 0 16,2 10 1-16,2 2 1 0,3-1 0 0,-4 0-1 16,2-7 2-16,3 1-7 0,-1-1 2 0,0-2 0 15,0-2 0-15,2 4-5 0,-1-7 1 0,1 1-1 16,0-3 1-16,2 0-1 0,-3-3 0 0,-2 1-1 0,1-7 2 15,0 4-1-15,0 1 2 0,0-4-1 0,0 2 1 16,0-6-2-16,0 3 0 0,0-3 1 16,-2 0-1-16,1-1 4 0,-1 5 1 0,0-1-2 15,2 2 2 1,-5 0-3-16,0 1 0 0,-2 3 0 16,0 3 0-16,0-4 7 0,0 4-1 15,0-3 0-15,0 3 0 0,0 0-4 16,2 7 1-16,-2-7-1 0,3 9 0 15,-1 5 9-15,0 7 0 0,-1 0 0 16,3 4-1-16,-2-3-6 0,0 5 0 16,1-3 0-16,1-2 1 0,-1-3 12 0,1 2 0 15,-1 0-1-15,1 0 2 0,-1-3-12 0,1 5 0 16,-1-4 1-16,3-3 0 0,-1 0 13 0,-2 1-1 0,-3-1 1 16,0-5 1-16,-1-1-14 0,-5-1 0 15,-1-2 1-15,0-2-1 0,0-1 11 0,0-2-1 0,0 3 0 16,-4-5 2-16,-3 0-13 0,2 0 2 0,-4 0-2 0,-2-5 1 15,3 3 8-15,0 2 1 0,1-4-1 0,2-3 0 0,3 6-10 16,2-3 1-16,2 4 0 0,0-7 1 0,3 2 6 16,0-2 1-16,2 5-1 0,4-5 1 15,1 2-9-15,2-4 0 0,0 0 0 0,9-3 1 0,1 1 8 0,1-1 0 0,-2 3 1 16,-2-1 0-16,2 1-10 0,-4 3 1 0,4-1-1 0,0 0 1 0,0 4 5 0,-2-6 1 0,-2 6 0 0,1-1 0 0,1 1-8 0,-2-1 1 0,-1 0-1 16</inkml:trace>
  <inkml:trace contextRef="#ctx0" brushRef="#br0" timeOffset="7710.75">27809 3352 1746 0,'0'0'0'0,"0"0"0"16,0 0 0-16,0 0 56 0,20 7 1 0,-11-4 0 16,7 10 0-16,3 1-40 0,0 5 1 0,4 2 0 15,-3 4 0-15,1-2 40 0,-2 3 1 0,1 2-1 0,-1 2 1 0,0 5-43 0,-1 4 2 16,-2 5 0-16,-2 2 0 0,-3 1-9 0,-2-3 1 0,-4 2 0 0,-2-2 1 0,-3 7-6 0,0-5 2 0,-5-2 0 15,-2 1-1-15,-5 3-6 0,-1-4 0 0,-3-6 0 0,-3 8 0 0,0-11 0 0,-1-3 0 0,-1 0 0 0,-2-4 0 0,0 0-6 16,2-5-1-16,0-4 0 0,-2-5 2 0,4 6-1 16,1-5 1-16,0-2 1 0,-1-4-1 0,3-1-7 0,2-1 1 15,0-3-1-15</inkml:trace>
  <inkml:trace contextRef="#ctx1" brushRef="#br0">33472 13869 0,'0'0'0,"0"0"16,0 0-16,0 0 16,-10 0-16,10 0 0,-9 0 0,9 0 15,-10 0-15,10 0 16,-9 0-16,9 0 15,-9 0-15,9 0 0,-10 0 16,10 0-16,-9 0 0,9 0 16,-10 0-1,10 0-15,0 0 0</inkml:trace>
  <inkml:trace contextRef="#ctx0" brushRef="#br0" timeOffset="16544.89">28455 3862 766 0,'0'0'0'0,"0"0"0"0,0 0 0 15,0 0 68-15,0 0 2 0,0 0 0 0,23-4-1 16,-14 8-51-16,1-4 0 0,1-4 0 0,10 1 0 0,6-1 50 0,-4 2 1 16,-4-1-1-16,0-6 2 0,1 6-52 15,-3 3 0-15,-1-4 0 0,-2-1 0 0,2 7-4 16,0 1 1-16,-4-6-1 0,-1 1 1 0,0 4-6 16,-1-2 0-16,-1-7 0 0,-2 3 0 0,4 4-9 0,-4 4 0 15,0-4 0-15,-4 0 1 0,1 1-1 0,-4-1 0 16,0 0 0-16</inkml:trace>
  <inkml:trace contextRef="#ctx0" brushRef="#br0" timeOffset="16747.93">28501 4031 992 0,'0'0'0'0,"0"0"0"15,21 3 0-15,-3-3 2 0,-1-3 1 0,-3-1-1 16,-3 4 2-16,-2 0-2 15,1-5 0-15,1 1 0 0,-2 4 1 16,1-3 6-16,-1-2 1 0,-2 5 0 16,4-4 0-16,-1 1-4 0,-1-1 0 0,-3 2 1 0,-3 2 0 0,1 0 2 0,-1 0 0 0,-3 0 0 15</inkml:trace>
  <inkml:trace contextRef="#ctx0" brushRef="#br0" timeOffset="17429.8">29325 3820 866 0,'0'0'0'0,"0"0"0"0,0 0 0 0,0 0 8 0,0 0 1 16,0 0 0-16,0 0 0 0,0 0-4 0,0 0 1 0,17-7-1 0,-8 5 2 16,5-2 11-16,-1 1 1 0,1 3-1 15,7-7 1-15,4 7-9 0,-3-4 0 0,0 1 1 16,1-3 0-16,0 6 1 0,-2 0 2 0,-2-3-1 16,2-2 1-16,2 5-7 0,-5 1 1 15,-4-2 0-15,-3-3 1 0,-1 4-1 0,1 2 0 0,-4-4 0 0,-4-1-1 0,1-1-2 0,-1 4 1 16,1-2-1-16,-1-1 1 0,1-6-2 0,-1 2 2 0,-1 0 0 15</inkml:trace>
  <inkml:trace contextRef="#ctx0" brushRef="#br0" timeOffset="17879.86">29841 3471 778 0,'0'0'0'0,"0"0"0"16,0 0 0-16,9-17 10 0,-9 11 1 0,0-6-1 16,2 3 0-16,0 2-4 0,0 0 1 0,-1 2 0 0,-1-6 0 0,0 3 5 15,0 4 1-15,0-5 1 0,-1 4-1 16,-3 0-5-16,1 1 0 0,-1 1 0 0,-1-1 1 0,-4 2-5 0,-2 1 2 16,1-1 0-16,-8 7-1 0,-5 4-1 0,2 2 0 15,3-8-1-15,-3 8 2 0,4-1-5 0,1-1 0 16,-2-4 0-16,0 9 1 0,4 0-1 0,2-1 0 15,-2-5 0-15,0 10 1 16,5 0-2-16,2-6 1 0,0 0-1 0,0 4 1 0,5-5-1 16,2 1 1-16,0 4 0 15,0 0 0-15,3-4-2 0,3 0-1 16,1 1 1-16,3 1 1 16,5 9-1-16,0-4 1 15,3-2-2 1,0 1 2-16,1 5-1 0,-3-4 1 0,-4 2-1 15,2-1 1-15,1 6-2 0,-3-1 2 0,-5-6 0 0,-4 4 0 0,1 3-1 0,0-5 1 0,-4-3-1 0,-4 5 1 0,-1-2 0 0,-2-5 0 0,-2 1 0 0,-4-2 0 0,3 0 1 0,1 5 0 0,-3-4 0 16,-2-4 0-16,1-3 0 0,4-1 0 0,2 1 0 16,-3-3 0-16,-1 1 3 0,-3 3 6 15,7-15-4-15,4 0-3 0,-1 5 1 0,-1-7 1 0,-4-2-1 16,2-2 6-16,3 2 0 0,4-3 0 0,0-9 1 16,6 3-4-16,-1 6 0 0,0-2 0 0</inkml:trace>
  <inkml:trace contextRef="#ctx0" brushRef="#br0" timeOffset="18379.47">30192 3535 866 0,'0'0'0'0,"0"0"0"0,-28 14 0 0,11-2 13 0,3 2 1 0,-1-5-1 16,1 0 1-16,4 3-6 0,-1 0-1 0,-1 1 1 15,-1-6 1-15,1 8 14 0,2 0 0 0,-1 0 0 0,-3 1 0 16,-2 7-12-16,2 3 2 0,3-4-2 16,2-1 1-16,4 2 6 0,2 1 0 0,-1-3 0 15,4 2 0-15,0-2-8 0,2 0 0 0,1-7 1 16,4 9-1-16,-1-7-4 0,1 2 1 0,3-2 0 15,6 1 0-15,2-5-3 0,0-3 1 0,-1 0-1 16,-1 0 2-16,0-2-5 0,0 5 0 16,0-5 0-1,-2-7 1-15,0 4-1 0,0-2 0 16,-3-1 1-16,-6-4 0 0,2 3-2 16,0 0 0-16,-2 0 0 0</inkml:trace>
  <inkml:trace contextRef="#ctx0" brushRef="#br0" timeOffset="18828.97">30392 3640 853 0,'0'0'0'15,"0"0"0"-15,0 0 0 0,0 0 5 16,0 0-1-16,0 0 1 0,0 0-1 0,0 0 0 16,0 0-1-16,0 0 1 0,0 0 0 15,3 23 1-15,1-12 0 0,-1-3 0 0,6 5 0 0,5 3-1 0,-1-4-1 0,-1 0 0 0,2 6 2 16,4 1-1-16,-2-3 1 0,-4-7-1 0,0 3 1 0,4 6-2 0,-2-6 1 0,-3-2-1 0,-2-4 0 0,1 3-2 0,1-2 2 0,-2-4-1 0,-2 2 0 0,2-3-1 0,-1 2 1 0,-4-4 0 0,-4 0 0 0,0 0-1 0,5-4 0 15,-1 4 0-15,-2-5 0 0,-2 0 0 0,1 1 1 16,3-1-1-16</inkml:trace>
  <inkml:trace contextRef="#ctx0" brushRef="#br0" timeOffset="19034.12">30734 3589 778 0,'0'0'0'16,"0"0"0"-16,-18 7 0 0,8 2 9 0,-3-2 0 16,-1 2 0-16,-10 0 0 0,-1 5-3 0,6 0 1 15,1-2-2-15,0-5 2 0,2 7 11 16,2 2 0-16,0-2 0 0,0-2 0 0,2 8-8 16,-1-1 0-16,1-7 0 0,-2 2 0 15,2 8 4-15,3-5 0 0,0-3 0 0,5-3 0 0,1 1-6 0,-1-5 1 0,3 2 0 0,-3 3 0 16,1-3-2-16,-1-4 1 0,2-1-1 0,2 1 1 0,0-1-3 0,0-4 0 0,4 0 1 0</inkml:trace>
  <inkml:trace contextRef="#ctx0" brushRef="#br0" timeOffset="19269.3">30676 4066 992 0,'0'0'0'16,"-18"10"0"-16,-1-3 0 0,1 6 6 0,6-1 2 16,-1-3 0-16,-1-6 0 0,4 6-4 0,3-4 2 15,-2 1 0-15,2-10-1 0,3 2 10 0,4 2-1 16,-1-1 1-16,1 1-1 0,3-4-5 0,-1 1 0 16,-2-3 0-16</inkml:trace>
  <inkml:trace contextRef="#ctx0" brushRef="#br0" timeOffset="19870.22">31122 3503 892 0,'0'0'0'0,"0"0"0"15,-9 28 0-15,6-10 9 0,-3-1 0 0,-2 1 0 0,-5-2 0 16,4 5-4-16,2-2 2 0,0-1-1 0,2-6 0 0,2 4 8 16,1 0-1-16,-2-4 1 0,1-1-1 0,1 4-5 15,2 1 0-15,0-3 0 16,0-8 1-16,0 2 1 0,0 0 1 0,0-2-1 16,0-5 1-16,0 0-4 0,3 4 0 0,-3-4-1 15,4 0 2-15,0-4-2 0,-1-1 0 0,1-2-1 16,8-11 1-16,6-1-3 0,-3-2 2 0,-2 0-1 0,1-4 1 15,2 9-2-15,-2 2 0 0,-2-2 1 0,2 6-1 0,0-3-1 16,-1 1 1-16,-4 5-1 0,-4 5 1 0,-2-1-1 16,-3 3 1-16,0 0-1 0,0 0 0 0,0 0-1 0,0 0 2 15,0 3-1-15,0 3 0 0,0-3-1 0,0 1 1 16,0 1 1-16,0 14-1 0,-3 9-1 0,-1 2 1 16,3-1-1-16,1 4 2 0,0 4-2 0,0-7 1 15,0 1 0-15,0 3 0 0,-2-4 0 0,-3-4 0 16,-1 2-1-16,4 6 1 0,-1-10 2 0,-1 1 0 0,1-6 1 15,-2-1-1-15,-1 1-2 0,5 2 2 0,-3-7-1 16,-1 1 0-16,-2 2 3 0,0-1 1 0,0-4-1 16,0-6 1-16,-1 2-2 0,3 3-1 0,-2-8 1 15,0 1 0-15,-2-4 6 0,-1 3 2 0,-1-3-1 16,-1-7 1-16,-1 4-7 0,3 3 2 0,-3-4 0 0,1-4 0 16,3 1 6-16,2 1 1 0,4-2 0 0,1-5 0 15,2 6-6-15,2-3 0 0,-1 1 0 0,3-4 0 16,3 1 7-16,2 3 1 0,0 1-2 0,1-10 2 0,4 2-8 15,0 7 1-15,-1 1-1 0,-1 1 1 0,1-6 5 16,-1 3 1-16,0 1-1 0,1-3 1 0,-1 3-7 16,0-5 0-16,1 0 0 0,1 1 0 0,-2 1 5 15,-1 0-1-15,-1-1 0 0,3-1 1 0,1 2-6 16,-2 1 0-16,-1-10 0 0</inkml:trace>
  <inkml:trace contextRef="#ctx0" brushRef="#br0" timeOffset="20131.68">31542 3376 1243 0,'0'0'0'0,"0"0"0"0,10 48 0 0,1-11 25 16,-2-4 0-16,0-1 1 0,-4-13 0 0,0 2-14 0,1 6 1 0,-1-3-1 16,0-1 2-16,0 11 24 0,-1-1 0 0,-4-5 0 0,-2 25 1 15,-1-4-24-15,-3-12 1 0,-2-5-1 16,-3 6 1-16,-1-15-3 0,-2-2 1 0,-4 2-1 16,-3-3 1-16,3-1-6 0,0 0 1 0,-3-3-1 0</inkml:trace>
  <inkml:trace contextRef="#ctx0" brushRef="#br0" timeOffset="133553.01">3087 3730 728 0,'0'0'0'16,"33"-12"0"-16,4-4 0 0,4 9 2 15,-1-2 1-15,6-2 1 0,0-3-1 0,0 5-1 16,0 4 1-16,2 5-1 0,1-3 1 0,2 3 10 0,2 3-1 0,-4 8 0 0,1-6 2 0,-1 9-6 0,-6 4-1 0,-3-1 1 16,1 6 0-16,-6 5 12 0,0 2 1 0,-5 7-1 0,7 4 1 0,-9-6-11 15,-6 3 1-15,-6-2 1 0,-2 6-1 16,-4 2 1-16,-4 7 1 0,-6 2-1 0,-9 10 1 0,-7-3-5 15,-2-6 0-15,-10 1 0 0,-6 3 0 0,-3 0-1 16,0-5 0-16,-9 1 0 0,-6-1 1 0,-7-2-4 16,6-7 2-16,-5-5 0 0,-3 3-1 0,6-12 0 15,5-9 0-15,-8 2 1 0,2-6 0 0,1-4-3 0,2-6 1 16,0-4 0-16,-1-4 0 0,8-10 5 0,2-5 1 16,1-10 0-16,1-1 1 0,5-6-6 15,5-6 2-15,-1-6 0 0,4-1-1 0,3-3 7 16,7 3 0-16,1-5 0 0,6 3 0 0,5-6-5 15,3 3 0-15,2-2 0 0,8-10 1 0,-3 10 12 16,6 4 0-16,3-6 1 0,4 8 0 0,5-1-11 16,0 2 0-16,8 1 1 0,1-1-1 0,5 0 16 15,-2 9 0-15,1-3 0 0,7-4 1 0,-4 12-16 16,-7 9 2-16,7-1-1 0,0-3 0 0,-4 11 19 0,-5 6-1 16,-3-3 1-16,0 10 0 0,-4-2-18 0,0 1 0 15,-5 8 0-15,-4 1 0 0,4 2 13 0,-3-2 1 16,-1 2-1-16,-3 0 1 0,3 6-15 0,-3 4 0 15,-6-4 1-15,1 1-1 0,1 5 12 0,-5-3 1 16,-5-4-1-16</inkml:trace>
  <inkml:trace contextRef="#ctx0" brushRef="#br0" timeOffset="133886.46">3438 3837 1632 0,'0'0'0'15,"7"21"0"-15,2 6 0 0,3 4 40 0,-3-3-1 0,0-1 0 16,1 8 2-16,3-7-26 0,1-5 1 0,-2 3 0 16,4 8-1-16,0-4 40 0,-4 5 0 0,2-7 0 0,2 4 1 0,-3 3-39 15,-1-10 1-15,-5-3-1 0,-2 5 1 0,-1-6 15 0,-1-3 0 16,-1-6 0-16,-2-3 0 0,0-1-19 16,-2-6 0-16,-1 2 1 0,-1-1 0 0,-5-3-1 0,6-7 1 15,-2 2-1-15</inkml:trace>
  <inkml:trace contextRef="#ctx0" brushRef="#br0" timeOffset="134098">3531 3994 1733 0,'0'0'0'0,"-24"30"0"16,1-7 0-16,2 3 32 0,3 9 0 0,-2-3 0 15,-1 1 0-15,-3 2-18 0,2-1 0 0,3-4 1 16,1 1-1-16,3-1 32 0,2-5 0 0,4-8 0 15,1 3 2-15,0-4-33 0,8-8 2 0,0-4 0 16,4 1 0-16,1-1 5 0,6-4 2 0,1-4-2 16</inkml:trace>
  <inkml:trace contextRef="#ctx0" brushRef="#br0" timeOffset="134513.51">4106 4333 1658 0,'0'0'0'0,"0"0"0"0,0 0 0 15,0 0 25-15,0 0 1 0,0 0-1 0,0 0 1 0,0 0-13 16,25-12-1-16,-13 7 0 0,13-8 2 16,9 6 19-16,3-3 2 0,-4 1 0 15,24-12 0-15,6 7-21 0,-5 1 1 0,-5 3 0 0,0 1 0 16,-3 6 7-16,-5-1-1 0,-2 1 0 15,1-1 1-15,-5 6-11 0,-8 3 0 16,-6-5 0-16,-4-3 0 0,-5 6-4 0,-4 2 0 16,-3-1 0-16,-2-4 0 0,-1 3-2 0,-3-3-1 15,-6 0 1-15,-3-3 1 0,6 3-2 0,-3 0 2 16,-1 0-1-16</inkml:trace>
  <inkml:trace contextRef="#ctx0" brushRef="#br0" timeOffset="134685.91">4845 4027 1658 0,'0'0'0'0,"0"0"0"0,25 20 0 0,-4-10 24 15,-1-1-1-15,-3 5 1 0,-1-7-1 0,2 11-11 16,-2-3 0-16,-4 1 0 0,4 0 1 0,-4 2 25 0,1-1 0 0,-8 3 0 0,-2-1 0 0,1 2-23 16,1 0 1-16,-5-5-1 0,-5 2 1 0,1 4 2 0,-4 0 1 15,-5-5 0-15,-6 3 0 0,3-5-9 0,2-2 0 16,-2 8 0-16,-5-5 2 0,8-4-8 0,1-3 2 15,0-6-1-15,-1 4 1 0,5-7-3 0,4-3 2 16,-5-4-2-16</inkml:trace>
  <inkml:trace contextRef="#ctx0" brushRef="#br0" timeOffset="135374.37">5902 4699 1407 0,'0'0'0'0,"-25"13"0"0,1-6 0 0,1 0 24 15,1-2 1-15,-4-2 0 0,1-3 1 0,2-3-14 0,2 1 0 16,-3-8 1-16,-6-3-1 0,-2 3 26 0,-2-3 1 0,-3-4 1 0,4-6-1 16,-1 2-23-16,-1 3-1 0,0-8 1 0,-1 3 0 0,10-2 1 0,1 1-1 15,6-6 1-15,-2-2 0 0,5-5-8 0,7 9 1 0,0-12 0 0,2-3 0 0,5 3-5 0,2 3-1 0,2-4 1 0,5-3-1 0,-2 9 0 0,4 5-1 0,2 4 0 16,6-2 2-16,3-2-4 0,1 5 0 0,4-3 0 15,5-2 2-15,3 7-2 0,3-1 0 0,2-1 0 16,6-7 0-16,-1 15 0 0,1-2 0 0,5 1 0 16,2 4 2-16,2 7-2 0,0 5 0 0,2-1 0 15,1-1 0-15,3 11 1 0,-10 2 1 0,0-4-1 16,3 11 1-16,0 5 0 0,-6 4-1 0,4-2 0 16,-4 12 0-16,-6-5 3 0,-6 1-1 0,-3 3 1 15,-4 10 0-15,-8-4-1 0,-6-5-1 0,-5 9 0 16,-8 6 2-16,-8 2 2 0,-5 1 0 0,-6-5 1 0,3-13 0 15,-2-3-3-15,-3-4 0 0,-4 9 1 0,-6-4 0 0,1 6 1 16,1-4 1-16,-1-2 0 0,-22 18 0 0,6-3-2 16,9-15-1-16,-4-12 1 0,8 6-1 0,-1-10 3 15,2-8 0-15,2-5 0 0,-3-4 1 0,5-6-3 16,6-4-1-16,-2-8 1 0,3-8-1 0,8 3 5 16,1-5 1-16,-4-11-1 0</inkml:trace>
  <inkml:trace contextRef="#ctx0" brushRef="#br0" timeOffset="136067.43">5623 4083 1608 0,'0'0'0'0,"0"0"0"0,0 0 0 0,0 16 38 0,4-7 0 0,-1 0 0 0,1-4 0 15,1 2-23-15,2-2 1 0,-1 4-1 16,1-3 1-16,5 2 38 0,0 5 1 0,1-1 0 0,4-3 0 0,-1 0-38 15,-4 1 1-15,-3-1-2 0,4 1 2 16,-1 10 7-16,0-4 0 0,-3-4-1 16,-2-3 1-16,2 3-13 0,0-1 1 15,-2-1-1-15,-5 1 0 0,1-2-8 0,4-2-1 0,-5-2 1 0,-2-5-1 0,4 0-1 16,-4 0 2-16,7 0-2 0,-7 0 1 0,1-4-3 16,3-1 0-16,-1 2 0 0,6-12 0 0,0 0 0 15,2-1 0-15,1-5 0 0,2-9 0 0,2 7-1 16,-7 7 1-16,0-1 0 0,-2-3 0 0,-4 6-1 15,-3 5 1-15,-3-1 0 0,3-1 0 0,0 6-1 0,0 5 0 16,-4-5 0-16,1 1 1 0,1 4-2 0,-2 0 1 16,-1 0 0-16,1 0 1 0,1 2-1 0,-2 0 1 15,-2-1-1-15,1-1 1 0,3 4-1 0,-4-4 1 16,1 3-1-16,3-3 1 0,-2 4 0 0,-2 1 0 0,1-1 0 16,-1-1 0-16,2 6 0 0,1 2 0 15,1-1 0-15,-2-1 0 0,-2 7 0 0,-2 1 0 16,5-3 0-16,-5 6 1 0,6 3-1 0,-2-4 0 0,-3-7 0 15,0 1 1-15,-1 2 1 0,5 0 0 0,-5-3 1 16,2 0-1-16,2 0-1 0,2-4 1 0,-3-5 1 16,3 1-1-16,-4-1 1 0,5-1 1 0,2-2-1 15,0 0 1-15,0 3-1 0,0 1 0 0,0-4-1 16,0 0 2-16,2 0 0 0,-2 0 1 0,3 3-1 16,1-1 1-16,-1 2-2 0,3 4 0 0,-3-2 1 0,1 10-1 15,4 1 1-15,-4 4 1 0,-2 2-1 0,-4 5 2 16,2 7-3-16,2 1 1 0,-2-6-1 0,0-1 2 15,7 5-1-15,-2-4 1 0,2-11-1 0,-2-1 2 16,3-2-3-16,4-4 0 0,0-7 1 0</inkml:trace>
  <inkml:trace contextRef="#ctx0" brushRef="#br0" timeOffset="136571.47">6530 4143 1695 0,'0'0'0'0,"0"0"0"16,0 0 0-16,0 0 37 0,0 0 0 0,18-9 0 15,-11 8 1-15,5-3-23 0,6 4 1 0,1 0-2 16,7 0 2-16,12 0 34 0,-1 4 1 0,3-4-1 16,-1 0 1-16,0 0-34 0,3 1 0 15,4 1-1-15,-2-2 2 0,-2 7 5 16,-5-1-1-16,0 1 1 0,0-6-1 0,-3 8-11 15,-9-4 1-15,-1 2-1 0,1-3 1 0,-7 1-4 0,-2 2 1 0,-9-7 0 0,-2 0 0 0,-2 2-3 16,-3-2-1-16,-7 0 1 0,2-5 1 0,-2 1-4 0,2 3 0 16,1-1 1-16</inkml:trace>
  <inkml:trace contextRef="#ctx0" brushRef="#br0" timeOffset="136802.4">7179 3960 1394 0,'0'0'0'0,"4"6"0"0,-4-6 0 0,5 1 26 0,2 3 1 0,-2 1-1 15,2 4 1-15,2 3-15 0,0-3 2 16,3 0-2-16,13 10 1 0,3 1 29 0,0-8 1 0,-1 2-2 16,1-2 2-16,-3 4-27 0,-8 0-1 15,3 0 1-15,-3-4 1 0,-4 7-5 16,-6 1 2-16,-7-3-1 16,0-6 1-16,-4-1-7 15,-5 3 1-15,1 1 0 0,-5 2 1 0,-3 1-7 0,-3-3 1 16,1 2-1-16,-3 0 0 0,-3 0-1 0,1-4 1 0,1-5 1 15,5 6-1-15,-3-3-2 0,3-5 0 0,1-1 0 0</inkml:trace>
  <inkml:trace contextRef="#ctx0" brushRef="#br0" timeOffset="137399.2">8394 4843 1218 0,'0'0'0'0,"0"0"0"0,-33 2 0 15,12-4 14-15,-4-3-1 0,0-4 1 16,1 4-1-16,-6 0-5 0,1-2 0 16,1-7 0-16,-5 1 1 0,3-2 14 0,5-8 2 15,-7 2-2-15,2-6 2 0,-2 3-14 0,6 1 2 0,-6-4-1 0,-1-10 0 0,-8 4 6 16,2 8 0-16,-1-3 0 0,15 7 0 0,0 2-8 0,1-6 0 0,-4-5 0 16,3 2 1-16,4 0-5 0,-1-7 2 0,1-1 0 15,-7-25 0-15,9 8-4 0,10 9 2 0,0 2 0 0,6 5-1 16,6-3 0-16,1-3 0 0,8-1 0 0,0-1 0 15,9 1-1-15,1 7 0 0,2-4 0 0,8-1 0 16,3 5-1-16,6 7 2 0,3 2-2 0,-10 9 2 0,-1-2-3 16,4-1 1-16,0 7 1 0,9-7-1 0,-2 3 1 15,2 0 0-15,3 1 1 0,31-3-1 0,-10 9-1 16,-15 8 1-16,-6 8-1 0,-5 5 0 0,2 3 4 16,-5 4 0-16,-1 3 0 0,3 7 1 0,-1-1-4 15,-1-6 2-15,-4 15-2 0,0-1 2 0,-9 8 2 16,-3-1 1-16,-4 6 0 0,-7 7 0 0,0-4-4 15,-5-2 1-15,0 4-1 0,-6-1 2 0,-3-1 7 0,0 0-1 16,-7 2 0-16,-2 13 1 0,0-6-6 0,-6-7 1 16,-10 0-1-16,-3 1 1 0,-2-6 7 0,0-5 1 15,-2-1 0-15,-5 2 1 0,0-1-9 0,3-4 1 16,-3-7 0-16,-3 3 0 0,6-7 5 0,1-4 0 16,-4-7-1-16,0-2 1 0,0-12-7 0,7-1 1 0,-6-5 0 15,-1 2-1-15,7-10 6 0,6-4 1 0,-1-13-1 16</inkml:trace>
  <inkml:trace contextRef="#ctx0" brushRef="#br0" timeOffset="138722.15">8013 3855 1532 0,'0'0'0'0,"0"0"0"0,0 0 0 0,0 0 40 15,0 0 0-15,0 0-1 0,0 0 2 0,0 0-26 0,25-21 1 16,-9 17 0-16,10-10 0 0,10 2 30 0,1 1 0 16,5-1 0-16,0 0 0 0,2 3-31 0,-10 2 2 15,-1 1 0-15,1 3 0 0,-2 3-6 0,-11 3 1 16,-2-1 1-16,-5 0-1 0,-3 7-5 15,-6 0 1-15,-1 6 0 0,-11-2-1 0,-2 10-5 16,-3 3 0-16,-6 2 0 0,-1 0 0 16,-6 2-1-16,4-2 2 0,-8-3-2 0,-1 8 1 0,-3-1-2 0,5 1 0 0,-6 4 0 15,10-17 0-15,2 6 0 0,3 2 0 0,-2-1 0 16,-4 8 0-16,0-5-1 0,6 0 1 0,1 0 0 16,-10 14 0-16,7-6-1 0,5-10 1 0,7-5 0 15,0-3 0-15,9-1 0 0,4 2 0 0,1-5 0 16,1-2 0-16,6 0 0 0,2-3 0 0,4-4 0 15,3-4 0-15,4-3 0 0,3 2 0 0,-4-4 0 16,3-1 0-16,-1-3 0 0,-3 5 0 0,0-1 0 0,-2-9 0 16,-5 4 0-16,-3 7 0 0,-12-7 0 0,3 2 1 15,-4 0-1-15,0 3 0 0,-4-2 0 0</inkml:trace>
  <inkml:trace contextRef="#ctx0" brushRef="#br0" timeOffset="138991.84">7902 4161 1557 0,'0'0'0'0,"21"5"0"16,2-1 0-16,7 4 38 0,7 8 2 0,4-3-2 15,1-5 1-15,1 3-24 0,1-2 0 0,5-2 1 16,4 3 0-16,-7 3 42 0,-6-1 2 0,-1-5-1 15,-18 2 0-15,2-4-42 32,-5 0 1-32,0 1 0 0</inkml:trace>
  <inkml:trace contextRef="#ctx0" brushRef="#br0" timeOffset="139787.01">3688 3953 1507 0,'0'0'0'0,"0"0"0"0,0 0 0 15,14-17 43-15,-7 10 1 0,2 1 0 16,0-1 0-16,-2 2-29 0,2 0 2 0,-5 1-1 16,-4 4 1-16,1-3 22 0,-1 3 0 15,0 0 1 1,0 0 0-16,0 0-24 0,-1 3-1 0,1-3 1 15,-8 0 0-15,3 9-4 0,-2-4 1 0,-5 2-1 0,-13 14 0 16,-1 2-5-16,1-5 1 0,0 0 0 0,6-3 0 0,1-2-7 0,6-5 0 0,-1 3 0 0,1-7 0 0,3 1-1 0,2 2 1 16,-2-2 0-16,1 4 0 0,4-4-2 0,1 2 0 15,3 0 0-15,-4 2 1 0,8-4-1 0,-4 2 1 16,0-7-1-16,0 0 1 0,8 0-6 0,-1 0 2 0,-1 0-1 16,4-10 1-16,11-4-1 0,1 1 2 0,-1-4-1 15,0 5 1-15,2-3-3 0,-2-2 1 0,-5-2-1 16,2-1 1-16,-3-1 0 0,3 0 1 0,-6-9-1 15</inkml:trace>
  <inkml:trace contextRef="#ctx0" brushRef="#br0" timeOffset="145759.59">2842 5276 1017 0,'0'0'0'0,"0"0"0"16,38-7 0-16,-6 11 10 0,2-8 1 0,-1-5-1 15,-1 4 1-15,5 2-4 0,2 1-1 0,5-2 1 16,5 4 0-16,-1 0 11 0,0 0 1 0,1-5 0 16,13 5 0-16,1 2-9 0,6-2 0 0,10-4 0 15,4 3 1-15,4 1 27 0,-1 0-1 0,13-4 0 0,-29 0 1 16,6 3-24-16,14-5 2 0,14-2-1 0,16-3 0 15,7 2-8-15,2 0 1 0,16-3 0 0,102-9 0 0,-29 9-4 16,-32 1 2-16,-15-1-1 0,9-2 1 0,-18 7-4 16,-19 3 2-16,12-1-2 0,5-4 1 15,-15 9-1-15,-6 4 1 0,15 1-1 0,3-10 0 0,-12 10 6 0,-15 4 0 16,4-6 0-16,9-3 0 0,-14 0-4 0,-18 4 2 16,0-2-1-16,-7-2 1 0,-5 7 3 15,-16-4 1-15,3-3 0 0,-6 0 0 16,-6 5-4-16,-9-1 1 0,2-4-1 15,-2 0 1-15,-7 3 3 0,-12 3 1 0,-2-3-1 0,-1-3 2 16,-6 6-6-16,-9-5 1 0,-3-1 0 16,-1-1 1-16,-6 2 4 0,-6-1 0 0,1-1 1 0,-5-5 0 15,1-3-5-15,2 2 0 0,-2-1 0 0,-6-8 0 16,1-2 3-16,5 4 1 0,3 4 1 0,0-19-1 16,-3 3-5-16,-5 1 0 0,1 3 1 0,-2-10 0 0,1-2 5 15,1-3-1-15,2-8 0 0,2-3 2 0,0 6-6 16,-2 2-1-16,-2-13 1 0,-1-4 0 0,-1-1 3 15,3-5 2-15,-3-9-1 0,-3 16 0 16,0 12-5-16,-3-9 1 0,-3 0 0 0,3-12 0 0,-1 3 3 16,-5-4 0-16,-3 4 0 0,-7-42 2 0,1 22-7 15,2 15 2-15,-5 5 0 0,0 6 0 0,-4 10 3 0,0 4 0 16,-3-2 1-16,-9 0-1 0,0 11-4 0,-2 4 0 16,-1 5 0-16,-10-1 1 0,1 11 4 0,0 0 1 15,-13-2-1-15,-9 2 0 0,4 5-5 0,-1 2 1 16,-12 5 0-16,-6-1 0 0,-4 6 5 0,-2 3 2 15,-19 3-1-15,-5 1 1 0,-15 1-7 0,6 1 1 0,-15 2 0 16,-17-2 0-16,7 6 3 0,8-6 2 0,-17-1-2 16,-2-2 1-16,13 5-5 0,7 2 0 15,-12-6 0-15,1-1 1 0,7-4 2 0,8 2 1 0,-11-2 1 16,-9 3-1-16,8-5-5 0,14 4 1 0,-10-7 0 16,-5 2-1-16,14 5 4 0,9-4-1 0,-14-6 0 15,2 6 1-15,17 1-4 0,7-4-1 0,-13-4 1 16,8 1 0-16,10 3 2 0,10-4 0 0,-11-4 0 15,44 4 1-15,5 2-4 0,-3-3 0 0,-10-4 0 16,-4-1 1-16,5 4-1 0,7-1 2 0,5 2 0 0,-31-7 0 16,13 3-4-16,19 7 2 0,2-1 0 0,10 3-1 15,9 5 2-15,6 4 0 0,4-2-1 0,-2 7 1 16,11 5-2-16,2 4-1 0,5 3 1 0,-2 15 0 16,0 1 0-16,3 4 0 0,1 3 0 0,3 2 0 0,0 9-1 15,-3 2 0-15,5 10 0 0,-2 5 0 0,0-5 1 16,6-5-1-16,-1 3 1 0,3 6 0 0,6-4-1 15,2-7-1-15,-2 0 0 0,8-5 2 0,-1-4 0 16,-3-5 1-16,3-3 0 0,9-1-1 0,2-1-1 16,-2-14 0-16,1 7 1 0,-3 1-1 0,7-1 2 15,-4-8-1-15,-3-4 1 0,-1-4 0 0,1-2-3 0,-7-4 1 16,-3-3 1-16,-5-3-1 0,-1 3 0 0,-3-2 0 16,-3-8 0-16,-4-2 0 0,5 1-2 0,2 1 2 15,-4-4-1-15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35.7616" units="1/cm"/>
          <inkml:channelProperty channel="Y" name="resolution" value="636.613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9T13:38:36.9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22348 2282 552 0,'0'0'0'16,"0"0"0"-16,0 0 0 0,0 0 1 0,0 0 0 0,0 0 0 0,0 0 0 16,0 0-1-16,0 0 1 0,-17-5 0 0,17 5 0 0,0 0 11 0,0 0-1 0,0 0 0 0,0 0 0 15,0 0-4-15,0 0 1 0,0 0-1 0,0 0 1 0,9-6 38 0,-4-1 0 16,2-1 0-16,9-1 0 0,7-3-31 0,0-3 2 16,1 5 0-16,1 5 0 0,0-2 4 0,1 3 0 15,1 1 1-15,1-1-1 0,0 2-10 0,0 2 1 16,1 2-1-16,-1 2 0 0,0 1 13 0,-1 0 0 0,-3 4 1 15,-4 3 0-15,1 6-14 0,0-2 1 0,-7 5 1 16,0-2-1-16,0 11 11 0,-3-2 2 0,-4 4-1 16,-5 1 0-16,-2 2-12 0,-2 1 0 0,-5 1 0 15,-2 0 1-15,2-1 9 0,-5-6 2 0,-4 2-1 16,-2 0 1-16,-3-1-13 0,-2-1 1 0,-2-3 1 16,1-4-1-16,-1 3 8 0,-1-3 0 0,-3-4 1 15,-4-3-1-15,5-2-10 0,-2-5 1 0,-2-6 0 16,0-6 1-16,0-1 6 0,4-10 1 0,0-3 0 0,-4-1 0 15,6-7-9-15,1-1 0 0,2 0 0 0,2-1 1 16,5-3 9-16,2 4 2 0,3-11-1 0,2 2 0 16,4 5-9-16,-2 0-1 0,4-3 0 0,4 1 0 0,3-1 19 15,1 8 0-15,2-3 0 0,4-2 0 0,1 7-16 16,2 2-1-16,4 0 1 0,-2 3 0 0,5-1 17 16,-2 3-1-16,3 0 0 0,0 4 1 0,5 0-18 15,-2 1 1-15,-4 4-1 0,0 5 2 0,0 2 12 16,2 0-1-16,-2 2 1 0</inkml:trace>
  <inkml:trace contextRef="#ctx0" brushRef="#br0" timeOffset="5271.15">22849 2604 929 0,'0'0'0'0,"0"0"0"0,0 0 0 0,-5 23 8 0,5-23 1 0,4 3-1 0,-1 6 1 16,6-5-3-16,3-4 0 0,1 0-1 0,3 3 2 0,5-3 27 0,2-3 0 0,1-1 1 0,12 4 0 15,-3-3-20-15,1 3-1 0,-1-6 1 0,6 3 1 16,-2-1 0-16,-2-3 2 0,6 4-1 0,5 3 1 16,1 0-9-16,3-4 1 0,1-1 0 0,0 1 0 0,-7-3 2 15,-5 6-1-15,0-3 0 0,1 4 0 16,-4 0-4-16,-8 0 1 0,-5-5-1 0,-4 3 0 16,1 0-1-16,-8-5 1 15,-9 4-2-15,3 5 2 0,-3-4-2 16,-3-3-1-16,0-4 1 0,-7 7-1 15,2-2 10-15,1 4 0 0,-1-3 1 0,-4 1-1 0,-3 0-6 0,-2 1 1 0,0 1 0 0,-4 0 0 0,-1 0 3 0,-2 0 2 16,5 0-2-16,-9 3 2 0,0-3-6 0,8-2-1 16,2-3 1-16,5 0 0 0,3 0 8 0,2-4 1 15,3-4 0-15,2-2-1 0,3-6-7 0,1 6 1 16,-1 5-1-16,4-9 2 0,-3 6 2 0,-2 4 2 16,1-5-1-16,3 6 1 0,-1 4-7 0,-2 1 1 0,-3 3 0 15,4-6 0-15,-1 6 7 0,1 0 1 16,1 0 0-16,-3 0 1 0,5 6-9 0,2-3 1 0,0 1 0 15,8 1 0-15,5 9 10 0,-1-5 1 0,0-2-1 16,-4-4 1-16,3 10-11 0,-6-1 2 0,-2-2-1 16,1 8 0-16,-1 0 9 0,-1-6 0 0,-10 4 1 15,1 1 0-15,2 1-11 0,-3 1 1 0,-4-3 0 16,-2 5 1-16,-6-3 6 0,0-2 1 0,-3-2 0 16,-3 7 0-16,1-9-9 0,2 0 0 0,-4 3 0 0,-1-1 1 15,-6 0 4-15,6-2 1 0,1 0-2 16,0-1 2-16,2-1-7 0,4-1 0 0,0-5 0 0,3-4 0 15,4 2 3-15,5-2 2 0,0 0-1 0</inkml:trace>
  <inkml:trace contextRef="#ctx0" brushRef="#br0" timeOffset="5728.7">24165 2873 1695 0,'0'0'0'0,"-24"0"0"0,1-2 0 0,0-3 44 0,3 2 1 0,-3-6-1 0,0-4 0 0,2 1-28 0,0 2 1 0,-2-6-1 0,0-5 1 0,4 0 27 0,3 3 2 0,0-8-1 0,4 3 1 0,5-2-30 0,3-5 1 0,2-1 0 0,6-6 0 0,3 0-8 0,0 1-1 0,5-2 1 16,3-3 0-16,2 8-3 0,3 10 1 0,1-7-2 15,7 0 2-15,-2 7-7 0,1 4 0 0,3 1 0 16,7 6 0-16,-4-6 0 0,-1 6 0 0,-2 7 0 16,2 3 0-16,3 2-7 0,-3 4 1 0,-2 3-1 15,-2 5 1-15,-1 2 2 0,-3 2-1 0,-1 1 1 16,-3 1-1-16,-3 10-6 0,-3 0 0 0,-3 0 0 0,-6-8-1 15,-1 6 5-15,-1-1 0 0,-3 1-1 16,0 6 1-16,0 0 2 0,-5-10 0 0,0 8 0 16,-8 11 0-16,-1-4 1 0,-2-11 0 0,-3-3 0 0,-4-4 0 15,2 4 2-15,1-3 0 0,-6-8 0 0,-4-5 1 0,5 5-2 16,4-3 2-16,0-5-1 0,-2-8 1 16,5 8 0-16,4 1 1 0,2-10 0 0</inkml:trace>
  <inkml:trace contextRef="#ctx0" brushRef="#br0" timeOffset="6237.09">24541 2520 1356 0,'0'0'0'16,"23"-6"0"-16,-7 3 0 0,3 3 27 0,1 0 0 15,3 0 0-15,17-4 1 16,4 8-16-16,2-4 2 0,2 0-2 0,1-4 2 16,-1 4 27-16,-4 0 1 0,0 0-1 15,2 4 2-15,-7-1-27 32,-4 1-1-32,0-4 1 0,2 2 1 0,-3 1 11 0,-4 1 0 0,0-4 0 15,0 0 0-15,-4 5-16 0,-5 0 2 0,0-5-1 0,-1 4 1 0,-6-4-6 0,-3 0 1 0,-3 0 0 16,-2 0 0-16,-3 0-4 0,-3 0 1 0,-2-9-1 0,1 4 2 0,-1 1-5 0,-2 1 2 0,1 1-1 15,-6-5 1-15,-9-2-2 0,-1-3 0 0,1-1 0 0,-5-4 2 16,2 6-2-16,4 2 0 0,1-3 0 0,3 0 2 16,3 8-3-16,3-1 1 0,1-2 0 0,-1-4 1 0,6 3-3 15,2 4 1-15,-1 1-1 0,0-8 1 0,2 6-1 16,2-2 1-16,1 1-1 0,4-1 1 0,1-1-1 16,3 4 0-16,1 1 0 0,-4 1 0 0,1-2 0 15,1 4 0-15,6 0 0 0,-2 0 0 0,5 4 0 16,-3 1 0-16,1 2 0 0,0 2 0 0,3 0 0 15,-1-1 0-15,0 1 0 0,-5 4 0 0,1 1 0 0,1-2 0 16,-2 0 0-16,3 9 0 0,-1-1 0 0,-7 1 0 16,-6-9 0-16,-5 2 0 0,0 2 0 15,-4-5 0-15,-4-4 0 0,-7 7 1 0,1 3-1 0,0-1 0 16,2-9 0-16,-4 6 1 0,-2-5-1 0,6-4 1 16,-2-4-1-16,0 7 2 0,3-4-2 0,2-6 1 15,-1-4-1-15</inkml:trace>
  <inkml:trace contextRef="#ctx0" brushRef="#br0" timeOffset="6803.23">26136 2822 1281 0,'0'0'0'0,"0"0"0"0,-34-3 0 0,16 6 10 0,4-3 1 0,0 0 1 0,0-5-1 0,0 0-4 0,2 1-1 0,-4-5 1 0,2 0 1 0,1 4 10 0,1-4 0 16,-4-3 0-16,-2-7 0 0,3 5-8 0,0-7 0 0,1-2 0 0,4-2 0 0,-3-7 1 0,1 2 1 0,3-6-1 0,-1 2 0 0,3 2-4 0,1 3 1 16,1-3-2-16,1-2 2 0,3 5-6 0,1 9 2 15,1-4-2-15,3-6 1 0,3 10 0 0,2-1-1 16,3-3 0-16,4-3 0 0,2 6-2 0,5 3 1 15,1-1-1-15,5 5 2 0,4 2-2 0,1 3 1 0,3 2-1 16,-2 3 1-16,2 8 1 0,-2 3 0 0,-3 2 1 16,0 14-1-16,-4-4-1 0,-5 2 1 0,-2 5 0 15,-2 1 1-15,-3 4 1 0,-2 1 1 0,1 0-1 16,-3-1 1-16,-2 3-2 0,-1-2 0 0,-9-1 1 16,0 8-1-16,-5-4 4 0,0-1 1 0,-4-5-2 15,-2 3 2-15,-1-2-3 0,0-11 0 0,-2 2 0 16,-2-5 0-16,0 5 4 0,2-8 0 0,0 3 0 0,-1-8 0 15,1 1-3-15,2-4 1 0,-6-5-2 0,6-3 2 16,1 3 5-16,3 0 1 0,-3-5-1 0,2-1 2 16,6-2-7-16,1 4 1 0,2-5 0 0</inkml:trace>
  <inkml:trace contextRef="#ctx0" brushRef="#br0" timeOffset="7112.55">26617 2514 1457 0,'0'0'0'0,"0"0"0"0,30-3 0 0,-11-1 16 16,1 2 1-16,1 2-2 0,2 0 2 0,2-3-8 16,-8 3 1-16,6 0-1 0,5 0 1 0,1 3 24 0,-1-3 0 15,5-3-1-15,4 3 2 0,-1 3-20 0,-3 3-1 16,1-3 1-16,1 6 0 0,-1-2 6 0,-6-3 1 15,-2-1 1-15,-1 2-1 16,-4 2-11-16,-3-3 1 0,-1 1-1 0,1 4 1 16,0-4-5-16,-2-1 1 0,-6-4 0 0,-5 3 0 0,-1-3-4 0,-1 0 2 0,-3 0-1 15,4 0 1-15,-4 0-2 0,0 0 2 0,-4-7-2 16,3 4 2-16,-3 1-3 0,1-1 2 0,-1-6-2 16,-5-4 2-16,-7 1-2 0,1-7 2 0,0 1-2 15</inkml:trace>
  <inkml:trace contextRef="#ctx0" brushRef="#br0" timeOffset="7289.09">27245 2370 2132 0,'0'-2'0'0,"0"-3"0"0,5-7 0 16,-5-1 0-16,0 5 0 0,6-1 0 0,1 2 0 0,0 3 0 16,0 4 0-16,2 0 0 0,-1-3 0 15,1 3 0-15,0 0 0 0,0 7 0 0,1-4 0 16,8 6 0-16,0 0 0 16,-2 1 0-16,3 4 0 0,0 4 0 15,-4 0 0-15,-5-6 0 0,1 0 0 0,-1 6 0 0,1-1 0 0,-2 1 0 16,-2 3 0-16,-4 0 0 0,-1-5 0 0,-4 0 0 0,-3 7 0 0,-2-4 0 0,-5-7 0 15,-8 4 0-15,-5 0 0 0,-3 2 0 0,0-6 0 0,-4 4 0 0,-5 0 1 16,0-8-1-16,2-4 0 0,-6 3 0 0</inkml:trace>
  <inkml:trace contextRef="#ctx0" brushRef="#br0" timeOffset="8416.7">27949 2666 1482 0,'0'0'0'16,"0"0"0"-16,-20 3 0 0,6-3 25 0,-2 0 0 0,1 0 1 0,-12 0 0 0,1-3-14 0,4-6 1 0,5 2-1 0,3-4 2 0,1-1 24 0,3 1 0 0,1-12 0 0,-3 6 0 0,1-6-23 0,2 0 0 0,0-9 1 0,4 1 0 16,2 8 5-16,1-5 2 0,2-2-2 0,2-2 1 0,-1 4-10 0,5 2-1 0,4-3 0 0,6 1 1 0,4-2-3 0,2 8 1 0,1-3 1 0,2 4-1 0,3 0-5 0,2 7 2 0,0 0 0 0,-2 1 0 15,1 10-3-15,-3-1 2 0,1-1-1 0,3 1 1 0,-4 8-3 0,-1 5 2 0,-1-6-2 0,3 15 2 0,-1-4-3 0,-3 7 1 0,0 5 1 0,-7-4-1 0,-4-5-1 0,1 10 0 0,-1 1 1 0,0-2 0 0,-1 9-1 0,-4-1 0 0,-5-3 1 16,-9 27-1-16,-4 0-1 0,-5-15 1 0,-7-1 1 0,-5-2-1 0,0-1 2 0,0-14 1 0,-7-2-1 0,-8-1 1 15,1-2-2-15,0-3 0 0,-8-1 1 0,-6-11 0 16,1 4 4-16,4-5 0 0,-2-4 0 0</inkml:trace>
  <inkml:trace contextRef="#ctx0" brushRef="#br0" timeOffset="9355.24">22703 2859 1507 0,'0'0'0'0,"0"0"0"0,-4-25 0 0,6 17 28 15,0 4 0-15,0-6 0 0,-2-3 1 0,0 6-16 0,0 5 1 0,0 2-1 0,0-3 1 0,0 3 21 0,0 3 1 0,0-3-1 0,0 0 1 0,0 6-21 0,0-3 0 0,0 1-1 0,-4 27 2 0,-1 8-3 0,0 5 1 0,1-5-1 0,4 7 2 0,0-9-7 0,4-1 1 0,-4 5-2 0,1 1 2 0,3 7-7 0,-1 1-1 0,-1-3 0 0,0 8 0 0,0-6 0 0,0-5 0 0,1-2 0 0,2 2 0 0,-1-7-1 0,-2-4 0 0,1-6 0 0,2-1 0 0,-1-1 0 0,0 0 0 0,-3-10 0 0,3-6 0 0,-2 5-1 0,-2-3 0 0,-4-6 0 0,4-5 0 16,0 0 0-16,-2 4 0 0,1-8 0 0,-3-1-1 16,0-2 1-16,1-2 0 0,-2 0 0 15,-9-12 1-15,-2 2-1 0,0-2 0 0,3-6 0 0,1 11 1 16,3-1 0-16,2 3 0 0,2-2 0 0,-4 7 0 15,6-5 0-15,-4 3 0 0,1 4 0 0,-3 2 0 0,6 2 0 16,3-1 0-16,-5 1 0 0,1 1 1 0,1 2-1 16,3 0 0-16,-4-4 0 0,4 4 1 0,0 0 2 15,0 0 1-15,0 0-1 0,0 0 2 0,0 0-3 16,0 0 1-16,0 0-1 0,0 0 2 0,0 0 4 0,5 4-1 16,-1 1 1-16,3 4 1 0,0 5-3 0,2 4 0 15,0-1-1-15,-6 2 1 0,6 3 4 0,-4-3 0 16,2 2 0-16,-3-3 0 0,5 1-3 0,-2-5 0 15,2 0-1-15,1-2 1 0,1-3 3 0,-4-3 1 16,3-3 1-16,8-3-1 0,0 0-4 0,-1-3-1 16,-4-8 1-16,2-7 1 0,7-3-1 0,-7 7 1 15,0-9-1-15,-3-3 1 0,0 8-3 0,-1 4 0 16,-4 2 1-16,0 3 0 0,0-3-1 0,-3 3 1 16,-8 0-1-16,4 9 1 0,-3 0-3 0,3 0 2 15,-8 0-1-15</inkml:trace>
  <inkml:trace contextRef="#ctx0" brushRef="#br0" timeOffset="10282.11">22486 4470 1569 0,'0'0'0'0,"-18"2"0"0,-1 2 0 0,5-4 26 0,-2-6 1 0,2 1 0 0,-4-4 0 0,1 1-15 0,1-6 2 0,-2-1-2 0,-1-6 2 0,5 6 22 0,1-8-1 0,3-7 1 0,1-4 0 0,0-1-21 16,2 3-1-16,5 1 1 0,2-4 1 0,0 6 2 0,2 7 0 0,3-1 0 0,1 0 1 0,1 4-9 0,1-4 0 0,7 2 0 0,-1 3 0 0,5 4-5 0,4 0-1 0,0 1 1 0,5 1-1 0,4 3-1 16,-2-1 1-16,-2-1-1 0,4 6 1 0,0 5-4 0,-4-4 1 0,0 4 0 0,4 6 0 0,-4 1-1 0,-3 3 1 0,-2 3 0 0,0 6 0 0,0 0-1 0,-4 2 1 0,-7 6-1 0,2-3 2 0,0 3-2 0,-1 12 0 0,-4-4 0 15,-2 0 1-15,-2 2-1 0,2 0 0 0,-2-2 0 16,-1-3 0-16,-2 3 0 0,-4-7 0 0,-2-5 0 15,-3 7 0-15,-3-6 0 0,-4-8 0 0,-4 4 0 16,-5-6 1-16,-3 7-1 0,1-5 0 0,-5-4 0 16,-4-5 1-16,3 0 0 0,-3 2 0 0,-1-9 0 15,10-7 2-15,4 1-2 0,3-1 0 0,-5 0 0 16,2-5 0-16,0 0 1 0,5-4 0 0,0-3 1 16,-8-15 0-16,4-3-2 0,10 2 1 0,4 3 1 15,5-6-1-15,2 11 1 0,3-3 1 0,-1-8-1 0,1-1 0 16,3 9 0-16,2 7 0 0,-2-1-1 0,2 2 2 15,7 0 0-15,-2 8 2 0,-2-6-2 0,-5 15 2 16,2-2-3-16,0 2 1 0,1 1-1 0,-4 4 1 0,4 0 5 16,-1 4 0-16,-2-3 0 0,2 10 1 15,0-2-4-15,-6-1 1 0,-5 3-2 0,-1 0 2 0,-2 11 5 16,-1 0 1-16,-6 2-1 0,-6 3 2 0,4 3-6 16,0-1-1-16,-2-6 1 0,-7 4 0 0,4-6 6 15,3-4-1-15,2-4 0 0,-2 4 2 0,9-4-7 0,2-8 1 16,1-5-1-16,4 0 1 0,0 0 6 0,4-5 1 15,1 1 0-15,0-8 0 0,11-11-7 0,2 5 0 16,1-6-1-16,11-15 3 0,7 7 1 0,-3 8 0 16,1-6 1-16,0 7-1 0,-3 4-5 0,-7 6 1 15,-2-1-1-15,-2 9 1 0,-4-4 0 0,-2 6 0 16,-5 3 0-16,-6 5 1 0,-1 2-4 0,-5-7 1 16,-3 5 0-16,2 7-1 0,-3 1 0 0,-2 1 0 15,-5 0 0-15,-10 11 0 0,0 10-1 0,6-4 0 0,-3-11 0 16,1 4 0-16,3-3 2 0,7 1 1 0,0-8-2 15,2 0 2-15,6-2-3 0,1-3 1 0,0-9-1 16,0 3 1-16,5-3 2 0,4-3-1 0,1-2 1 16,1-2 0-16,5-8-3 0,3 3 1 0,4-2-1 15,4-7 2-15,1 3-1 0,-2 1 2 0,1 1 0 16,10-7 0-16,-6 4-3 0,-11 13 1 0,-8 1-1 16,-3 2 1-16,-7 8 0 0,-2 4 2 0,-6 3-1 0,-2 7 0 15,-5 1-1-15,-3 4-1 0,2-3 1 0,-3 11-1 0,-1-2 1 16,6-9-1-16,5-5 1 0,0 3 0 0,5-6-1 15,4-5-1-15,3 1 0 0,0-5 2 0,4-8-2 16,2-5 2-16,1 1-2 0</inkml:trace>
  <inkml:trace contextRef="#ctx0" brushRef="#br0" timeOffset="10997.94">24156 2995 1821 0,'0'0'0'0,"0"0"0"16,0 0 0-16,0 0 47 0,0 0 0 0,0 0 0 0,18-16 0 0,-7 9-30 0,-1 1 0 0,1 3 0 0,-2 3 0 0,-2 3 23 0,-2 3 2 0,-3-3-1 0,-4 8 1 0,0 1-27 0,0 0 1 0,-1 8 0 0,-2 8 1 0,-4 5-11 0,2 1 2 0,0 6 0 0,-6 25 0 0,5 4-4 0,2-6 2 0,-3-10 0 0,1 3-1 0,2-8-5 0,5-10 0 0,-6 6 0 0,-2-5 0 0,2 3 0 0,1-6 0 0,1-7 0 0,0-2 0 0,-2-3-5 0,0-2 0 0,0-5 0 0,3-5 0 0,2 1 1 0,-1-8 0 0,-1-5 1 0,1 0-1 0,-1-3-6 0,1 1 0 0,-1-5 0 0,-1-9 1 0,-2-3 2 0,0-1 1 0,1 1-1 0,-1-18 1 0,0 11-3 0,2 3 0 16,0 2 0-16,5-6 0 0,-2 11 3 0,0 2 0 15,0 2 0-15,4 3 1 0,0 2 3 0,0 2-1 16,1 1 1-16,-3 4 1 0,0-5-1 0,0 5 1 16,0 0-2-16,4 0 2 0,-1 2 0 0,3 1 1 0,-5-3 0 15,5 9 0-15,3 2-1 0,1 1 1 0,1 2 0 16,1 7 0-16,-1 14 0 0,-3-6 1 0,-2-10-1 15,1 2 1-15,3 2-1 0,1 0 1 0,-2-11-1 16,1 6 2-16,3-3 1 0,-1-2 0 0,-1-10 1 16,-4 3-1-16,2-3-1 0,-1-3 2 0,-1-5-2 15,-1 1 1-15,-1 1 4 0,0-3 1 0,1-6 0 16,-1-9 0-16,4 2-4 0,-2-4 2 0,-4 0-1 16,3-7 1-16,1 7 4 0,0 0 1 0,0 0 0 15,3 6 1-15,3-1-6 0,-1 1 1 0,-1 4 0 0</inkml:trace>
  <inkml:trace contextRef="#ctx0" brushRef="#br0" timeOffset="11830.44">24149 4379 1608 0,'0'0'0'0,"-17"5"0"0,-4 1 0 0,1-3 33 16,4-3 1-16,0 2 0 0,2 1 0 0,-5-3-19 0,1-3 0 15,-1-2-1-15,-2-2 1 0,1-6 30 16,3 1 0-16,-4-7-1 0,-1-8 1 0,6 8-29 16,8-6 1-16,-5-10-1 0,3-4 0 0,4 2-6 15,3 9 2-15,1-5-2 0,6-2 1 16,1 5-4-16,2-2-1 0,2 0 1 0,5 6 1 15,2 1-8-15,-2 2 0 0,0 1 0 0,7 0 0 0,-3 7 0 0,1 1 0 0,6-2 0 16,0 2 0-16,-1 8-3 0,3 3 0 16,-1 3 1-16,-6 0 0 0,-3 7 0 15,3 2-1-15,3 1 1 0,-2 4 0 0,3 7-7 0,-1-1 1 0,0-1 0 16,14 20 0-16,-1-6 3 0,-10-6-1 0,-1 3 1 16,-6-1-1-16,-3-2 0 15,-4 6 2-15,-3-3-1 0,-3-3 1 0,-3 4-1 16,-5 1 2-16,-5-9 0 0,-7 8-1 0,-3-2 3 0,-3-10 0 15,-5 2 0-15,-1-3 0 0,1-3 0 0,1-4 0 0,-6-4-1 16,-4-2 1-16,4-5 2 0,4-3 1 0,-4-2-1 0,1-2 0 16,1-1-1-16,5-7 1 0,0-3 0 0,-1-5 0 0,1 0 6 15,5-1 1-15,2-10 0 0,4-1 0 0,7 3-4 16,-1 4 2-16,5-5-1 0,8-4 1 0,1 7 7 16,5-3 1-16,-1 3-1 0,4 3 1 0,-4 6-6 15,2 0-1-15,1 0 1 0,-1 7 1 0,-2 5 6 16,-3 4-1-16,0-2 1 0,-1 1 1 0,-1 6-7 15,1 2 0-15,0 2 0 0,1-1 0 0,2 6 0 0,-2-2 1 16,-4 0-1-16,5 14 1 0,-1 6-5 0,-9-8 2 16,0-1 0-16,-5 4 0 0,-2 5-1 0,-2-11 1 15,-3 3 0-15,-4-3 0 0,0 7-3 0,4 0 1 16,-1-2-1-16,1-11 2 0,0 4-2 0,3 0 2 16,2-3-2-16,1-11 2 0,6 0-3 0,6 4 1 0,-1-8-1 15,0-5 1-15,6 2 0 0,1-3-1 0,1-3 1 16,11-10-1-16,6 2-1 0,-3 7 0 0,-8 0 1 15,2 9 0-15,-7-7-1 0,-3 5 0 0,-4 3 1 16,0 4-1-16,0 0-1 0,-3 0 1 0,-4 0 1 16,0 0-1-16,-4 5 1 0,2 1 2 0,-1-3-2 15,-6 9 2-15,-3 8-3 0,-2-1 1 0,1-1 0 16,3-1 1-16,4 6 0 0,5-7 2 0,-5-4 0 16,5-3-1-16,1 3-1 0,1-6 0 0,1-1-1 15,-2-5 2-15,4 3 3 0,1-3 1 0,2 0-1 0,5-7 1 16,2 0-4-16,6-5 1 0,-1 0-1 0,11-9 2 15,-3 7 1-15,-10 7 1 0,-4 1 0 0,-5-3 0 16,1 11-3-16,-7 5-1 0,-4-3 1 0,-3 1 0 0,0 6 2 16,3-3 1-16,-5 3 0 0,-11 14 0 15,2 1-3-15,4 0-1 0,3-8 1 0,4 1 1 0,3-8 1 16,4-6 1-16,3-1-1 0</inkml:trace>
  <inkml:trace contextRef="#ctx0" brushRef="#br0" timeOffset="12574.22">26077 2866 1733 0,'0'0'0'0,"0"0"0"16,0 0 0-16,0 0 43 0,0 0 1 0,0 0-2 0,0 0 2 0,0 0-28 0,0 0 1 0,4 19-2 0,-6-1 2 0,0 8 37 0,2 4 0 0,0 2 0 0,0 12 0 0,-5-4-38 0,2-6 2 0,-1 10-1 0,-5 5 1 0,6 6-5 15,3-4-1-15,-4 7 0 0,1 3 2 16,1-8-6-1,2-7-1-15,0-6 1 0,-2 6 0 0,0 0-8 16,2-6 0-16,-5-5 0 0,0 1 1 0,-1-7-1 16,3 0 0-16,-2-7 0 0,-4-4 1 0,3-4-3 0,5-2 0 0,-3-6 0 15,2 1-1-15,1-2 1 0,1-5 1 0,0-12-1 0,0 3 1 0,0-2-6 0,0-4 1 16,0-3 1-16,1-8-1 0,1 3 2 0,0-5-1 16,0-1 1-16,-2 1 0 0,0 2 0 0,0 3-1 15,0 0 1-15,0-5 0 0,0 3 1 0,-2 4 0 16,-3 4-1-16,-1 11 1 0,5 1 0 0,-1 2 0 15,-2-4 1-15,4 7 0 0,-3 3 0 0,3-3-1 16,-4 0 1-16,3 4 1 0,-3 4 0 16,0-2 1-16,1-1-1 15,-1 13 1-15,1 6-1 0,1-3 1 16,0 2-1-16,1 4 1 0,4 1 0 16,2-5 0-16,1-4 0 0,-1 4 0 0,4 1 0 15,1-10 0-15,-1 1 0 0,-2 2 0 0,2-5 1 0,2-5 0 16,-3-1 0-16,1-6 0 0,4 3 0 0,-1-3 0 15,2-9 0-15,2-3 1 0,5 0 0 0,0-2 1 16,-1 0 0-16,-1-11 1 0,-1 6-2 16,-2 1 0-16,-4 1 1 0,2-6 0 0,-2 5 3 15,-3 8-1-15,-2-5 1 0,-1 0 1 0,-3 8-4 16,-1 1 1-16,0 3 1 0</inkml:trace>
  <inkml:trace contextRef="#ctx0" brushRef="#br0" timeOffset="13078.77">26137 4335 1482 0,'0'0'0'15,"0"0"0"-15,-26 16 0 0,15-7 40 0,2 1 1 0,-1-1-1 0,1-5 1 0,2-1-26 0,-2-3 1 0,-3 4 0 0,-2-1-1 0,0 2 40 0,-1 2 0 0,0-5 0 0,-15 7 1 0,0-6-39 0,5-6 1 0,0-2-1 16,2 1 1-16,4-5 3 0,1 1 1 0,-5-7-1 0,0 3 0 0,4-5-9 0,3-5-1 0,4 0 0 0,3-7 0 0,0 5-10 0,7 1 0 0,2-5 1 0,4-7 0 0,3 5-1 0,5 5 0 0,1-3 0 0,6 2 0 16,6-1-2-16,1 3 0 0,4-3 0 0,-9 13 0 0,2 0 0 0,4 2 0 0,1-4-1 0,4-2 2 0,1 6-4 0,4 1 1 0,0-1-1 0,22-4 1 0,-3 7-1 0,-10 6 2 0,0 6-1 0,-4 4 1 0,-1 6-4 0,-11 1 0 0,-4 3 1 0,-5 10-1 15,-3-3 2-15,-4-1 0 0,-2 13 0 0,-3-8 0 0,-2 7 1 0,-2-2 1 0,-1 2-2 0,-2 1 2 0,-2 1 0 0,-4-2 0 0,-5-4 0 0,-1 3-1 0,-2-2 1 16,-3-8 0-16,-4-3 0 0,-4 0 0 0,-2-1 0 15,1-4 1-15,-1-4-1 0,0 0 1 0,-1-7 1 0,-2-5 0 16,-1 0 0-16,1-1 0 0,3-6 0 16,1-2 0-16,-3-3 0 0,1-6 0 0,5-3 2 0,3 3 0 15,-1-8 0-15,1-8 2 0,4 6-3 0,5 0 1 16,0-7 0-16</inkml:trace>
  <inkml:trace contextRef="#ctx0" brushRef="#br0" timeOffset="13495.45">26030 4024 2215 0,'0'-6'0'0,"0"-6"0"0,1 0 0 16,3-6 0-16,-2 9 1 0,-2-1 0 0,0 6 0 15,0-1-1-15,0 5 1 0,0-4-1 16,0 4 1-16,0 0 0 0,0 0 2 16,-6 4-2-16,-2 5 1 0,-5 5-1 15,-1 3 0-15,0 5 0 0,-7 7 2 16,-4-2 0-16,6 3 0 0,6-6 1 0,5-1 0 0,-1 4-2 0,5-6 2 0,-1-2-2 16,7-3 1-16,1 0 1 0,-1-6-1 0,3-6 1 0,1-8 0 0,2 4-2 0,3-3 2 0,1 1-1 15,3-12 0-15,4 2-1 0,2-2 0 16,-2-6-1-16,8-6 1 0,-1 5-1 0,1 3 0 0,-1-3 1 15,3 3 0-15,-5 1-2 0,-4 1 1 0,-6 9-1 16,-2-2 1-16,-5 2-1 0,-3 4 1 0,-4 3-1 0,-4 3 1 16,-5 1-1-16,2-1 0 0,-2 6 0 0,-3-2 1 15,-6 4-1-15,1 1 0 0,1 2 0 0,-3-2 1 16,3 6-1-16,0-1 2 0,-2-4-2 0,-3-3 1 0,3 6-1 16,6-2 1-16,0-3-1 0,-1-2 1 0,6 3 0 15,6-5 0-15,-1-4 0 0,2-3 2 0,0 0-2 16,0 0 0-16,0 0 0 0,5 0 0 0,2 0 1 15,2-3 2-15,0-2-1 0,19-13 0 0,11-3 0 16,-2 2-1-16,-5 1 0 0,-6 2 0 0,-1 7 2 0,-8 6 0 16,1-4 0-16,-6 2 0 0,-3 8-2 15,-2 2 2-15,-2 2-1 0,-3 2 0 0,-2 2 3 0,0 1 1 16,-2 6-2-16,-6 6 2 0,-3 8-2 0,2-2-1 16,0-9 1-16,2 4-1 0,6-8 4 0,1 3 0 15,0-5 0-15,1 1 1 0,5-3-4 0,3-10 1 16,5 6-1-16</inkml:trace>
  <inkml:trace contextRef="#ctx0" brushRef="#br0" timeOffset="14310.79">28051 2787 1658 0,'0'0'0'0,"0"0"0"0,0 0 0 16,0 0 40-16,0 0 1 0,0 0-1 0,-16 30 1 0,11-9-26 0,0 0 1 0,1 2 0 0,2 10 0 0,2 1 36 0,0-6 2 0,0 5 0 0,0 3 0 0,0-3-37 0,2-3 1 0,2 5-2 0,-3 7 2 0,3 2 4 0,-1 4-1 0,-1-1 0 0,-2-17 1 15,0 0-11-15,2 0 0 0,2 7 0 0,-1 0 1 0,1 2-9 0,-1-4 1 0,-1 2 0 0,0 15 0 0,-1 3-1 0,1-18 0 0,-4-7 0 0,1-7 1 0,-1-4-4 0,2-1 1 0,0-10-1 0,-4-4 1 0,3-1-1 0,-3-1 1 0,-3-7-1 0,3-4 1 0,1-3-1 0,-1 0 0 0,-1-1 0 0,-12-18 0 0,2-1 0 0,5 9 0 0,-3-2 0 0,-2-3 0 0,4 11 0 16,-1 4 0-16,-1 3 0 0,-3 1 0 0,4-2 0 0,2 3 0 0,-1 2 0 0,4 6 0 0,2 0 0 15,1-3 0-15,1 3 0 0,3 0 0 16,-4 3 0-16,2 3 0 0,2-6 0 0,-2 3 0 0,2 1 0 16,2 1 0-16,0-2 0 0,2 3 1 0,1 6-1 15,2 2 0-15,-2 4 0 0,4 1 1 0,3 15-1 16,-1-10 2-16,-2-3-1 0,-2-1 0 0,0 1-1 16,2-7 1-16,-4 5 0 0,6-7 0 0,1 1 0 0,0-4 2 15,1-6-2-15,2-3 1 0,3-3-1 0,1-3 0 16,1-6 0-16,5-7 1 0,-1 1 2 0,-1 6 0 15,0-9 0-15,2-4 0 0,-2 7-2 0,-4 3 2 16,1-5-1-16,-1-3 1 0,-1 9 3 0,-4 5 2 0,-2-3-1 16,-5 3 1-16,-2 8-3 0,-1-3-1 0,-4 2 1 15</inkml:trace>
  <inkml:trace contextRef="#ctx0" brushRef="#br0" timeOffset="14793.12">27954 4492 1620 0,'0'0'0'0,"-21"1"0"16,7 3 0-16,1-4 46 0,1 0 0 0,0 0 0 0,-6 5 0 15,-1-8-30-15,3-4 1 0,0 0-1 0,0 1 1 0,2-1 38 16,2 0 0-16,-4-5 0 0,-4-4 0 0,1 2-38 16,5-2 1-16,3 2-1 0,2-4 1 15,2-6 9-15,6-3 0 0,2-1 0 16,3-12 1-16,3 5-16 0,4 8 1 0,3-11 1 16,3 2-1-16,5 8-8 0,0 5 0 0,1 8 1 0,4 0 0 15,3-2-3-15,0 5 1 0,0-4 0 0,3 5 0 0,3 1-4 0,-1 4 1 16,0 1-1-16,0 9 2 0,-3-4-2 15,-2 1 1-15,2 5-1 0,0 9 1 0,1 0-2 0,-5-3 1 16,-5 4 0-16,-10-4 0 0,-1-1-1 0,0 1 1 16,1 9 0-16,-4 2 0 0,-1 3-2 0,-1 8 2 15,-3-1-1-15,-4 20 1 0,0-6-1 0,-2-4 1 0,-7-6-1 16,-3-4 1-16,1-5-1 0,-1-7 1 0,-6 2 0 16,1-5 0-16,-3-2-1 0,1 1 1 0,-4-1 0 15,0-9 0-15,0 2-1 0,2-2 1 0,0-4 0 16,1-6 0-16,1-1-1 0,1-3 1 0,1-5 0 15,-1-4 0-15,0-3 0 0,3 1 0 0,1-8 0 16,1-2 0-16,3-4 0 0,1-5 0 0,0-9 0 16</inkml:trace>
  <inkml:trace contextRef="#ctx0" brushRef="#br0" timeOffset="15279.3">28025 3988 1595 0,'0'0'0'0,"0"0"0"16,0 0 0-16,0 0 29 0,-13 22 1 15,6-14-1-15,-5 1 0 0,-4 11-16 0,-2-1 1 0,-1 2-1 0,-13 18 1 0,2 5 31 16,6-4 0-16,-1-8-1 0,0-1 1 0,8-2-29 16,4-12 1-16,-3 3-1 0,4-5 0 0,0-2 18 15,5-5 0-15,1 0-1 0,6-7 2 0,0-1-20 16,4 0-1-16,-2-5 1 0,1 1 0 0,1-1-8 16,1-2 1-16,4-5 0 0,19-20 1 0,4 6-3 0,-1-6-1 15,1-3 1-15,0 0 0 0,1 10-4 0,-3 4 1 16,-3 9 1-16,-2-8-1 0,-4 12-1 0,-7 1 0 15,-2 5 1-15,-5-5 0 0,0 10-2 0,-1 1 0 16,-6 1 0-16,0-1 2 0,-6 1-2 0,3 2 0 16,-1 0 0-16,-3 3 0 0,-3 5 1 0,-1 6 2 15,0-7-2-15,-3 5 1 0,0 4 0 0,5-2-1 0,1-9 0 16,-1 2 0-16,4 2-1 0,3-7 2 0,0-5-2 16,2-4 1-16,4 5-1 0,-4-5 0 0,7 0 0 15,0-4 2-15,3 4-2 0,1 0 0 0,1-1 0 16,18-15 1-16,4 2-1 0,-4 3 1 0,0-1-1 15,-2-4 0-15,-2 4 0 0,-1 6 0 0,-2-2 0 16,-2-3 1-16,-3 9 0 0,-6 2-1 0,-5 0 0 0,-3-3 1 16,-1 6 0-16,-6 3 0 0,-4 2 1 15,-9 5-1-15,-4 8-1 0,-3-2 1 0,0 0-1 16,-8 3 2-16,-1 0 1 0,4 1 2 0,1 0-2 0,3-3 2 16,6-5-3-16,6-1 2 0,5-1-2 0,5-1 2 15,4-3 2-15,5-6 2 0,3-3 0 0,3 0 0 16,6 0-3-16,4-7 0 0,2-1-1 0,12-8 2 0,5-4 3 15,2 5 0-15,2-8 0 0,0 2 0 0,0-1-4 16,-2 1 1-16,3-5-1 0</inkml:trace>
  <inkml:trace contextRef="#ctx0" brushRef="#br0" timeOffset="18839.29">28697 2022 703 0,'0'0'0'0,"0"0"0"0,0 0 0 0,0 0 3 0,0 0 1 0,0 0-1 0,-11-20 1 0,16 15-2 0,2-2 1 0,1-2-1 0,0-5 2 0,10-2 9 0,5 0 2 0,3-3-1 0,11-16 1 0,2 12-7 16,2-2 1-16,3 4 0 0,0-7 0 0,2 4 4 15,-2-5 1-15,-2 0-1 0,-13 13 2 0,-1 0-7 16,0-4 1-16,2 1-2 0,0-2 2 0,-4 10 4 16,-4-1-1-16,-5 0 1 0,4-7-1 0,-5 8-4 0,-12 7 0 15,-8 4-1-15,-6 4 1 0,-4 3 0 0,-2 4 0 16,-2-3 0-16,-10 13 0 0,0 2-3 0,1 0 1 16,-1-7 0-16</inkml:trace>
  <inkml:trace contextRef="#ctx0" brushRef="#br0" timeOffset="19140.16">28827 1774 766 0,'0'0'0'0,"0"0"0"15,0 0 0-15,0 0 7 0,0 0 1 0,13-18-1 0,-13 18 1 16,-2-3-3-16,-2 3 0 0,-5 0 1 15,-1 7 0-15,-2-2 4 0,-3 2 0 0,1 0 0 0,-14 5 0 16,3 11-4-16,4 0 0 0,2-2 1 16,-1-2 0-16,3 11-2 0,1-5 2 0,5-11 0 0,1 0 0 0,4 7-3 15,5-8 1-15,1-5-1 0,5-1 2 16,-3 2-4-16,3 0 0 0,2-4 0 0,0 1 2 0,4 2-3 16,-1 5 1-16,-1-8 0 0,2 2 1 0,3 2-2 15,0 0 1-15,-3-2 0 0,-1-2 0 0,4 2 0 16,-1-2 0-16,-1-3-1 0,-1-2 1 0,1 0-1 15,0 0 2-15,1-2-2 0</inkml:trace>
  <inkml:trace contextRef="#ctx0" brushRef="#br0" timeOffset="20138.25">29868 1223 766 0,'0'0'0'0,"0"0"0"0,0 0 0 0,0 0 7 0,0 0-1 0,-19 9 1 0,11-6 0 0,0 1-3 0,-3 1 1 0,-1 2-1 0,-1 2 2 0,3-4 7 0,1 2 2 0,0 0-2 0,-1 2 2 0,-1 3-7 16,4-3 1-16,0 0 0 0,0 0 0 0,2 1-2 15,-1-4 0-15,1 1 1 0,1-2 0 0,3-3-3 16,1 1 0-16,0 3 1 0,0 1-1 0,0-2-1 16,1 0-1-16,1-1 1 0,2 1 0 0,3 2-2 15,0-2 2-15,-2 2-2 0,2-3 1 0,4 5 0 0,-1-1-1 16,1-1 0-16,-6-5 0 0,1 3-1 0,-1 1 2 16,0 1-2-16,-1-4 1 0,-3-1 0 0,-1 3 0 15,0-1 1-15,0-4 0 0,4 3-2 0,-2 3 1 16,-2-6 1-16,0 0-1 0,0 0 0 0,0 3 2 15,0-3-1-15,1 4 0 0,-1-4 0 0,0 0-1 16,0 0 0-16,0 0 1 0,0 0 3 0,0 0 1 16,0 0-2-16,0 0 2 0,0 0-2 0,0 0-1 0,0 0 1 15,0 0-1-15,-7 1 8 0,2 3 2 0,0-4-2 16,0 0 2-16,-1 0-6 0,1 3-1 0,0-3 1 16,-1 0 0-16,1 0 9 0,0 0 0 0,1 0 0 15,1-8 1-15,3 1-9 0,0 1 1 0,0-1 0 16,1-7 0-16,3-2 6 0,0 1 0 0,-3 2 0 15</inkml:trace>
  <inkml:trace contextRef="#ctx0" brushRef="#br0" timeOffset="20661.14">29967 1075 1004 0,'0'0'0'0,"0"0"0"0,0 0 0 0,0 0 25 0,0 0 0 0,0 0 0 15,0 0 1-15,0 0-14 0,0 0 1 0,0 0-1 0,0 0 1 0,0 0 23 0,-18 0 1 0,18 0-1 0,-3 0 1 0,3 0-22 0,-4 0 1 16,4 0-2-16,-4 0 2 0,1 0-8 0,-1 0 0 16,1 0-1-16,-1 0 1 0,-1 0-2 0,-4 0-1 15,0 0 1-15,2 4 0 0,-1-4-6 0,1 2 0 16,1 1 0-16,1-3 1 0,1 4-1 0,4-4 0 15,0 0 0-15,0 0 1 0,0 0-4 0,0 0 0 0,0 0 1 16,0 0 0-16,0 0 0 0,0 0-1 0,0 0 1 16,4 0 1-16,-1-7-8 0,3 1 1 0,-1-3-1 15,6-1 1-15,-3-4 3 0,0 2-1 0,-5 3 0 16,-1 2 1-16,-2 3-7 0,0 1-1 0,2-3 1 16,-2 6 0-16,0-3 4 0,0 3 0 0,0-4 0 15,0 4 1-15,0 0-3 0,0 0 0 0,0 0 0 16,0 0 1-16,0 4 2 0,0-4 0 0,0 3 1 15,0 3 0-15,0-3-2 0,0 6 2 0,0 0-1 16,0 10 0-16,-6 13 1 0,-3-4 2 0,1 5-2 0,-5 4 2 16,1-2-1-16,1-3 2 0,-3-4 0 0,-2 9-1 15,4-7 1-15,0-3 1 0,-2 2-2 0,-2 0 2 16,5 2 0-16,2 3 0 0,-3-10-1 0,1 1 2 16,4 5-1-16,2-11 1 0,-2-7 0 0,2-1 0 15,5-6 1-15,1-1 0 0,-1-4 0 0,0 0 1 0,0 0-1 16,2-4 0-16,0-1 0 0,1 0 0 0,3-4 3 15,1-3 0-15,0-4 1 0,12-19-1 0,2 3-1 16,-3 0 2-16,-6 4-2 0</inkml:trace>
  <inkml:trace contextRef="#ctx0" brushRef="#br0" timeOffset="20953.84">29873 1411 916 0,'0'0'0'0,"-5"0"0"0,5 0 0 0,3 9 12 15,-3-5 0-15,0 4 0 0,4 3 1 0,-2 1-7 0,0 6 2 0,3-6 0 0,2 0 0 0,-2 1 15 0,2-1 1 0,2-8 0 0,3-4 0 0,1 7-13 0,-3-4 2 0,1-6-1 16,1-4 1-16,4 3-1 0,0 1 0 0,0-10 1 16,2-4 0-16,-1-3-5 0,-3 1 0 15,-5 1 0-15,-2-3-1 0,-3 0-3 0,-4 4 0 16,-2 1 1-16,-7 2-1 0,4-4 0 0,-2 6-1 15,-4-1 0-15,-5 5 1 0,2-1-3 16,0 9 1-16,-2 0-1 0,-1 3 1 0,1 3 0 16,2-3-1-16,1 4 0 0,3 0 1 15,1 2-1-15,2-2 0 0,1-2 0 16,3 2 1-16,1-1-2 0,2-3 1 0,0-3 0 0</inkml:trace>
  <inkml:trace contextRef="#ctx0" brushRef="#br0" timeOffset="21452.74">30385 1318 916 0,'0'0'0'0,"0"0"0"0,0 0 0 0,0 0 9 0,0 0 1 16,-18 7-1-16,13-5 1 0,0 5-4 0,-3-2 1 0,0 2-2 0,-5 4 2 0,-1 6 11 0,0 4 1 0,2 1-1 0,-1 0 1 0,6 1-9 0,6 0 0 0,1-2 1 0,7-1 0 0,0 2 1 0,0-2 2 0,2-13-1 0,-1 2 1 0,3-6-7 0,0 2 1 0,1 2 0 0,2-5 1 0,0 2-3 0,-2-4-1 15,1-6 1-15,12-1 1 0,-1-5-4 0,-3 0 1 0,-5-4 1 0</inkml:trace>
  <inkml:trace contextRef="#ctx0" brushRef="#br0" timeOffset="21818.5">30582 1383 829 0,'-1'-9'0'0,"-3"1"0"0,0-1 0 0,6 2 5 16,0 0 1-16,-2 1 0 0,0 6 0 16,-4-3-2-16,4 3 0 0,-3-4 1 0,3 4-1 15,0 0 3-15,0 0 0 0,0 0-1 16,0 0 1-16,0 0-2 0,0 0-1 0,0 0 1 16,0 0 0-16,-2 4-3 0,2-1 1 0,-2-1-1 0,-3 2 0 15,0 3-1-15,0 0 2 0,-1 2-2 0,-1 3 1 0,2 9-2 0,1-5 0 0,3-2 0 16,-1 7 0-16,4-2 0 0,1-6 0 0,1-6 0 15,1-6 0-15,4-1-1 0,0-1 1 0,-4-3 0 16,2 1 0-16,4-3-1 0,1-1 1 0,-2-3 0 0,5-3 0 16,2 3-1-16,-3 3 1 0,-7 2 0 15,-1-2 0-15,-1 5-2 0,0-2 2 0,-1 1 0 0,-2-3 0 16,-2-1 0-16,0 4 0 0,0 3 0 0,0 0 0 16,0-2 0-16,0 2 0 0,0 0 0 0,-6 2 0 0,3-2 4 15,3 0-1-15,-4 3 1 0,4-3 0 0,-3 0-2 16,3 0 2-16,-4 4-2 0,4-4 1 0,2 3 6 15,-2-3 1-15,3 2-1 0,-1 2 1 0,4 3-4 16,-1 2 1-16,0-1-1 0,2 1 1 0,0 0 6 16,0 3 0-16,-3-1-1 0,-1-2 2 0,-1-2-6 15,-2-2 0-15,0-5-1 0</inkml:trace>
  <inkml:trace contextRef="#ctx0" brushRef="#br0" timeOffset="22089.17">30909 1123 916 0,'0'0'0'0,"0"0"0"0,0 0 0 0,-23 17 13 0,16-8 0 0,1 3 1 0,5 6-1 0,-1 5-5 0,0 3 0 0,0-1 0 0,2-2 1 0,0 1 15 0,0-6 2 0,0-2-1 15,0 0 1-15,-1 7-14 0,-3-1 0 0,2-6 1 16,4-3 0-16,-2 6-4 0,-2-3 0 0,0 1 0 16,2-4 1-16,2-1-4 0,-2-3 0 0,-3-9 0 0,3 0 1 15,-6 0-5-15,3-4 0 0,-1 4 1 0,4 0-1 16,-5-5-1-16,0 1 1 0,-1 1 0 0</inkml:trace>
  <inkml:trace contextRef="#ctx0" brushRef="#br0" timeOffset="22255.23">30713 1343 866 0,'0'0'0'0,"0"0"0"0,3 3 0 0,3-3 4 16,1-3 1-16,0-1-1 0,2 2 2 0,3-1-3 16,0-1 1-16,1 1-1 0,6 1 1 0,2-5 5 15,-3-2 0-15,-2 0 0 0,0 1 2 0,1-1-6 16,-1 5 2-16,-4-1-2 0,-1 5 2 0,0-2 1 16,-1-5 0-16,-3 2 0 0,0 5 1 0,0 0-4 15,2 0 1-15,-2 0 0 0</inkml:trace>
  <inkml:trace contextRef="#ctx0" brushRef="#br0" timeOffset="22418.7">31066 1193 791 0,'0'0'0'0,"0"0"0"16,0 0 0-16,-6 4 5 0,6-4 2 0,0 0-1 15,-1 3 0-15,1-3-1 0,0 2-1 0,0 1 1 16,0-3-1-16,1 4 4 0,-1-1 0 0,0-3 0 16</inkml:trace>
  <inkml:trace contextRef="#ctx0" brushRef="#br0" timeOffset="22585.06">30969 1464 703 0,'0'0'0'0,"-7"5"0"15,-1 2 0-15,5 2 7 0,3 3 0 0,0-8-1 0,0 1 1 0,2-1-2 16,-1 5-1-16,1-6 1 0,-2-3 0 0,4 4 5 16,-1-4 1-16,3 0 1 0,1 0-1 0,0 0-4 15,0 0-1-15,0-4 1 0,2-5 1 0,7-3 0 16,-1 0 0-16,0-1 0 0</inkml:trace>
  <inkml:trace contextRef="#ctx0" brushRef="#br0" timeOffset="22867.77">31046 1450 740 0,'0'0'0'0,"-5"0"0"0,-4 0 0 0,2 5 6 0,2 2 0 15,-1-5 1-15,3-4 0 0,3 2-3 0,2 7 1 16,-2-7-1-16,0 0 1 0,0-7 8 0,0 7 1 16,0 0-1-16,0 0 1 0,3 0-6 0,1 0-1 0,-1 0 1 15,-3 0 1-15,6 0 4 0,-1 0 0 0,0 0 1 16,-1-3-1-16,-1-1-5 0,1 1 0 0,-1 1 0 15,-3 2 1-15,2-4-3 0,-2 4 1 0,2-3 0 16,-2 3 1-16,2-4-4 0,-2 1 2 0,0 3-2 16,0-4 2-16,0-1-2 0,0 5 2 0,0 0-2 15,0 0 2-15,0 0-3 0,0 0 2 0,0 0-2 16,0 0 2-16,0 0-2 0,0 0 1 0,0 0-1 16,0 0 0-16,-7 0-1 0,1 0 1 0,3 0-1 15,3 0 1-15,-4 0 0 0,4 0 0 0,-3 0-1 16</inkml:trace>
  <inkml:trace contextRef="#ctx0" brushRef="#br0" timeOffset="23682.98">31207 1350 766 0,'0'0'0'0,"0"0"0"0,0 0 0 0,0 0 7 0,0 0-1 0,-16 23 1 0,11-13 0 0,-1 2-3 0,3 4 1 16,1-3-1-16,4 6 2 0,1 2 7 0,3 0 2 0,1-5-2 0,5-4 2 0,0 1-7 0,1-3 1 0,-3-1 0 0,1-6 0 0,-1 1 1 0,-1 0 1 0,-2-4 0 0,-3 0 1 0,-1-8-6 0,3 5 1 0,1-4 0 0,2-2 1 16,1-1-3-16,-1 1 2 0,-4-4-1 0,-1-15 0 0,1 5-1 15,-3 6-1-15,-6 3 1 0,-1-6-1 0,-6 3 4 16,1 8 0-16,-1 0 0 0,2 4 0 0,-5 0-3 16,2 1 1-16,1 1 0 0,1 6-1 0,-1 1 3 15,2 1 0-15,2-3 0 0,4-2 0 0,1 3-4 16,0 3 2-16,-1-6-1 0,3 0 1 0,0 0 5 0,0 7 0 15,0-7 1-15,5 0 0 0,0 1-5 0,4 3 1 16,2 1-2-16,13-10 2 0,8 5 6 0,0 5 0 16,-6-5 1-16,-3-9-1 0,0 4-6 0,-2 2 1 15,-3-1 0-15,0 2 0 0,1-1 2 0,-7 1 2 16,-3-2-2-16,-3 8 1 0,-1-4-5 0,0 2 1 0,-1-2 0 16,-4 0 0-16,0 3 3 0,0-3 0 15,1 6 0-15,-1-3 0 0,0 2-4 0,0 8 1 0,0-5-1 16,-5 5 1-16,0 6 3 0,1 0 0 0,1-1 0 15,-1 0 1-15,2-3-6 0,1-2 2 0,-3-10-1 16,4-3 1-16,0 0 6 0,0 0 1 0,0 2-1 16,0-2 2-16,0 0-7 0,4-5 0 0,-3 1 0 15,5-1 0-15,6-7 3 0,2-1 2 0,0-1-1 16,4-5 1-16,1 8-6 0,-5 3 0 0,-5-1-1 16,0-4 2-16,0 10 4 0,-4-1-1 0,-5 4 0 15,0 0 1-15,0 0-7 0,0 0 2 0,0 0 0 0,0 0 0 16,-5 4 3-16,1-4 2 0,3 3-2 0,-1 10 1 15,2 11-5-15,2-1 1 0,-1 4 0 0,3-3-1 16,5-1 2-16,0 0 0 0,-1-7 0 0,-1-4 0 0,1-3-3 16,0 0 0-16,5-4-1 0</inkml:trace>
  <inkml:trace contextRef="#ctx0" brushRef="#br0" timeOffset="50831.68">28799 4639 539 0,'0'0'0'0,"0"0"0"16,0 0 0-16,0 0 6 0,-11 21-1 0,11-6 1 0,2 0 1 0,5 7-3 0,2-5 1 0,2 6-1 0,3 5 1 0,2-3 17 0,3-6 2 0,4 4-2 0,5 5 2 0,0-9-13 0,1 3 1 0,2 2 0 0,3 1 0 0,-1 1 12 0,-3 2-1 0,-1 1 1 0,-3-10 0 0,-3 11-12 0,-4-2 0 0,-3-9 0 0,-3-3 1 0,-5 5 21 0,-2-3 1 0,-8-9 0 0,0 6 0 0,-1-8-21 0,-4 1 1 0,-2-8 0 0,0 1 0 0,2 1 1 0,0-4 0 0,-4-7-1 0</inkml:trace>
  <inkml:trace contextRef="#ctx0" brushRef="#br0" timeOffset="51170.91">29095 4597 979 0,'0'0'0'0,"0"0"0"0,0 0 0 0,-21 4 10 16,12-1 1-16,-1-1 0 0,-1 5 0 0,-5 5-4 0,-1-3-1 16,1-4 1-16,-4 4 1 0,1 3 15 0,3 3 1 15,0-12 0-15,4 6 0 0,0-2-13 0,-1-2 2 16,-3-1-1-16,0 1 1 0,4 2 8 0,2-2 1 15,-6-1 1-15,-4-2-1 0,3 1-11 0,1-3 1 16,-2 0-1-16,0 2 1 0,6 1-1 0,2-3 1 0,-3-3-1 16,-4 3 0-16,-1 3-4 0,4-3 1 0,1 4-2 15,1 5 2-15,2-1 2 0,2-2 0 0,3-6 1 16,0 7 0-16,-2-2-5 0,2 2 1 0,1 2 0 16,6 0 0-16,1-1 5 0,3 1 0 0,1 4 1 15,5 9 0-15,0 0-5 0,1-3 0 0,1 4 0 16,3 3 0-16,3-1 5 0,-3 1 1 0,-1 6-1 0,-2-4 0 15,4 0-5-15,0 6 0 0,-1-6 0 0,-1 2 1 16,-2-2 3-16,-1-9 1 0,-4 1-1 0</inkml:trace>
  <inkml:trace contextRef="#ctx0" brushRef="#br0" timeOffset="52603.2">29782 5433 552 0,'0'0'0'0,"0"0"0"0,0 0 0 0,0 0 89 0,-20-9 2 0,15 11 0 0,-4-2 0 0,-2 1-74 0,3 5 1 0,-1-6-1 16,-2 3 1-16,-3 3 42 0,0 1 2 0,2 1 0 0,-1-1-1 0,3 6-44 0,1-6 1 0,0 2 0 0,2-6 0 0,3 11 0 0,1-2 1 0,-2-3 0 0,-4-2 0 0,2-1-9 0,3 1 1 0,4-2-1 0,0 2 1 0,2-4-6 0,0 5 2 0,0-7-1 0,1 1 1 0,1 3-3 0,-1-1 0 0,1-2 1 0,3 3-1 0,3 2-4 0,1-4 2 0,-4 3-1 0,0-1 0 0,4 6-1 0,-1-3 1 0,-3-1 0 0,-3 4 0 0,-1 3 0 15,1 4 0-15,-2-6 1 0,-4 0-1 0,0 4 0 0,2-5 0 16,0 1 0-16,-4 6 0 0,1-4 1 0,-1-4 1 16,-1-1-1-16,-2 3 0 0,0-3-1 0,2-4 2 15,-2 4-1-15,-2-4 0 0,0-1 1 0,2 1 1 0,-2-5-1 16,0 2 2-16,1 0-3 0,0-2 1 0,1-2 1 16,0 0-1-16,4 2 1 0,3 0 1 0,-2-9-1 15</inkml:trace>
  <inkml:trace contextRef="#ctx0" brushRef="#br0" timeOffset="53218.32">29817 5711 1080 0,'0'0'0'0,"0"0"0"15,17 9 0-15,-6-4 16 0,-2 2 0 0,-2-11-1 0,0 3 1 16,0-1-7-16,0 0 0 0,2 2 0 16,-2-3 1-16,4-3 16 0,-1 3 0 0,1-8-1 0,5-3 1 0,-2 0-13 15,-4 2-1-15,1-2 0 0,-1-4 2 0,3 4 4 16,-3 3 0-16,-6-1 0 15,-2-4 0-15,-2 6-8 0,0 4 0 0,0-2 0 16,-4 1 0-16,-1 1-6 0,-4 3 2 0,-3-1 0 0,-1 4-1 0,1 4-1 16,0-1 0-16,-1 3 0 0,-3 2 0 0,-1 5-3 15,4-1 0-15,1 2 0 0,1-2 2 0,6 6-2 16,0-6 0-16,0 1 0 0,1-3 0 0,2 6-1 0,1 0 0 16,-1-4 0-16,4 2 0 0,-1 0 0 0,3 0 0 15,-1-1 0-15,1 4 0 0,1-4 1 0,2-1 0 16,2-7 1-16,0 4-1 0,0-2-1 15,1-7 1-15,3 0 0 0,-1 0 0 0,0-3 1 0,1-3 0 16,-1-1 1-16,0-2-1 0,4-6-1 0,-2-1 1 0,-3-4 1 16,3 1-1-16,2-2 2 0,-4 2 2 0,-1-4-2 15,-2 2 2-15,-1 7-3 0,0 1 2 0,-3-3-2 16,-2-1 2-16,1 12 0 0,-4 5 1 0,0-8 0 16,2 5-1-16,-2 3-1 0,0 0 0 0,0 0 1 15,-4 2-1-15,2 3 6 0,2-1 0 0,0-3 0 16,-3 12 0-16,-4 8-4 0,-2 0 1 0,2-2-1 15,2 1 1-15,1-1 4 0,2-7 2 0,-1-1-2 16,1 1 1-16,0-1-5 0,2-3 1 0,0-1 0 16,0-1 0-16,2-1 3 0,-2-5 1 0,0 0-1 0,2 5 2 15,1-5-6-15,-3 0 0 0,2-5 1 0,0 0 0 16,3 1 3-16,2-1 1 0,0-4-1 0,9-12 1 16,4-7-5-16,-1 0 1 0,-5 1 0 0,-2 6-1 0,2 5 5 15,-1 6-1-15,-6-1 0 0,0 1 0 16,0 8-4-16,-2 2 1 0,-5 0-1 0,0 0 0 0,0 0 6 15,2 2-1-15,-2 3 0 0,0-1 1 0,0-1-6 16,0 6 0-16,0 5 1 0,-5 7 0 0,-2 4-1 16,0-2 1-16,0-4-2 0,1 0 2 0,3-3-3 15,1-5 0-15,-2-3 0 0,1 10 1 0,5-9-2 16,-1-2 2-16,1 2-1 0,2-4 1 0,-1 2-3 0,1-7 2 16,-1 0-2-16</inkml:trace>
  <inkml:trace contextRef="#ctx0" brushRef="#br0" timeOffset="53537.8">30476 5528 1482 0,'0'0'0'0,"0"0"0"0,-26-2 0 0,7 2 27 0,3 5 1 0,0-1-1 0,2-1 1 0,0 10-16 0,3-5 2 0,2-1-1 0,2 1 1 0,2 0 25 0,1 1 0 0,4-9 0 0,-3 5 1 0,3 1-25 0,2 1 1 0,-1-4 0 0,1 2 0 0,2 3-1 0,-1-5 1 0,2 2 0 16,4 2-1-16,2 2-6 0,-1-2 0 0,-1-2 0 0,0 3 1 15,0 2-8-15,0-3 0 0,-2-2-1 0,-4 2 1 16,1-1-1-16,-1 1 0 0,4-7 1 0,-1 3 0 16,-1 3-2-16,0-3 0 0,-5-3 0 0,2 4 0 15,-2 1 0-15,0-3 0 0,0 1 0 0,-2 2 0 0,-3 2-1 16,-2-1 1-16,2-1-1 0,-1-5 1 0,1 2-2 15,2-2 2-15,-1 0-1 0,1 0 1 16,-3 0-2-16,-1-2 1 0,2-3 0 0</inkml:trace>
  <inkml:trace contextRef="#ctx0" brushRef="#br0" timeOffset="54116.27">30596 5734 1255 0,'0'0'0'0,"0"0"0"0,0 0 0 16,0 0 16-16,0 0 0 0,0 0-1 0,0 0 1 0,2 21-7 0,0-16 0 0,-2-5 0 15,0 0 1-15,5 4 13 0,-5-4-1 16,2 5 0-16,-2-5 2 0,4 0-13 0,-4 0 2 0,0 0-2 16,0 0 1-16,3 0-3 0,-1-7 0 0,0 0 0 15,-2-2 1-15,0 2-4 0,0 2 1 0,0-4-2 16,1-4 2-16,3-1-6 0,-1 2 1 0,-1-5 0 15,0-1 1-15,1 6-2 0,-1 6 0 0,-4 1 0 16,2 5 1-16,-3-3-2 0,3 3 0 0,-7 1 0 16,0 3 1-16,0 3-1 0,1-4 0 0,1 3 0 15,-2-3 2-15,-2 8-2 0,2-2 0 0,0-1 0 0,0-2 1 16,4-3-1-16,3-3 0 0,-4 4 0 0,4-4 1 16,0 5-1-16,0-5 1 0,4 0 0 0,-4 0 0 15,7 0-1-15,0-4 1 0,-2 1 0 0,7-2 1 16,10-6 1-16,-1 4 1 0,0 2 1 0,4-6-1 0,-4 2 0 15,-4 2-1-15,-1 2 0 0,2-2 1 0,-2 3 5 16,-4 4 0-16,0-1 0 0,-1-6 1 16,-4 7-5-16,0 0 2 0,0 3-1 0,0-3 1 0,0 2 3 15,-1 5 1-15,-3-3 0 0,2 4 0 0,2 5-4 16,-1-6 0-16,-4 3 0 0,-1 6 0 0,-1 0 0 16,-1 0 0-16,-3-4 0 0,0 0 0 0,-1 4-2 0,-2-3-1 15,2-5 1-15,3-2 1 0,0-3 1 0,2-3 1 16,-3 4 0-16,3-4 1 0,-4 0-3 15,4 0-1-15,0 0 1 0,-2-4 0 16,2-3 2-16,2 2 1 0,0-4 0 16,5-5 0-1,5-9-3-15,3 0 1 0,0-1-2 16,3-3 2-16,0 11 0 16,-2 4 1-16,-6-6 0 0,1 1-1 15,1 5-2-15,-1 3 1 0,-4 0-1 0,-4-3 1 0,1 3 0 0,-1 2 2 0,-1 1 0 0,-2-2 0 0,0 4-3 0,0 4 0 0,0-5 1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35.7616" units="1/cm"/>
          <inkml:channelProperty channel="Y" name="resolution" value="636.613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9T13:46:48.17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24195 774 829 0,'0'0'0'0,"0"0"0"0,0 0 0 0,0 0 8 0,0 0 0 0,0 0-1 0,0 0 1 0,0 0-3 0,0 0 0 0,0 0 1 0,20 9 0 0,-20-9 10 0,3-5 2 0,2 5-1 0,-1 2 1 0,1 1-8 0,4-3 0 0,2 0 0 0,8 0 1 0,8 4 13 0,1-4 1 16,2 3 0-16,2-3 0 0,-1 0-12 0,1 0-1 0,3-3 0 15,2-1 2-15,2 4 9 0,-2-3 1 0,0 1 0 16,27-2-1-16,3 4-12 0,-7-3 2 0,0-1-1 15,-2 1 0-15,-3-1-3 0,-4 4 0 0,2 0 0 16,-18 0 0-16,2 0-3 0,5-3 0 0,4-2-1 16,4 1 2-16,1 4 1 0,-2 0 1 0,-1 0 0 15,28-5 0-15,-8 5-4 0,-9-4 1 0,-1 1 0 0,2 3 0 16,-7 3 1-16,-6 1 0 0,3-2-1 0,-19 1 1 0,-1 1-2 16,4-1-1-16,5 2 1 0,3-5 0 0,2 4 3 15,-3-1 0-15,5 1 0 0,26 3 0 16,-5-2-3-16,-12-5 1 0,-4 4 0 0,2 6-1 15,0-6 2-15,-4-4 0 0,2 0-1 16,-17 3 2-16,-3-3-3 0,1 2 0 0,2 2 0 0,-1-1 0 0,1 6 8 16,-3-2 0-16,1-2 1 15,2 2-1-15,-1 2-5 0,4-5 0 0,0 3 0 0,0 5 1 16,-3-2 3-16,-2-2 0 0,1-3 1 0,24 2-1 0,-1 2-4 16,-7-1 0-16,-1-4 0 0,0-4-1 15,-4 3 9-15,-4-1 1 0,6-2-1 0,-14-2 1 0,-2 2-8 16,0 0 1-16,2 0-1 0,-1 0 1 0,-1 0 7 15,-1 2-1-15,-5 2 1 0,-1-1 0 0,-2-1-8 16,-3 0 1-16,-4 1 0 0,0 1 0 0,0 5 5 0,-1-1 1 16,-4-2-1-16,5 6 1 0,2 0-7 0,-2 1 0 15,-2-1 0-15,4-3 1 0,-4 14 5 0,1-8-1 16,1 0 1-16,-4-5 1 0,-3 2-7 0,0 8-1 16,2-1 1-16,2 4 0 0,-2-2 4 0,-2 2 0 15,0 3 0-15,5 22 0 0,-5-1-5 0,-3-11 0 0,-3 0 0 16,-2 1 1-16,-3 6 1 0,1 1 1 0,-1 1-1 15,2 3 1-15,-1 6-4 0,1-3 0 0,6-3-1 16,1 1 2-16,2 4 4 0,0 1 0 0,2-1 0 16,0 11 1-16,1-5-7 0,1-1 2 0,-2 2 0 15,-1 5 0-15,7 2 3 0,-1-9 0 0,-2 2 1 16,-5 9-1-16,2-1-5 0,-2-8 2 0,-5 2-1 16,-2 3 1-16,0 2 3 0,0-6 0 0,-4 8 1 15,-3-1-1-15,2-3-4 0,3-1 0 0,-2-3 0 16,-1 3 1-16,2 3-1 0,3-8-1 0,-4 3 1 0,4-2 0 15,4 3-3-15,-1-7 1 0,-1-3-1 16,-2 9 2-16,0-4-2 0,0-7 2 0,-2 9-1 0,-1-2 0 16,-3 1-1-16,3-8 0 0,-4 6-1 0,-6-1 2 15,3-5-2-15,-1-2 2 0,-3 2-2 0,-3 4 2 0,-1-2-3 16,2-4 1-16,-2-3 1 0,-1 5-1 0,1 3 1 16,1-13 1-16,-3 4-1 0,-1 1 2 0,2-5-3 15,1-10 1-15,-3 4-1 0,-6-5 2 0,3 9 0 16,-3-5 1-16,-6-5-1 0,-4 7 2 0,-4-5-3 15,2-1 0-15,-3-5 1 0,-6 3-1 0,-1-5 3 16,0 0-1-16,-11-6 1 0,-7 3 0 0,1-6-3 16,5-2 1-16,-3 4-1 0,-6 3 2 0,-6-6 1 15,0-5 1-15,-7 1-2 0,-2 3 2 0,2 8-3 0,6-3 0 16,-11 3 1-16,-2-10 0 0,5 10 0 0,6-5 1 16,-8-2 0-16,-8-3-1 0,3 8-1 0,9-4-1 15,0-5 1-15,-3-2 1 0,1 3-1 0,6-6 2 16,-8-2-1-16,-1-1 0 0,7 5-1 0,2-6-1 0,-9-4 1 15,-4-1-1-15,12 1 1 0,6-1-1 0,-5 0 1 16,-7-4 0-16,6 7-1 0,10 1-1 0,1-7 0 16,0 1 2-16,6-1-3 0,-1 1 1 0,-5-6 0 15,-1-4 0-15,6-1-1 0,11 2 1 0,4-3-1 16,5-4 0-16,7-3-1 0,3 1 0 0,-6-8 0 16,-3-4 2-16,8-2-2 0,5-5 0 0,-3-9 0 15,-3-7 0-15,6 4-1 0,6 7 1 0,-1-11 0 16,2-5 1-16,4-5-2 0,-1 4 1 0,3-7 0 15,1-3 0-15,0 6-1 0,0-1 0 0,-2-8 0 0,2-5 1 16,2 1-1-16,2 9 0 0,0-2 0 0,-1-10 1 16,3 0-1-16,1 0 0 0,0-2 0 0,0-4 1 15,6 4-1-15,1-3 0 0,-2-11 0 0,4 3 0 0,4 6 0 16,1 7 0-16,-3-20 0 0,3 43 0 0,1-2 0 16,-1-5 0-16,2-8 0 0,0-12 0 0,2 8 0 15,0 4 0-15,3-3 0 0,4-58 0 0,-2 20 0 16,-3 24 0-16,-3 5 0 0,3 11 0 0,0 2 0 15,-3 3 0-15,-1-7 0 0,4-5 0 0,0 13 0 16,-6 14 0-16,2-6 0 0,-2-1 0 0,2 3 0 16,0 10 0-16,2-3 0 0,0-4 0 0,-2 18 0 15,0 3 0-15,-2 1 0 0,1-1 0 0,-5 7 0 0,3 2 0 16,-4 0 0-16,-4 16 1 0,3-3-1 0,-3 4 0 16,1 1 0-16,1 5 0 0,2 7 0 0,-2 4 0 15,2-1 0-15</inkml:trace>
  <inkml:trace contextRef="#ctx0" brushRef="#br0" timeOffset="3692.8">28778 880 476 0,'0'0'0'0,"0"0"0"0,0 0 0 0,0 0 0 0,17 12 0 0,-9-8 0 0,0-4 2 0,6 3-2 16,1 1 0-16,2 1 0 0</inkml:trace>
  <inkml:trace contextRef="#ctx0" brushRef="#br0" timeOffset="3711.33">29335 924 552 0,'0'0'0'0,"0"0"0"16,0 0 0-16,0 0 5 0,25-16 2 0,-14 13-1 0</inkml:trace>
  <inkml:trace contextRef="#ctx0" brushRef="#br0" timeOffset="3835.02">29709 896 778 0,'0'0'0'0,"0"0"0"0,25 3 0 0,-2-10 7 0,2-2 0 16,3 4 0-16,5 0 0 0,1-4-2 0,-6 2 0 15,0-3 0-15</inkml:trace>
  <inkml:trace contextRef="#ctx0" brushRef="#br0" timeOffset="3963.11">30231 850 740 0,'0'0'0'0,"0"0"0"16,0 0 0-16,18 7 2 0,-13-10 1 0,2 1-1 16,2 7 1-16,0-1-1 0,-2-1 1 0,-3 2-1 15,-1-1 0-15,4 3 4 0,0-4-1 0,-3 1 1 16</inkml:trace>
  <inkml:trace contextRef="#ctx0" brushRef="#br0" timeOffset="4094.44">30441 993 602 0,'0'0'0'0,"0"1"0"0,0-1 0 0,0 0 3 15,0 0 1-15,4 0-1 0,-4 0 2 0,3 4-3 16,-3-4 1-16,4 0 0 0</inkml:trace>
  <inkml:trace contextRef="#ctx0" brushRef="#br0" timeOffset="4395.37">30540 1170 564 0,'2'4'0'16,"0"5"0"-16,1 5 0 0,4 5 2 0,2-3 2 15,0 0-1-15,-4-4 0 0,0 0 0 0,1-1-1 16,1 6 0-16,-2-4 1 0,-2 4 3 0,1-1 1 0,0 0-2 16,1 14 2-16,2-2-2 0,-4-5-1 0,-3 3 1 15,0-5-1-15,6 8 2 0,-1-3-1 0,-1 0 1 16,-3 2-1-16,3 1-1 0,1 1 0 0,0-6 1 15,4 4-1-15,-2 2 0 0,-3-9 0 0,-2 0 0 16,-1 6 0-16,5-3-2 0,-3 1 2 0,-5-6-1 16,1 8 0-16,1 1 0 0,0-5-1 0,-2 0 0 15,-2-7 1-15,1 1-1 0,1 2 0 0,-1 1 0 16,-3 3 0-16,1 0-1 0,1-4 2 0,1-1-1 16,-1 18 0-16,1-7-1 0,-1-7 0 0,-1 1 1 15,-2-7 0-15,3 5-1 0,3-5 1 0,-3 5 0 16,-3-8 1-16,0 8-2 0,2 2 0 0,-1-2 0 0</inkml:trace>
  <inkml:trace contextRef="#ctx0" brushRef="#br0" timeOffset="4528.81">30515 2847 640 0,'0'0'0'0,"0"0"0"0,-1 16 0 0,1-2 4 15,1 0 0-15,1 0-1 0,2 2 2 0,-3 3-3 16,-1-3 2-16,-1 0-1 0,-1 5 0 0,4 0 5 0,-1-5 1 15,-2 0 0-15</inkml:trace>
  <inkml:trace contextRef="#ctx0" brushRef="#br0" timeOffset="4827.59">30464 3445 703 0,'0'0'0'16,"-2"19"0"-16,-6 11 0 0,2-2 8 0,4-7 1 15,2 2 0-15,0-2 0 0,4 4-3 0,-2-2-1 0,-2 3 1 16,0 1 0-16,3-3 12 0,-1-1 2 0,-4 2-3 15,1-1 3-15,2-4-10 0,1 3 0 0,-2-1 0 16,-2 5 1-16,4-4 1 0,0 1 1 0,-2-3-1 16,-4 6 2-16,1-1-7 0,1-8 1 15,-2 1 0-15,3-3 0 0,-1 3-4 0,2 4 2 0,0-3 0 16,0 1-1-16,0-2-1 0,2 4 0 0,-1-2 0 16,1 2 0-16,2-4-2 0,-1 4 0 0,1-4 1 15,-2 3 0-15,1-5-2 0,-1 3 1 0,-4-1 1 16,-1 6-1-16,3-3-1 0,0-2 0 0,-4-1 0 0,-1 6 2 15,-2-6-2-15,0-1 0 0,0-1 0 0,1 3 1 16,-1-1-2-16,4 2 1 0,1 0 0 0,0-7 1 0,0 6-2 16,2-6 1-16,4 9-1 0,3-4 1 0,-2 6-1 15,-3-10 1-15,0 3-1 0</inkml:trace>
  <inkml:trace contextRef="#ctx0" brushRef="#br0" timeOffset="5177.1">30383 5011 766 0,'-2'3'0'0,"-5"6"0"0,-5-6 0 0,-1 3 7 0,5 4-1 15,2-1 1-15,5-4 0 0,1 1-3 0,0 6 1 16,0-9-1-16,0-3 2 0,0 0 7 0,0 6 2 16,0-1-2-16,0-5 2 0,0 0-7 0,0 3 1 15,1-1 0-15,-1-2 0 0,4 4 5 0,-2-1 1 16,-2 1 0-16,-2 1 0 0,-3-1-6 0,-2 1 0 16,-1-2 0-16,0 1 0 0,-10 5 1 0,-1-2 0 15,-3-4 1-15,-8 10-1 0,2-6-5 0,4 3 2 16,-3-6 0-16,-1 1-1 0,1 4 1 0,4 1 1 0,2-4 0 15,-3 1 0-15,-1-2-4 0,4-2 2 0,-2-3-1 16,-2 4 1-16,0-2 0 0,6 3-1 0,-6-5 1 16,-3 4 0-16,-2 1-3 0,0 2 1 0,-3-5 1 15,-4 6-1-15,1-4 1 0,3-4 0 0,-2 5 1 16,10 2 0-16,4-5-3 0,0-2 2 0,-4 0-2 16,-3 2 1-16,-2-1 0 0,-2 3-1 0,-2-4 0 0,-19 0 2 15,1 0-3-15,7 0 2 0,5 4-2 0,1-1 1 16,7-1 3-16,6-4 1 0,-1 0-2 0,1 6 2 15,5-6-3-15,1-1 1 0,-1 3-1 0,0 0 1 16,0 0-2-16,3 0 1 0,-1-4-1 0</inkml:trace>
  <inkml:trace contextRef="#ctx0" brushRef="#br0" timeOffset="5327.71">28744 5285 1482 0,'-5'-4'0'0,"-7"1"0"0,-6-2 0 16,6-1 0-16,3 3 0 0,-2-1 0 0,-1-4 1 0,5 2-1 16,3 1 0-16,-3-2 0 0,-1 0 1 0,-1 3 0 15,2 4 0-15,3 0 1 0,4 0 0 0,-7-7-1 16,0 6 0-16,0 1 0 0,0 0 0 0,-4 0 0 15,-1 0 1-15,-2 0-1 0,-2 3 0 0,-3 2 0 16,1-1 0-16,6-2 0 0,-1 3 0 0,4-1-1 0,2-4 0 16,-1 0 0-16,0 0 0 0,5 1 0 0,-1-1 0 15,-1-5 0-15</inkml:trace>
  <inkml:trace contextRef="#ctx0" brushRef="#br0" timeOffset="5427.08">28141 5276 1155 0,'0'0'0'0,"0"0"0"16,-5 25 0-16,3-20 10 0,-3-7 2 0,-2-8-2 16</inkml:trace>
  <inkml:trace contextRef="#ctx0" brushRef="#br0" timeOffset="5878.72">28901 947 892 0,'0'0'0'0,"0"0"0"0,25-20 0 0,-13 13 3 0,1 2 1 0,1-2 1 0,2 4-1 0,1-3 0 0,-1-2-1 0,-2 0 1 0,2 5-1 0,2 1 6 0,-1-3 0 0,3 1 0 16</inkml:trace>
  <inkml:trace contextRef="#ctx0" brushRef="#br0" timeOffset="6010.74">29388 927 1004 0,'0'0'0'0,"0"0"0"0,0 0 0 0,0 0 8 16,21-7 0-16,-12 7-1 0,-2-5 1 0,0 2-2 15,4 3 0-15,5-4-1 0</inkml:trace>
  <inkml:trace contextRef="#ctx0" brushRef="#br0" timeOffset="6169.67">29866 852 1017 0,'0'0'0'0,"0"0"0"0,18 12 0 0,-8-7 12 0,-3-5-1 16,4 0 0-16,1 4 1 0,1-4-5 0,-1 0 1 15,0 0-1-15,3 5 1 0,-1-3 13 0,-4-2 0 16,-1 0 0-16,0 3 2 0,1 1-12 0,-1 0 0 15,-3 1 1-15</inkml:trace>
  <inkml:trace contextRef="#ctx0" brushRef="#br0" timeOffset="6330.76">30058 927 1476 0,'0'0'0'0,"0"6"0"0,0-6 0 0,0 0 0 0,4 3 0 0,-1-3 0 0,1 2 0 16,3 3 0-16,4 2 0 0,3-1 0 16,9-3 0-16,7 4 0 0,0 0 0 0,-2-3 0 0,-3-8 1 15,-2 4-1-15,-4 0 0 0,-1 4 0 0,-1-4 2 0,-4 5-2 0,-5 2 0 0,-1-2 0 16,-1-1 1-16,-3-1-1 0,-1 1 0 0,-2-4 0 15,4 0 1-15,-3 2-1 0,1 1 0 16,-2-3 0-16,4 4 0 0,-1-1 0 0,1-1 0 16,-1 0 0-16,4-2 0 0,6 3-1 0,1 1 1 0,0-2 0 0,-2 1 0 15,4 4-1-15,-2 4 1 0,-5-3 0 0</inkml:trace>
  <inkml:trace contextRef="#ctx0" brushRef="#br0" timeOffset="16177.22">27931 1728 276 0,'0'0'0'0,"0"0"0"0,0 0 0 0,0 0 0 0,0 0 0 0,0 0 0 0,0 0 0 0,0 0 0 16,0 0 0-16,0 0 0 0,0 0 0 0,0 0 0 0,0 0 0 0,0 0 0 0,0 0 0 0,-25 3 0 0,10-3 0 0,-1 0 0 0,-4 6 0 0,3 1 2 0,6-4 1 0,4-3-1 16,2 0 2-16,1 2-2 0,4-2 0 0,2 4 1 0,-2-4-1 0,5 0 9 0,-1 0 1 0,-1 0 1 0,8 3-1 0,10-3-5 0,4-3 1 0,1 3-1 15,10 0 1-15,-1 0-1 0,-3 0 1 16,-4 0 0-16,0 7 0 0,-2-2-4 0,-1-2 2 15,2 1-1-15,4 1 1 0,3-3 5 0,-1 1 1 16,3-3 1-16,-12 6-1 0,-2 1-5 0,2-4 1 16,4-3 0-16,2 0-1 0,0 0 10 0,-1 2 0 0,-3-2 0 15,15 0 0-15,-3-2-8 0,-8-1 1 0,-3-1 0 16,-8 4 0-16,-3-5 11 0,-7 3 2 0,-9 2-2 16,0 0 2-16,0 0-12 0,-9-2 0 0,-1 2 0 15,-8 4 2-15,-7-2 14 0,-5 1 0 16,-3-3-1-16,-32 7 2 0,-4-5-15 0,7-2 0 0,2 5 0 15,4-5 0-15,4 4 23 0,5-4 0 0,-3-4 0 16,-6 8 0-16,5-4-22 0,3-4 2 0,-5-1-1 16,0 5 0-16,9 0 18 0,11-2-1 0,-1-5 1 0,4 4 1 15,4-1-21-15,5 2 2 0,1-1-1 0,6 3 1 16,2 3 21-16,5-3 1 0,7 0-1 0,-4 2 1 16,4-2-23-16,2 4 2 0,1-4-1 0,3 3 0 15,1 1 20-15,2-1 1 0,3 4 0 0,18 0 0 0,5 6-22 16,2-1 1-16,2 0 0 0,0-6 0 15,5 1 16-15,2 3-1 0,1-5 0 0,6-5 2 0,-1 7-19 16,-5-3 2-16,4-8-2 0,6 1 2 0,3 6 12 16,-7-3 0-16,1 0 0 0,1-3 1 0,-7 3-16 15,-10 0 1-15,-1-4 0 0,-3-4 0 0,-8 8 10 16,-4 3 0-16,-3-6 1 0,-1-1-1 0,-1 1-11 16,-3 3 0-16,-3 0 0 0,-6-4 1 0,1 4 5 0,-1 0 0 15,-2 0 0-15,-3 0 1 0,-1-3-9 16,-3 3 0-16,1 0 0 0,-3-4 1 0,-6 2 4 0,-4-1-1 15,-2-1 1-15,-13-1-1 0,-10 5-5 0,1 0 0 16,-3 0 0-16,-3-7 0 0,4 7 4 0,5 0-1 16,-2 0 0-16,2-5 2 0,4 1-6 0,6 8 0 15,2-4-1-15,4-4 1 0,4 4 1 0,3 4 0 0,5-8 0 16,2 1 1-16,1-1-4 0,6 4 1 0,2 4-2 16,-2-4 2-16,4-6 3 0,-1 6 1 0,2 0 1 15,6 0-1-15,8 0-4 0,4 0-1 0,0 0 1 16,16 0 1-16,0 0 2 0,0 2 1 0,0 2 0 15,1-4 1-15,-3 0-6 0,-7 3 1 0,-3 1 0 16,3-8 1-16,-4 8 1 0,-3-3 1 0,0-1-1 16,-4-1 1-16,-3 1-5 0,-3 0 2 0,-3 1 0 15,-3-2 0-15,-3 1 2 0,-4 0 0 0,3 0 0 16,-3 0 1-16,0-4-5 0,0 4 2 0,0 0-1 16,0 0 0-16,0-3 0 0,-2-3 1 0,-1 6-1 0,-2 0 1 15,-2-3-2-15,-2-1-1 0,-2-3 1 0,1 0 0 16,-3-5 0-16,1-2 0 0,1 2 0 0,3-1 0 15,-1-3-1-15,2-3-1 0,3 5 1 0,2 2 0 16,-1-1-1-16,-2 1 2 0,-3 0-2 0,1-6 2 0,0 9-3 16,2-1 1-16,0 1 1 0,-1 0-1 0,1-1-1 15,0 4 2-15,-2-2-2 0,-2 1 1 0,0-1 0 16,4 5-1-16,1-1 0 0,-1 4 0 0,-2 0-1 0,2 0 1 16,1 0-1-16,-1 4 1 0,0-1-1 0,1 1 0 15,4 0 0-15,0 3 1 0,4 1 0 0,1 1-1 16,0 0 0-16,4 1 0 0,3 3-1 0,3 3 1 15,-1-2 0-15,5 2 0 0,2-1 0 0,0 3 1 16,1-7-1-16,2 4 0 0,3 3 0 0,-3-6 0 16,-1 1 0-16,0 1 0 0,4-2-1 0,-3 0 1 15,-2-1-1-15,-3 1 2 0,-5 0-2 0,-7 1 1 16,-3-4-1-16,-3-6 1 0,-1 1-1 0,-1 3 1 16,-6-4 0-16,-2 2 0 0,-5 6-1 0,-4 0 1 15,-1-6 0-15,-13 2 1 0,4 5-1 0,5 0 0 0,0-1 0 16,0-2 0-16,3 3-1 0,3 2 1 0,1-8 0 15,0 1 0-15,0 1 1 0,6 5-1 0,3-10 0 16,-1 1 0-16,3-3 0 0,5-1 0 0,5 0 0 16</inkml:trace>
  <inkml:trace contextRef="#ctx0" brushRef="#br0" timeOffset="62114.68">29468 2363 225 0,'0'0'0'0,"0"0"0"0,0 0 0 0,-18-5 2 0,11 5 1 0,3-4-1 0,3 1 0 15,-1-1-1-15,2 4 1 0,0 0 0 0,-2-2 0 0,2-1 7 0,0 3 0 0,0 0 0 0,4-4 0 0,-3-1-4 0,1 2 1 0,-2 3 0 0,4-4 0 0,-4 4 12 0,3 0 1 0,-3 0 0 0,4 0 0 0,-4 0-8 0,3 4-1 0,-3-4 0 0,4 3 1 0,-3-1 10 0,3 1 2 0,-4 4-2 0,2 2 1 0,1 3-10 0,1-1-1 16,-2 7 0-16,-2 6 1 0,-2 8 1 0,0 3-1 0,2 2 1 0,0 4-1 0,0-1-4 16,0-1 0-16,0 8-1 0,2-1 1 0,0 0 5 15,-1 1 0-15,3 1 1 0,-2 11-1 0,-2-13-5 0,1-5 0 16,6 3 0-16,1-2 1 0,-3-10 2 0,-2-6 1 16,3-1-1-16,1-8 2 0,2-1-7 0,-1-2 2 15,-1-9 0-15,-3-5 0 0,-1 0 5 16,1-5 1-16,-2-4-1 0,-2-7 2 0,0 4-7 0,0-4 1 15,0-3-1-15,-4-23 1 0,1-4 12 16,1 6 1-16,-3-1 0 0,-2-1 0 0,0 5-11 0,3 3 1 16,2 8-1-16,0-7 1 0,-1 6 14 0,-1 8 1 15,3-6 0-15,-1 2 0 0,2-3-15 0,-2 7 2 16,-1-2-2-16,1 1 1 0,-2-3 14 0,-1 4 1 16,1 0-1-16,3 3 1 0,-3-4-15 0,2 1 0 0,1-4 1 15,-3-3-1-15,2 5 13 0,2 1 0 0,2-1 0 16,0-2-1-16,-2 8-12 0,0 2-1 0,3-1 0 15,-1 2 2-15,-2 3 8 0,0 2 2 0,2 2-2 16,-2 5 2-16,-2-4-13 0,2 4 1 0,-3 4 0 16,3-4 0-16,-4 5 9 0,2 2 1 0,-1-5-1 15,-2 10 1-15,-3 15-10 0,3 11-1 0,2-1 0 16,4 19 1-16,1-5 8 0,0 6-1 0,1-1 0 0,1 6 0 16,1-8-9-16,2-1 1 0,0-2-1 15,2 12 1-15,5-5 5 0,-1-10 1 0,-6 3 0 0,2-5 0 16,3 1-8-16,-2-10 1 0,-2 0-1 0,-3 2 1 15,2 5 4-15,-2-9 2 0,-3-2 0 0,-2 2 0 16,3 1-8-16,-1-8 1 0,-4-5 0 0,1 5 0 0,2-5 5 16,1-11 0-16,-4 0 1 0,-3-6 0 15,5-5-8-15,2 8 2 0,-4-5 0 0,2-4 0 0,-3 0 2 16,3 0-1-16,-4 0 0 0,1 0 1 0,-4-9-4 16,-1-2-1-16,1-5 1 0,-5-8 0 0,-6-11 1 15,3 8 0-15,0-1-1 0,5 5 2 0,1 6-3 16,2-1 0-16,-5-1-1 0,-1-1 1 0,4 8-3 0,1 2 2 15,-3-1-1-15,-1-1 1 0,5 1-2 16,0 4 0-16,-4-2 1 0,0-3-1 0,1 7-2 0,3 1 0 16,2 1 1-16,-3 1-1 0,3-2 0 0,2 4 0 15,-1-3 0-15,4 3 0 0,-3 0 0 0,1 3 0 16,2-3 1-16,-4 4-1 0,4-1-1 0,2 3 1 16,0-3 0-16,0 20 0 0,1 9 0 0,1 1 1 15,1 4 1-15,6 21-1 0,1-7-1 0,0-9 1 0,1-5-1 16,2-9 2-16,0 2-2 0,-1-10 1 0,3-8-1 15,-1-3 1-15,-2-2-1 0,2-4 1 0,4-11-1 16,1-6 1-16,5-2-1 0,1-9 0 0,-3-14 0 16,1-5 0-16,2-5-1 0,-1-9 2 0,0 2-1 15,-3-4 0-15,2 7-1 0,-4 7 1 0,-5 2 0 16,2 6 0-16,-1-1-1 0,-3 7 1 0,-5 1 0 16,2 8 1-16,-1 5-2 0,1 4 0 0,0-2 0 15</inkml:trace>
  <inkml:trace contextRef="#ctx0" brushRef="#br0" timeOffset="2831.25">15600 9426 1054 0,'0'0'0'0,"0"0"0"0,0 0 0 0,0 0 40 0,-9 18-1 0,13-11 0 0,1 2 2 0,4 8-26 0,-1 1 1 0,5 1 0 0,3 0-1 0,3 8 45 0,2 1 1 0,4-3-2 0,-4 8 2 0,4-5-45 15,0-1 2-15,-1 8 0 0,1 2 0 0,0-4 20 0,-4-3 2 0,-2-2-2 0,2 4 1 0,2 0-24 0,-3-4 0 0,-4-2 1 0,-2-1 0 0,0-6 23 0,-2 4 2 0,-3-4-1 0,0-3 0 0,-4 0-24 0,2-4 0 0,-3-1-1 0,-3-2 1 0,1-4 7 0,-2-5 0 0,5-4 0 0,-5-3 0 0,0-3-12 0,-5-1 2 0,2-5-1 0</inkml:trace>
  <inkml:trace contextRef="#ctx0" brushRef="#br0" timeOffset="3064.58">16004 9468 1658 0,'0'0'0'16,"0"0"0"-16,-16 13 0 0,4 4 45 0,3 1 0 15,-2 3 0-15,-3 9 0 0,-2 5-30 16,0 2 2-16,-1 3 0 0,1 1 0 0,-4 1 41 0,3 0 1 16,-3 1-1-16,1-3 0 0,1 1-41 15,1-5 1-15,-1 1 0 0,2-8 0 16,4 2 16-16,-4-4-1 0,2-5 1 0,1 5 1 0,3-6-21 0,1-7 1 0,0-3 0 0,2-3-1 15,2-2-3-15,0-5 2 0,-1-2-1 0,5-3 0 0,1-5-5 16,0-1 1-16,0-3 0 0,0-9 0 0,0-5 2 16,0 3 0-16,-9-5 0 0</inkml:trace>
  <inkml:trace contextRef="#ctx0" brushRef="#br0" timeOffset="3365.32">15335 9138 1482 0,'0'0'0'16,"0"0"0"-16,0 0 0 0,0 0 38 16,0 0 0-16,14 19 0 0,-7 6 1 0,-1 8-25 0,1 4 2 15,0 12 0-15,2 2-1 0,-4 9 27 0,2 2-1 0,2 15 1 16,-2 6-1-16,0-4-25 0,0 4 0 0,0 10-1 15,2 5 2-15,-6-4 2 0,1-10 2 0,1-5-1 16,-3-12 0-16,1-12-10 0,1-1 1 0,0-10 1 16,-4 0-1-16,1-9-7 0,1-1 1 0,-2-6-1 15,0-5 1-15,0-2-2 0,0-9 0 0,0-3 1 16,0-9-1-16,0 0-3 0,0-11 1 0,0-4 0 0</inkml:trace>
  <inkml:trace contextRef="#ctx0" brushRef="#br0" timeOffset="3863.37">16247 9111 1444 0,'0'0'0'0,"0"21"0"0,0 6 0 0,0 8 19 0,0 11 0 16,-2 8 0-16,1 3 0 0,1-3-9 0,0 8 1 0,1 4-1 0,3 8 2 0,-1 2 19 0,3-9 1 0,1-2-1 0,-2-2 2 0,4 1-20 0,2-8 2 0,-6-2-1 0,2 3 1 0,-4-5 11 0,6-8 0 0,-2-1 1 0,0-8 0 0,0 2-14 0,-3-7 0 0,-2-7 0 0,1-1 0 0,1 0-2 0,-1-10 0 0,-1 0 1 0,-2-7-1 0,0 4-4 0,0-7 0 0,0-2 0 0,0 0 1 0,-2-9 0 0,-1 2 0 0,-1-2 0 0</inkml:trace>
  <inkml:trace contextRef="#ctx0" brushRef="#br0" timeOffset="4964.09">17323 9102 1105 0,'0'0'0'0,"0"0"0"0,0 0 0 15,-17 11 68-15,11 0 1 0,3 3-1 16,1 3 2-16,0 6-52 0,2 0 0 0,0 9 0 16,0 3 0-16,0 7 40 0,0-1 1 0,0 1 0 15,-3 5 0-15,6 8-42 0,-1-2 1 0,1 1 0 0,-1 8 0 16,0-3 11-16,2-6 0 0,-3 5 1 0,3-7 0 0,3 0-17 0,-5-5 1 0,-1-5-1 0,3-3 1 15,1-1 0-15,-1-3 1 0,-4-5-1 0,2 1 1 16,1-7-7-16,1-3 1 0,-3-8 0 0,-1-2 0 16,2-2-1-16,0-3 0 0,-2-5-1 0,0 0 1 0,2-5-2 15,-1-6-1-15,-1-3 1 0</inkml:trace>
  <inkml:trace contextRef="#ctx0" brushRef="#br0" timeOffset="5370.73">17586 9363 1444 0,'0'0'0'0,"0"0"0"0,0 0 0 0,0 0 33 0,0 0 2 0,0 0 0 0,0 0 0 0,0 0-21 0,0 0 1 0,21 0 0 0,-16 0-1 16,4 0 32-16,2 0 1 0,1 0 0 0,6 0 1 0,3 0-33 0,-2 0 2 0,1-2 0 0,1-1 0 0,0 1 9 0,0 0 1 0,-1 0-2 0,1 1 2 0,-3-3-14 0,1 0-1 0,-7-1 0 0,1 2 2 0,1-4-5 0,-2 1 0 0,-1 1 0 0,-6 2 1 0,2 3-5 15,-5-4 2-15,0 1-1 0,-2-1 0 0,0 4 0 16,0 0 0-16,0 0-1 0,-2 4 1 16,-4-1-3-16,-2 1 2 0,-3-1-1 0</inkml:trace>
  <inkml:trace contextRef="#ctx0" brushRef="#br0" timeOffset="5935.9">17715 9391 1457 0,'0'0'0'16,"0"0"0"-16,0 0 0 0,0 0 28 0,0 5 1 15,0-1 0-15,0 1 0 0,0 4-16 0,0 1 1 16,0 3-1-16,0-1 1 0,0 7 25 0,0 2 0 16,0 2 0-16,-4 2 1 0,2 5-25 0,1 0 1 15,-1-4 0-15,2 9 0 0,0-6 1 16,0-7 3-16,2 5-1 0,1-1 0 0,1-3-9 0,-1-2 0 0,1-3 0 15,-2-1 1-15,1-3-4 0,-3-5 0 16,0-2-1-16,0-1 2 0,0 1-3 0,0-4-1 0,0-3 1 16,0 0 0-16,0 0-1 0,0 0-1 0,0 0 0 15,0 0 2-15,0-14-3 0,0 2 2 0,0-1-2 16,-5-1 1-16,1-7 1 0,1 4-1 0,-3 1 0 16,3 9 1-16,3-2-2 0,-4 2 1 0,1 2-1 15,-2 1 2-15,-1-1-1 0,6 5 1 0,-3-4-1 16,3 4 1-16,-4-3-1 0,4 3 0 0,2-4 0 15,-2 4 1-15,2-5-1 0,1 1 2 0,3-6-1 16,-3 3 1-16,8-2-3 0,-1 2 1 0,3 5 1 16,-1-3-1-16,6 1 3 0,-3 3 0 0,-2-1 0 15,-1 2 1-15,1 2-3 0,-1-1 1 0,0 3-1 16,-5-4 1-16,2 4 6 0,0-3 1 0,-6-1-1 0,1 0 2 16,1 2-7-16,-3 2 2 0,2-4 0 0,-4 0 0 0,1 3 8 15,-1-3-1-15,0 5 1 0,0-1 1 0,-1 3-8 16,-5 3 0-16,-1 3 0 0,-7 4 1 0,-2 3 8 15,-1-1 1-15,-3-1-1 0,3-1 1 0,1 3-9 0,0-10 0 16,-2 2 0-16,4 4 2 0,0-5 2 0,2-4 2 16,-1-2-2-16,1 0 2 0,3-1-7 0,2-1 0 15,3-3 0-15,1 0 0 0,3 0 5 0,0 0-1 16,3-3 1-16,1-1-1 0,1-1-5 0,2 0 0 16,2 1 0-16,5 3 1 0,4-1 1 0,3-3 1 0,-5 3 0 15,5 0 0-15,-1 0-4 0,1 1 0 16,0 1-1-16,0-6 2 0,0 5-1 0,0 1 1 15,-1 0-1-15,-3 1 1 0,3-1-4 0,-1-1 2 0,-1-3-2 16,-2 0 2-16,0-4-2 0,1 1 2 0,-4-4-1 16</inkml:trace>
  <inkml:trace contextRef="#ctx0" brushRef="#br0" timeOffset="6310.92">18173 9018 2023 0,'0'0'0'0,"0"0"0"0,0 0 0 0,-3 28 50 0,1-8 1 15,2 2-1-15,2 10 2 0,0 10-35 0,-2 2 0 0,0 11-1 0,0-2 2 0,0-2 38 0,1 5 2 0,3-3-1 0,-2-2 0 0,-1 3-40 16,1-5 1-16,2 6-1 0,1-6 1 0,2-3 9 0,0-2 0 0,-2-9 0 0,1 4 1 0,-1-7-16 0,0-4 1 0,-1 2 0 0,1-9 0 15,-1-4-5-15,1-3 0 0,-2 0 0 0,-3 2 1 0,0-3-4 0,4-5 1 0,-4-4 0 0</inkml:trace>
  <inkml:trace contextRef="#ctx0" brushRef="#br0" timeOffset="7692.77">17404 10536 1369 0,'0'0'0'0,"18"-5"0"0,3-2 0 15,11 2 33-15,0-1 1 0,6-1 0 16,3-5-1-16,0 0-18 0,3 3-1 15,3-3 1-15,4-3 0 0,6 7 29 16,-4-1 1-16,1 0 0 0,1 0 1 31,-2 2-30-31,-7 2 1 0,0 1 0 0,-2 1-1 0,-7-1 29 0,-4-1 0 0,-8 5 0 0,-5 0 0 16,-1 2-29-16,-7 1 1 0,-5 1-1 0,-3-4 1 0,-4 3 11 0,-4 1 1 0,-4 1 0 0,-12-1 0 0,-5-1-16 0,-1 6 1 0,-6-4-1 16,-7 2 1-16,-1 2-5 0,-10-2 1 0,-4 6 0 15,-4 2 0-15,1 3-5 0,1-2 2 0,1 1 0 16,0 1 0-16,6 1 3 0,1-3 0 0,2-2 0 15,4 0 1-15,3-1-4 0,8-3 0 0,-1 1-1 16,5-6 1-16,3 2 3 0,8-3 0 0,0-6 0 16,7 0 1-16,2-3-5 0,7-2 1 0,7-4 0 0,5-3-1 15,13 2 5-15,0-1-1 0,5 1 0 0,7-7 0 16,3 1-5-16,1 6 2 0,1-4 0 0,6-1 0 16,3 1 4-16,2 2 1 0,5-2-1 0,0 2 2 0,4-2-6 15,-5 2 0-15,1 1 1 0,0-1 0 0,0-1 4 16,-3 4 1-16,-6-1-1 0,-1 1 2 0,-4-1-7 15,-5 0 1-15,-6-1 0 0,-4 3 0 0,-5 3 2 16,-4-2 1-16,-8 0 1 0,-1 2-1 0,-11 0-5 16,-4 2 1-16,-3 3 0 0</inkml:trace>
  <inkml:trace contextRef="#ctx0" brushRef="#br0" timeOffset="8408.87">15480 10967 1771 0,'0'0'0'0,"0"0"0"0,0 0 0 0,25-21 61 0,-11 16 0 0,2-2-1 0,5-4 2 0,5 4-45 16,4-3 1-16,4-1 0 0,3-5 0 0,0 6 48 0,3 3 0 0,3 0 0 0,3-2 0 0,1 2-48 0,-1-6 0 0,0 5 0 0,-4-3 0 0,4 4 7 0,-2 2 0 0,-10 1-1 0,3 4 1 0,-7-3-13 0,-4-1 1 0,-3 2-1 0,-3 4 0 0,-5-2-9 0,-4 0-1 0,-4 0 0 0,-7 0 2 15,4 4-2-15,-10-1 0 0,-1 1 0 0,-10 5 1 0,-8-2-3 0,-3 0 0 0,-8 1 0 0,-2-2 0 0,1 4 0 0,-1-3 0 0,1 4 0 0,-5-1 0 0,5 5 0 0,2-1 0 0,0-2 0 0,-1 0 0 0,6-1 0 0,6-2 0 0,-1-2 0 16,0-4 0-16,8 2-2 0,2 1 2 0,3-3 0 16,1-1 0-16,8-2-1 0,3 0 1 0,0 0 0 0,9-2 0 15,3-1-1-15,4-4 1 0,0 1 0 0,14-4 0 16,7-2 0-16,0-1 0 0,4 1 0 0,4-6 0 0,3 6 0 16,1 5 0-16,3-2 0 0,-1 0 0 0,2-1 0 15,-4-3 0-15,-1 1 0 0,3 2 0 0,-2-1 0 16,-7 0 1-16,-3 6-1 0</inkml:trace>
  <inkml:trace contextRef="#ctx0" brushRef="#br1" timeOffset="32365.15">2616 15703 1017 0,'0'0'0'0,"0"0"0"0,25-28 0 0,-10 16 8 0,-2-6 0 0,-4 2 0 0,-2 0 1 0,-2 2-4 0,-2 2 1 0,1 1 0 0,-4 3-1 0,0 2 45 0,0 6 0 0,-7-5 0 0,3 1 0 0,4 4-33 0,-5-1 0 0,2 2 0 0,-10 5-1 0,-3 4 20 0,-1 1 1 0,-4 3 0 0,-4 7 0 0,0-2-22 0,0 1 1 0,-6 6-2 0,-3 6 2 0,-6-1 9 0,1 6-1 0,2 4 1 16,-25 27 0-16,6 3-13 0,13-17 0 0,6-4 1 0,0-6-1 0,16-7 2 0,5-13-1 0,0-1 1 0,7-9-1 0,4-2-5 0,5 1 0 0,-3-1 0 0,3-3 1 0,0-2-2 0,5 0 2 0,2-4-1 0,9-3 1 16,14-3-3-16,2-4-1 0,1-4 1 0,13-6 0 15,0-3 0-15,-2-2 2 0,2-1 0 0,0-2 0 0,-4 0-4 16,-1-1 2-16,-1 0 0 0,6-3-1 0,-5 3 2 16,-8 3 1-16,-5-1 0 0,2-10 0 0,-9 11-4 15,-5 2 2-15,-3-2-1 0,-10-5 1 0,-3 9 2 16,-10 3 1-16,-8 0 0 0,-7 2 0 0,-5 2-4 15,-5 5 1-15,-7-4 0 0,-2 9 0 0,1-3 4 16,1 5 2-16,-6 5-2 0,2 4 1 0,4-2-4 0,5 2-1 16,0 2 1-16,3 1 1 0,6 2 5 15,0 2 1-15,2 0-1 0,1-1 1 0,9 7-6 0,7-1 0 16,-3 3-1-16,1 3 2 0,11 4 5 0,7-4 0 16,-1 1 0-16,4 9 0 0,3-4-6 0,4 1 1 15,3-3 0-15,1 1 0 0,0-2 4 0,0-7-1 16,-2-2 0-16,-1 4 2 0,2-6-6 0,-3-3-1 0,-4-4 1 15,2-7 0-15,-2 4 2 0,-4-4 1 0,-1-10 1 16,-1-2-1-16,2 0-4 0,0 0-1 0,-2-7 1 16,5-5 1-16,-3-11 1 0,4-2 1 0,3-8-1 15,5-29 1-15,0-3-4 0,-2 1 0 0,-6 1 1 16,-1 3 0-16,-7 9 0 0,4 5-1 0,-2-3 1 16,-2 2 0-16,-1 3-3 0,-1 8 1 0,6 6-1 15</inkml:trace>
  <inkml:trace contextRef="#ctx0" brushRef="#br1" timeOffset="63897.78">3628 17371 564 0,'0'0'0'0,"0"0"0"0,-26 0 0 0,14 3 1 0,-1 1 0 0,3-1 0 0,-1 1 0 0,-5 1 1 0,4 0-1 0,-1 1 0 0,-2 2 0 0,6-1 3 0,0-1 1 0,-2-1-1 0,3 2 1 0,-5 0-2 0,8-3 1 15,-2-1-1-15,2 2 0 0,-3 4 6 0,5-2 1 0,1-2 1 0,-5 3-1 0,2 0-5 0,1-1 2 0,4-1 0 0,-3 1-1 0,-3 0 7 0,6 0 0 0,0-2 1 0,0 0-1 0,6 1-5 0,-3-1 0 0,1-3 0 0,-2-1 1 0,8 3-3 0,3-1 1 0,-1-1 0 0,13 2 0 0,8-4-3 0,1-2 1 0,-1-2-1 0,4 4 2 0,-3 0 0 0,3 0 2 0,3 0-1 0,3 2 1 0,1-2-4 0,-4-2 2 0,3 2 0 0,2 4-1 0,-4-4 10 0,-4-2-1 0,4 0 1 16,1 8 0-16,-5-5-8 0,-7-1 2 0,2 0 0 16,-4 6 0-16,-2-1 7 0,-6-1 0 0,-8-3 0 15,-3 6 0-15,3-3-7 0,-6-2 0 0,-6-2 0 16,3 5 1-16,-3-5 5 0,0 0 1 0,0 0-1 0,-9 3 1 15,-3-1-7-15,3 2 0 0,-3-1 0 0,-20 6 1 16,-10 7 2-16,1 0 1 0,-1-4-1 0,1-3 1 16,4-2-7-16,4-2 2 0,-1-1 0 0,-3 3 0 15,4 0 10-15,1-2 1 0,2-3 0 0,-2-4 0 16,2 0-9-16,6 0 0 0,-1 1 0 0,0-3 2 0,0 1 7 16,6 1 0-16,-2-2 0 0,0 1 1 0,0-2-10 15,5 1 1-15,3-1-1 0,-3-1 2 0,8 5 26 16,2-1 0-16,-1-2 0 0,-2-1 0 0,6 2-23 15,3 3 1-15,-4-4-1 0,4 4 1 0,0 0 16 0,4-3 2 16,-4 3 0-16,3-4-1 0,3 4-18 16,1 0 0-16,2 0-1 0,15-3 1 0,17-1 15 0,1 2 0 15,8 1 1-15,-5-5 0 0,5 1-17 0,-1 1 0 16,1 1 0-16,3-2 0 0,-2-1 11 0,-2 5 1 16,4-1 0-16,5 2-1 0,-8 0-12 0,-8-2-1 15,2-1 0-15,-3 3 2 0,-4-2 8 0,-4-2 1 16,-3 1-1-16,2 3 1 0,-7-4-12 0,-8-1 1 15,-1 0-1-15,-7 5 2 0,-2-4 2 0,-7-1 2 0,-7 0-1 16,-2 3 1-16,-3 0-8 0,-4 0 1 0,-5 1-1 16,-16-1 1-16,0-5 5 0,0 2 0 0,-9 3 0 15,0 2 1-15,0 0-7 0,-3 0 0 0,-1 0 0 16,-3 5 0-16,4-3 3 0,3-2 1 0,0 2 0 16,-3 8 0-16,-1-6-5 0,10-3 0 0,-6 5 0 15,4 2 1-15,5-4-1 0,8-2 1 0,1-2-2 16,-2 3 2-16,11-3-3 0,5 0 0 0,1 4-1 15,6-2 1-15,7-6 1 0,4 2-1 0,-1 2 1 16,3 0 1-16,9-1-4 0,3-3 2 0,2 0-2 0,25-4 2 16,8-8-1-16,2 0-1 0,3 5 1 0,4 4-1 15,0-1-1-15,-4-1 1 0,0 0-1 0,7 4 0 0,-6-2 0 16,-7-2 0-16,3 0-1 0,2 9 2 0,-8-2-2 16,-7-1 0-16,-1-1 0 0,-8 4 1 0,1-1 0 15,-6-3 2-15,-3 1-2 0,0 6 1 0,-8-1-1 16,-4-2 0-16,-5 0 0 0</inkml:trace>
  <inkml:trace contextRef="#ctx0" brushRef="#br1" timeOffset="65296.28">3607 17571 916 0,'0'0'0'0,"0"0"0"0,0 0 0 0,-28 2 109 0,14-2 1 0,1 2 0 0,-8 1 0 0,2-1-94 0,1-4 0 0,2-1-1 0,4 3 2 0,3-4 64 0,-1-3 1 0,1-3 0 0,4 3 0 0,1-4-64 0,0-1 0 0,-1-1-1 16,-2-6 1-16,2-6 7 0,-2-3 0 0,1 2 0 0,-2-2 0 0,-3 0-12 0,-1 3-1 0,3-1 0 0,0-4 2 0,0 0-11 0,2 0 2 0,2 0-1 0,1-12 1 0,-4-6-3 0,4 10 1 0,1 1 1 0,6-2-1 0,-3-2-3 0,4 6 0 0,-3-5 0 0,6-2 0 0,-1 3 0 0,1 4 0 0,-2 0 0 0,2-1 0 0,2 5-3 0,0-3-1 0,-2 1 1 0,-2 8 0 0,-1 2-1 0,4-3 2 0,1 1 0 0,2-8-1 0,-2 3-4 0,3 2-1 0,-3-2 0 0,7-12 1 15,1 5 2-15,-1 7-1 0,-3 3 0 0,-1 8 2 16,4-2-2-16,0 5 2 0,-2 4-2 0,2 3 2 0,0 2-1 16,1 2 2-16,3-1-2 0,1 6 2 0,-4 4 1 15,6-2-1-15,-2 1 1 0,9 4 0 0,-1-1 0 16,-1-3-1-16,5 2 1 0,4 2 1 0,0-5 1 15,6 0 0-15,1 0 0 0,5 1 0 0,2-5 0 16,-1-3 0-16,3 0 0 0,5 0 0 0,-3 1 1 16,-2 1 1-16,1-1 0 0,3 4 0 0,-4-2-1 15,-11 1 0-15,-1 2 0 0,-4 3 1 0,-11-1 4 0,-1 3 1 16,3 1-2-16,-7 3 2 0,0-1-2 0,-1 2-1 16,-3 1 1-16,6 2-1 0,-2-2 7 0,-3-3 1 15,-2 2-1-15,0-1 1 0,0 8-5 0,-2-2 1 16,2-2 0-16,-4 3-1 0,0 6 8 0,1 5 0 15,-8 0-1-15,2 2 2 0,-3 7-7 0,1-2 0 0,-2 9 0 16,-3 2 0-16,-3 0 4 0,-6-4 1 0,0 6-1 16,-1-15 1-16,1 8-7 0,0-1 1 0,-7 13 0 15,0 0 1-15,2-6 6 0,2-3 0 0,-4-2 0 16,-9 34 1-16,4-4-7 0,2-12 0 0,1-9 0 16,-3 3 0-16,5-11 3 0,4-6 1 0,-4-6 1 15,2-1-1-15,1-7-5 0,3-4 0 0,-3-1 0 16,-1 1 1-16,2-1 0 0,0-6 1 0,-1-3-1 15,1 0 1-15,1 0-4 0,2-4 0 0,-3-5 1 16</inkml:trace>
  <inkml:trace contextRef="#ctx0" brushRef="#br1" timeOffset="103950.54">24319 17443 904 0,'0'0'0'0,"0"0"0"0,-2 26 0 0,9-8 8 0,-3-1 0 0,-6-1 0 0,-2 12 1 0,4-3-4 0,-3-2 1 0,-3 0-1 0,-1 12 1 0,4 7 11 0,-2 4 0 0,-8-2-1 15,-3 9 2-15,9-4-9 0,0-5 2 0,-2-2-1 16,-1-1 0-16,5 1 29 0,1-4 1 0,-1-6 0 16,-1 3 0-16,6-5-24 0,2-2-1 0,-4-5 1 15,-5 0 0-15,7-2 1 0,6-3 1 0,-10-6 0 16,2-7 0-16,4 1-8 0,2-1 0 0,-8 0 0 15,2 1 0-15,2-3 0 0,0-3 1 0,0 0 1 16,-5-5-1-16,3 1-5 0,2 1 1 0,0-3 0 16,-3-9 1-16,3-12 1 0,3 3 1 0,-1-6-1 15</inkml:trace>
  <inkml:trace contextRef="#ctx0" brushRef="#br1" timeOffset="104243.16">24543 17687 1155 0,'0'0'0'0,"0"0"0"0,0 0 0 0,0 0 21 16,0 0 0-16,0 0 0 0,0 0 1 0,0 0-11 0,-18 16 0 16,16-12 0-16,2-4 0 0,-3 5 25 0,3-2 1 15,2 1-1-15,-1 3 1 0,5 4-22 0,-5 1 1 16,3 0-2-16,3 4 2 0,5 10 11 0,4-1 1 15,-2-2-1-15,2-4 1 0,2 4-16 0,1-2 2 16,-3-1-1-16,5-1 1 0,0 0-2 0,1-3 0 0,-3-2 1 16,2 4 0-16,-1-2-5 0,-5-2 0 15,0-5 0-15,-1 1 0 0,0 2-2 0,-2 1 1 16,0-3 0-16,-3-8-1 0,-2 2-1 0,-1-1-1 0,1-1 1 16,0 0 1-16,0-1-2 0,0-1 1 0,-2-1-1 15</inkml:trace>
  <inkml:trace contextRef="#ctx0" brushRef="#br1" timeOffset="104488.46">24888 17703 1255 0,'0'0'0'0,"0"0"0"0,-19 11 0 15,7-1 17-15,-2 3 1 0,1 1-1 0,-3 5 1 16,2 9-9-16,0-1 1 0,-3-1 0 0,-3 2 0 0,4 0 11 15,0-1 2-15,-3-4-2 0,-6 8 2 0,6-6-12 16,3-6 0-16,-2 0 0 0,2 1 2 0,2 1 3 16,4-3 1-16,-1-3 0 0,1-1 1 0,6-1-9 15,2-3 1-15,2-6 0 0,0-4 0 0,0 0-3 16,2 0 1-16,-2 0-1 0,7-7 1 0,2-4-4 16,0 1 2-16,0-1-1 0</inkml:trace>
  <inkml:trace contextRef="#ctx0" brushRef="#br1" timeOffset="104880.62">25157 17313 1180 0,'0'0'0'0,"0"0"0"0,0 0 0 15,5 23 12-15,-3-9 1 0,-4 3-1 0,-2 22 2 0,3 3-7 16,1 4 1-16,0-2 0 0,-6 2 0 15,5 1 17-15,-1 4-1 0,-2 4 1 0,1 10 0 0,6-11-13 16,-3-5 0-16,-3-3 1 0,3-4-1 0,3-5 7 16,1-1 0-16,-2-7 0 0,-2-4 2 0,1 1-11 15,5-6 1-15,-6-4-1 0,0-6 1 0,5 3-3 16,2-5 1-16,-5-1 0 0,-2-1 0 0,3-3-3 16,1-1-1-16,-1-2 1 0,-3 0 1 0,6 0 0 0,-3 0 2 15,-3 0-1-15</inkml:trace>
  <inkml:trace contextRef="#ctx0" brushRef="#br1" timeOffset="113072.39">25402 17907 740 0,'0'0'0'0,"0"0"0"0,0 0 0 0,0 0 9 0,-6 20 1 0,6-20-1 0,4 1 1 0,-4-1-4 0,4-1 1 0,1-6-1 0,0 0 1 0,0 1 23 0,1 1 1 0,-1 0-1 0,2-4 1 0,4-9-17 0,-1 2-1 0,-1 4 1 0,-2-2 0 0,0 4 27 0,-2 1-1 15,-3 2 1-15,0 3 0 0,3 4-25 0,-5 0 0 16,0 0-1-16,-3 4 2 0,3-4 7 0,0 5 0 16,0-2 1-16,0 5 0 0,0 2-14 0,-2 2 1 0,-2 1 1 15,-1-1-1-15,0 4 5 0,1-2 1 16,3-5-1-16,-3-2 1 0,1-2-8 0,1 0 0 0,0-1 0 15,2-4 0-15,-4-2 6 0,4 2-1 0,0 0 1 16,0-3 0-16,0-3-7 0,0 1 0 0,0 0 0 16,2-4 1-16,4-7 6 0,-3-3-1 0,-3 3 1 15</inkml:trace>
  <inkml:trace contextRef="#ctx0" brushRef="#br1" timeOffset="113556.47">25795 17381 1117 0,'0'0'0'0,"0"0"0"0,0 0 0 0,4 30 25 0,-4-10 0 0,-2 1-1 0,0 14 2 0,2-2-14 0,0-1 1 0,0-4-1 0,0 4 2 0,0 6 24 0,0-1 1 0,-2 7-1 0,-1 9 1 0,-1 5-24 0,3-5 1 0,-1 0-1 0,0-2 1 0,2-7-7 0,0-2 1 0,0-7-1 0,2 2 1 0,0-5-4 0,-2-2 1 16,-4-6-1-16,4-1 1 0,2-7-5 0,-2-5 1 0,-4-3-1 0,-1 10 0 0,1-6-1 0,4-12 1 0,2-3 1 0,2-6-1 0,-1-5-2 0,1-4 0 0,-1 1 0 0</inkml:trace>
  <inkml:trace contextRef="#ctx0" brushRef="#br1" timeOffset="113976.47">25970 17664 1231 0,'0'0'0'0,"0"0"0"16,0 0 0-16,0 0 13 0,0 0 0 0,0 0 1 16,0 0 1-16,0 0-8 0,0 0 2 0,17 16-1 15,-11-10 1-15,4 4 19 0,3 4 0 0,1 0 0 16,5 7 2-16,2 4-17 0,-3 1 0 0,-4-4 1 16,-2 0-1-16,1 3 10 0,-1 0-1 0,0-6 1 15,3 6 0-15,0-4-11 0,-2-2 0 0,-1-1-1 16,0 3 1-16,-1-5-3 0,-2-4 2 15,1-3-3-15,-3-6 3 0,-1 3-6 0,-1 1 2 0,0-2-1 16,1-2 0-16,-1-1 1 0,-2-2 0 0,-3 0-1 16,0-5 2-16,2 1-3 0,-2 4 0 0,4-3 0 15</inkml:trace>
  <inkml:trace contextRef="#ctx0" brushRef="#br1" timeOffset="114220.04">26345 17620 1457 0,'0'0'0'0,"0"0"0"0,-19 4 0 0,10 0 28 0,0-3 1 0,-1 6 0 0,-4 6 0 0,-2 6-16 0,0 2 1 0,-2 4-1 0,1 3 1 0,-1 5 29 0,0 4 1 0,-5-3 0 0,1 3 1 16,4 0-30-16,0-8 2 0,-3 0-1 0,-2 1 1 0,7-4 12 0,6-1 0 0,-3-4 0 0,1-4 1 0,5-1-17 0,3 0 0 0,1-6 1 0,1-4-1 0,2-6 2 0,5 1 1 0,-1-2-2 0,-2-5 2 0,1-1-7 0,3-3 0 0,1-1 0 0,7-8 0 0,5-4 2 0,-3 2 1 0,-4 0 1 15</inkml:trace>
  <inkml:trace contextRef="#ctx0" brushRef="#br1" timeOffset="114592.35">26504 17423 1431 0,'0'0'0'0,"0"0"0"0,0 0 0 0,0 0 32 16,0 0-1-16,0 0 1 0,-16 16 0 0,15-7-18 0,-1 5 0 16,0 0 1-16,0 14-1 0,1 2 31 0,-1 0 0 0,0-3 0 0,0 2 1 0,4 14-30 0,-2 4 1 15,-2 4 0-15,-1 13-1 0,1-1-3 0,0-7 0 16,-1-3-1-16,-1 1 2 0,4 6-6 0,2 0 0 15,-2-5 0-15,2-6-1 0,1-3-5 0,-1-9-1 0,-4-6 0 16,4-6 1-16,3-9-1 0,-1-7 0 0,-4-4 0 16,0-2 0-16,3-3-1 0,-1-3 0 0,-4-1 0 15</inkml:trace>
  <inkml:trace contextRef="#ctx0" brushRef="#br1" timeOffset="178180.31">22860 17599 979 0,'0'0'0'0,"0"0"0"0,-25 2 0 0,18 5 9 0,2 2 1 16,-6 2-1-16,-1 1 1 0,0 7-4 0,-1 4 1 0,-1-2-1 0,-2 9 1 0,4 2 10 0,3-1 1 0,-5 3 0 0,3-1 0 0,3 2-8 0,1-5 0 0,1-1 0 0,3 11 0 0,1-10 8 0,4-2 1 0,3-3 0 0,0-1 0 0,6 6-8 0,3-5-1 0,0-6 0 0,2-3 1 0,5 2 21 0,4-4 2 0,0-9-1 0,1-3 0 15,6-2-19-15,-2-4 0 0,2-5 1 0,1-8 0 0,1 3 0 0,-3 1 2 0,1-6 0 0,0-9 0 0,0 3-8 0,-8 6 1 0,1-4-1 0,0-7 1 0,-4 0 9 0,-2-1 0 0,-1-1 0 16,-6-3 0-16,1-7-9 0,-6 3 2 0,-6-7-2 16,-1 2 1-16,-1 2 7 0,-6 10 0 0,-6 1 0 15,-4 2 1-15,-1 1-9 0,-1 2 0 0,-10 1 0 16,1 6 1-16,2 1 3 0,-1 8 0 0,-3 3 1 16,9 8 0-16,3 5-8 0,-1 1 2 0,-6 2 0 15,-6 5 0-15,2-2 5 0,3 4 0 0,-2 3 1 16,-15 4 0-16,6 3-8 0,7-6 2 0,7-3 0 15,4-1 0-15,7 2 4 0,5-4-1 0,1-5 0 0,3-4 2 16,4 0-6-16,1 2 0 0,0-3-1 0</inkml:trace>
  <inkml:trace contextRef="#ctx0" brushRef="#br1" timeOffset="178788.61">23867 17073 1318 0,'0'0'0'0,"0"0"0"0,0 0 0 0,-19 18 36 0,15-13 0 0,-1 4 0 0,-6 2 1 0,3-1-23 0,-1 1 2 0,-4 5-1 0,-1 5 0 0,0 5 21 0,2 9 0 0,-4 2 0 0,-9 32 0 0,2-1-21 0,6-6-1 16,-3-9 1-16,-1 7 1 0,7 1-1 0,3 1 2 0,1 6-1 0,-1 10 1 0,2-13-8 0,4-14 1 0,2-5-1 0,3-1 1 0,1 5-6 0,1-1 1 0,3-9-1 0,1 8 1 0,4-6-2 0,4-2 0 0,1-8 1 0,4 3 0 0,2-5-4 15,4-7 0-15,3 2 0 0,6-11 1 0,3 2-1 0,-6-4 0 0,5-5 0 0,4-5 2 0,3-1-2 0,-5 3 0 0,-1 1 0 0</inkml:trace>
  <inkml:trace contextRef="#ctx0" brushRef="#br1" timeOffset="186913.84">27150 17738 1683 0,'0'0'0'0,"0"0"0"0,0 0 0 0,0 0 77 0,17 4 2 16,-17-4-1-16,-3 5 1 0,1-1-61 0,0-1 0 0,-1 4 0 0,-4 4 0 0,-4 12 83 0,1 1 0 0,-1 3 0 0,-1 10 0 16,-1 0-84-16,3-8-1 0,-3 0 1 0,-1 1 0 0,4-2-18 0,1-2 1 15,-3 0 0-15,3 1 0 0,3 3-1 0,5-6 1 0,-3-4 0 0,4-3 0 0,7 3-6 16,0-3 2-16,-1 1-1 0,1-4 1 0,5-2-1 0,2 1 2 16,0-6-1-16,4-2 1 0,1-2-7 15,1-1 0-15,1-2 0 0,-5-2 0 0,-2-1 3 0,0-2 0 0,2-6 1 0,0 0-1 16,0-1-3-16,-2 2 1 0,-2-4-1 0,-1-4 1 0,-3-3 2 0,-2 1 0 0,-5 3 0 0</inkml:trace>
  <inkml:trace contextRef="#ctx0" brushRef="#br1" timeOffset="187071.37">26836 17988 1557 0,'0'0'0'0,"0"0"0"16,0 0 0-16,-2-19 32 0,9 8 0 0,2 6 1 16,3 0-1-16,6-4-18 0,1 2 0 15,-1 0 1-15,8 3-1 0,4 1 31 0,-1 1 0 16,-1 2 0-16,0 4 1 0,0-1-30 0,-1 2 1 0,-3 2-1 0,3 2 1 15,-1 2 7-15,-3-1 1 0,-3 1-2 0,-8-4 2 0,-1-2-14 16,3-1 1-16,3-1 1 0,5 2-1 0,-1-3-4 16,-2-4 1-16,-5-1-1 0</inkml:trace>
  <inkml:trace contextRef="#ctx0" brushRef="#br1" timeOffset="187603.25">27554 17385 1444 0,'0'0'0'0,"0"0"0"0,35 10 0 0,-5 1 23 0,-2 3 2 0,-1 2 0 0,-4 14-1 0,-2 0-11 0,-4-1-1 0,-1 5 0 0,-2 6 1 0,0 6 35 0,-5 2 1 0,-3 10 1 0,-5 9-1 0,-1 1-32 0,-3-8 0 0,-4-2 0 0,-2 9-1 0,-3 3 8 0,-2-6 1 0,-2 1-1 0,0-4 1 0,0-12-14 16,-2-6 2-16,-3-8-1 0,2 2 0 0,-1-4 2 0,-1-1-1 0,-4-7 1 0,4-3 0 0,4-6-6 0,-1 0 1 15,-1-7-1-15,-1-2 1 0,8-2-4 0,3-3 0 16,-2-6 0-16,1-1 0 0,3-7-1 0,0-6 0 0,0 2-1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35.7616" units="1/cm"/>
          <inkml:channelProperty channel="Y" name="resolution" value="636.613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9T13:52:30.79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9">
        <inkml:traceFormat>
          <inkml:channel name="X" type="integer" max="3600" units="cm"/>
          <inkml:channel name="Y" type="integer" max="2256" units="cm"/>
          <inkml:channel name="T" type="integer" max="2.14748E9" units="dev"/>
        </inkml:traceFormat>
        <inkml:channelProperties>
          <inkml:channelProperty channel="X" name="resolution" value="119.2053" units="1/cm"/>
          <inkml:channelProperty channel="Y" name="resolution" value="119.36508" units="1/cm"/>
          <inkml:channelProperty channel="T" name="resolution" value="1" units="1/dev"/>
        </inkml:channelProperties>
      </inkml:inkSource>
      <inkml:timestamp xml:id="ts1" timeString="2024-10-29T13:52:39.784"/>
    </inkml:context>
  </inkml:definitions>
  <inkml:trace contextRef="#ctx0" brushRef="#br0">12899 1661 627 0,'0'0'0'0,"0"0"0"0,0 0 0 0,0 0 5 0,0 0 1 0,0 0 0 0,0 0-1 0,0 0-1 0,0 0 0 0,0 0 1 0,0-19-1 0,0 19 20 0,0 0-1 0,0 0 1 0,0 0-1 0,0 0-11 0,0 0 0 0,0 3 0 16,-3 2 1-16,1 6 35 15,0 3 0-15,0 2 0 0,2 7 2 0,0 3-33 16,0-1-1-16,0-2 1 0,0 7 0 0,0 1 13 16,0-3 1-16,0 2-1 0,0 4 1 0,0 3-17 0,0 0 0 0,0 1 0 0,-3 1 0 15,-2 0 7-15,3-4-1 0,0-5 0 0,2-6 1 16,0 5-10-16,2-5 0 16,-2-6 0-16,0-2 0 0,2-2 6 0,-1-2 1 0,3-3 0 0,-4-6 0 15,0-3-8-15,3 2 0 16,-3-2 0-16,2-2 0 0,-2-1 8 15,0-6 0-15,2-3 0 0,-2-9 1 0,2-2-9 0,1-7 0 0,-3 0 1 0,-3 4 0 0,3-3 6 0,0 3 1 16,0 3-2-16,-2-7 2 0,0 11-9 16,2-4 1-1,0 5 0-15,0-3 1 0,0 4 4 0,0-1 1 16,0 2 0-16,-2 0-1 0,2 1-6 0,0-1 0 16,0 4 0-16,0-6 1 0,2 6 5 0,0 1 1 15,0-1-2-15,1-1 2 0,1-1-7 0,-1 0 0 0,3 0 0 16,-3 4 0-16,6-4 3 0,-5 1 2 0,-1 1-2 15,-1 0 2-15,1-2-7 0,3 3 1 0,1 4 0 16,-4-2 1-16,6 0 5 0,0-3-1 0,1 1 1 16,3 3-1-16,4-6-5 0,-1 5 0 0,-2-2 0 15,6 2 1-15,-3-1 5 0,3 5 1 0,-4-2-1 16,5 5 2-16,-5 2-7 0,1 0 0 0,-4 5 0 16,-1-1 0-16,0 4 7 0,-4-1-1 0,-1 2 1 0,0 5 1 15,-4 2-8-15,-3 0 0 0,0 3 0 16,0 1 1-16,-7 1 6 0,2 0 0 0,-4 0 1 15,-3 0 0-15,-1 0-8 0,1 2 1 0,-4-5-1 0,-2-2 1 16,3-2 7-16,-5 1 0 0,3 1 0 0,-5-5 0 16,6 1-8-16,1-3 1 0,-3-6 0 0,-1-3 0 15,4 0 3-15,3 0 2 0,2 0 0 0,-3-7-1 16,4-1-6-16,2 4 1 0,2-1 0 0,0-2 0 0,3-2 4 16,2 6 2-16,2-5-2 0,-1 1 2 0,7 2-7 15,-5 2 1-15,2-4-1 0</inkml:trace>
  <inkml:trace contextRef="#ctx0" brushRef="#br0" timeOffset="566.38">13647 1318 1733 0,'0'0'0'0,"0"0"0"0,0 0 0 0,-17 12 53 0,6-5 1 0,0-1 0 0,4 6 0 0,-1 2-38 0,-5 4 2 15,1-1-1-15,-1 3 1 0,5-1 47 0,-5 7 1 0,1-1 1 0,0 7-1 0,3 5-48 0,2-1 0 0,-2 3 0 0,2 5 0 0,2 2-7 0,-4-6 1 0,2 1 0 0,1-1 0 0,5 6-5 0,1-4 0 0,0-1 1 0,3 3 0 0,4-6-8 0,-3-2 0 0,5-5 0 0,-1 8 1 0,1-9-1 0,0 2 0 0,2-8 0 0,-6 1 1 0,4 1-2 0,1 1 0 0,-1-6 0 16,0-4 0-16,2 4 0 0,-3-3 0 0,-2-6 0 0,1 1-1 0,2-1-2 0,-1-5-1 0,-1 2 1 16,-1-2 1-16,-3-5-1 0,-1 1 1 0,-2-3 0 15</inkml:trace>
  <inkml:trace contextRef="#ctx0" brushRef="#br0" timeOffset="1519.59">13852 1589 1318 0,'0'0'0'0,"0"0"0"0,0 0 0 0,0 0 23 0,0 0-1 0,0 0 0 0,0 0 1 0,0 0-12 0,0 0 0 0,0 0 1 0,0 0 0 0,0 0 24 0,0 0 0 0,0 0 0 0,0 0 0 0,0 0-22 0,-16 19 2 0,16-5-2 0,0 13 2 0,2 6-7 0,-1-5 0 0,1 6 0 0,2-6 1 0,-1-2-4 0,-1 2 0 0,0 1 0 0,3-3 1 0,-1 4-7 0,1-4 1 0,2-5-1 0,-3 6 1 0,4-3-1 16,-4-1 1-16,-2-5-1 0,1-1 1 0,2-4-2 16,3-4 1-16,-7-2 0 0,1-2 0 0,3-2-1 15,-1 1 1-15,-4-4 0 0,2-4 0 0,1 1 0 0,1-2 0 16,-1 1 0-16,6-12 0 0,-4-7 0 0,2 2 0 16,0-2 0-16,2 1 0 0,0-1 0 0,-2 0 1 15,2-5-1-15,0 3 1 0,0-1-1 0,-1 1 1 16,-1-3-1-16,2 1 2 0,0 5 4 0,-2 2 1 15,-2-6 0-15,2 5 1 0,-1 1-4 0,1 5 2 0,-4-1-2 16,3 2 2-16,-1 1 7 0,-2 6 2 0,1 0-1 16,-4 2 1-16,0 5-7 0,4 0 1 0,-4 0 0 15,0 5 0-15,-4 4 8 0,4 0-1 0,0 3 1 16,0 15 1-16,0 6-9 0,0-7 1 0,0 10 0 16,0-10 1-16,0 7 11 0,4-3 0 0,-4-3 1 15,0 3 0-15,1-9-11 0,3 0 0 0,-1-4-1 16,3-1 2-16,1 0 8 0,-4 0 0 0,-3-7 1 15,4-2-1-15,1-2-10 0,-1-2 0 0,-1-1 1 16,2-2-1-16,2-2 8 0,-1-1 1 0,-3-2-1 0,6-8 1 16,0-6-10-16,3 1 2 0,1-6-2 0,-3 1 1 15,3-2 7-15,-3 2 1 0,-1 4-1 0,2-2 1 16,1 2-9-16,0-4 0 0,-3 5 0 0,-4-3 2 0,6 5 3 16,-2-1 1-16,-6-4 0 0,1 5 1 0,1 3-9 15,-1 1 1-15,-4 1 0 0,0 3 2 0,1 2 8 16,1 1 1-16,-2 2-1 0</inkml:trace>
  <inkml:trace contextRef="#ctx0" brushRef="#br0" timeOffset="2149.4">14457 1937 1808 0,'0'0'0'0,"0"0"0"0,0 0 0 0,0 0 60 0,0 0 1 0,0 0-2 0,-18 4 2 16,18-4-45-16,-3 3 2 0,3-1 0 0,0 0 0 0,0 5 58 0,0-2 0 0,0 7-1 0,0 3 1 0,0 4-58 0,0 2 0 15,-4-3 0-15,1 4 0 0,3 0 1 0,0-3 0 0,0-7 0 0,1 9 0 0,1-5-8 0,-2-4-1 0,0 1 0 0,0-4 1 16,4-2-10-16,-4 0 0 0,3-4 0 0,-3 2 2 0,0-1-2 0,0-4 0 0,-3 0 0 16</inkml:trace>
  <inkml:trace contextRef="#ctx0" brushRef="#br0" timeOffset="2634.44">14864 1197 1569 0,'0'0'0'0,"0"0"0"0,0 0 0 15,0 0 21-15,0 0 0 0,0 0 0 16,0 0 1-16,0 22-11 0,-3-13 0 16,-1 4 0-16,1 11 0 0,1 3 22 0,-2 6 0 15,-1-3-1-15,2 2 2 0,-1 5-21 0,1 3 2 16,-3 6-1-16,3 7 1 0,-3-1 3 15,3-1 1-15,-1 0 0 0,1 4 0 16,1 3-9-16,0-4 0 0,1 6 1 0,-3 5 0 0,1-7-5 16,1-7 2-16,0 4-1 0,0 0 1 0,2-6-4 0,2-3 2 0,-2-1 0 0,0-1-1 0,4-5 2 0,-1-4 1 0,-3 2-1 15,0-4 0-15,4 3-2 0,-3-12 1 0,-1-1-1 0,0 0 1 16,4-4 2-16,-1-1-1 0,-3-7 1 0,0-4 1 16,0 1-3-16,0-2-1 0,0-6 1 0,0 5 0 15,0-5 4-15,0 0 1 0,0 0-1 0,0-5 1 16,-5-9-4-16,2 1 0 0,3-1 0 0</inkml:trace>
  <inkml:trace contextRef="#ctx0" brushRef="#br0" timeOffset="4062.43">15353 1584 1407 0,'0'0'0'0,"0"0"0"0,0 0 0 0,0 0 43 0,0 0 2 0,0 0-1 0,0 0 1 0,0 0-29 0,0 0 1 0,-18 3-2 0,15 2 2 0,-1 2 41 0,1 2 1 0,1 2-1 0,-5 8 1 0,2 6-43 16,1-1 2-16,1-1 0 0,-1 7 0 0,2-5-2 0,2-6 1 15,-3 6 0-15,3-4-1 0,3 4-7 16,3-3 2-16,1 1-2 0,-2 0 1 0,2-5-8 0,2-1 1 15,-2 3-1-15,3-4 2 0,3-1-2 0,-1-2 0 16,0-3 1-16,3-1-1 0,-1 3-2 0,2-1 0 16,-4-8 0-16,0 1 0 0,1-2 0 0,1-4 0 0,0-2 0 15,0-4 0-15,2-1-1 0,0-3 1 16,-8 4 0-16,5-7 0 0,-1-3-1 0,-3 2 1 0,2-1 0 16,-3-3 0-16,1-1 0 0,-4 2 0 0,-1-1 0 15,0 1 0-15,-4 0 0 0,1-2 0 0,-1 1 0 16,-1 1 0-16,-3 5 1 0,2-5 0 0,0 6 0 15,-1-4 0-15,1-1 0 0,2 6 0 0,-3 1 0 16,1-1 1-16,0 5 2 0,2 2 1 0,0 1-1 16,0-1 2-16,0 5-3 0,0-4 0 0,0 4 1 15</inkml:trace>
  <inkml:trace contextRef="#ctx0" brushRef="#br0" timeOffset="4378.18">15789 1904 1507 0,'0'0'0'0,"0"0"0"0,0 0 0 0,0 0 36 0,0 0 1 0,0 0 0 0,-16 19 0 0,14-7-23 0,0-1 2 15,2 3-2-15,-3 11 2 0,1-4 36 0,0 3-1 0,0-4 1 0,1 1 0 0,1-9-35 0,0 2-1 0,0 2 1 0,-2-5 1 0,2-4 3 0,0 3 2 0,0-6-1 0,0 1 1 0,0-5-12 0,0 0 0 0,0 0 0 0,0 0 2 0,0 0-8 0,0-5 2 0,2 1-1 16</inkml:trace>
  <inkml:trace contextRef="#ctx0" brushRef="#br0" timeOffset="4695.17">15990 1779 1545 0,'0'0'0'0,"0"0"0"16,0 0 0-16,0 0 23 0,0 0 1 0,0 0-1 16,0 0 2-16,0 0-14 0,0 0 2 0,0 0-1 15,0 0 0-15,23 12 24 0,-11-12 0 0,0 4 0 16,2-1 1-16,6-3-22 0,-4 0 0 0,-6 0 0 15,1 7 1-15,1-7 2 16,-5 0 0-16,0 0 0 0,-3 0 0 0,3 0-8 0,-4 0 0 0,1 0 0 16,-4 0 0-16,0 0-4 0,0 0 0 0,0 0 0 0</inkml:trace>
  <inkml:trace contextRef="#ctx0" brushRef="#br0" timeOffset="4966.57">16046 1895 1470 0,'0'0'0'0,"0"0"0"0,0 0 0 0,-5-3 18 16,5 3-1-16,0 0 1 0,0 0 2 16,0 0-10-16,5 0 0 0,-1 0 0 0,-1 3 0 15,2 1 26-15,3-3 0 16,0 6 0-1,1-1 0-15,0 1-22 16,2 1 1 0,-1-4-1-16,1-1 2 15,-1-3 6-15,1 6 1 0,-2-6-1 16,3 0 1-16,0 0-12 0,1 0 1 0,-4 0 0 0</inkml:trace>
  <inkml:trace contextRef="#ctx1" brushRef="#br0">24469 6550 0,'0'0'0</inkml:trace>
  <inkml:trace contextRef="#ctx0" brushRef="#br0" timeOffset="9290.59">16505 1599 878 0,'0'0'0'0,"0"0"0"0,0 0 0 0,0 0 21 0,0 0 1 0,0 0-1 0,17-24 0 0,-3 17-9 0,4-2-1 0,-2-2 0 0,5 8 0 0,0-1 8 0,-1 1 1 0,-3 1-1 0,1 2 1 0,1 0-10 15,1 0 1-15,-3 0-1 0,-1 0 1 0,-2 0 12 0,-1 2 0 16,-1 1 1-16,0-6 0 0,1 3-13 16,-3 0 1-16,-1-2 0 0,-5 2 1 0,1 0 8 0,0 0 2 15,-5 0-1-15,4-3 0 0,-2-1-10 0,-1 1-1 16,-1 3 0-16,0 0 1 0,0 0 2 0,-1-4 1 15,-3 1-2-15,1 3 2 0,-1-4-8 0,1 2 2 16,-1 2 0-16</inkml:trace>
  <inkml:trace contextRef="#ctx0" brushRef="#br0" timeOffset="9499.27">16693 1559 1356 0,'0'0'0'0,"0"0"0"0,-3 0 0 0,-1 4 17 0,4-4 0 15,-5 0 0-15,5 0 0 0,-3 5-8 0,3-2 1 16,-4 1-1-16,2 5 1 0,1-1 22 0,-1 5 1 0,0-3-1 15,2 11 2-15,0 4-21 0,0-4 2 0,0-1 0 16,0 6-1-16,0-7 11 0,0-1 0 0,-2-4-1 16,2 5 2-16,0 4-14 0,0-2 1 0,-3-1-1 15,1-1 0-15,2 0 6 0,0-3 0 0,0-4 0 16,-2 1 0-16,2 1-8 0,2-2 1 0,-4-1-1 0,0-8 0 16,4 1 4-16,-2-4 2 0,4 0-1 0,-1-4 0 15,1-5-6-15,1 1 0 0,-1-5 0 0</inkml:trace>
  <inkml:trace contextRef="#ctx0" brushRef="#br0" timeOffset="10074.89">17044 1177 1344 0,'0'0'0'0,"0"0"0"16,0 0 0-16,0 0 37 0,0 0 0 0,0 0 0 0,0 0 1 0,22 16-23 0,-14-9 0 0,-2 2 0 0,4 9 1 0,3 3 24 0,-3 3 2 0,1-1-1 0,-4 4 1 0,2 2-27 0,0 3 1 16,-1 0 0-16,-1 3 1 0,2 9 3 0,-3-2 1 0,1 2 1 0,-6 4-1 0,3-3-10 0,-1-4 0 0,1-2 0 0,-4 6 1 15,0 3-4-15,0-2-1 0,0-3 1 0,-9 3 0 0,2 0-3 0,-2-6 0 0,-3-3 1 0,-4 0-1 0,2 4-1 0,-2-10 0 0,-5 5 0 0,-2-5 0 0,5-1-2 0,2-2 2 0,-5-3-1 0,2-6 1 0,3 6-2 0,2-7 1 0,1-3 0 0,-2-1 1 0,6-1-2 0,0-3 0 0,5-4 1 0,-3-3 0 0,7-3-1 0,-1 4 2 0,1-4-2 0</inkml:trace>
  <inkml:trace contextRef="#ctx0" brushRef="#br0" timeOffset="52792.18">32807 17267 640 0,'0'0'6'0,"0"0"-3"0,-20 9 1 0,13-9-1 0,4 0 1 0,3 0 13 0,-4 3 0 0,4 1 0 0,0-4 1 0,2 3-9 0,0 3 1 0,-2-6 0 0,1 3 0 0,1-1 9 0,2 1 0 0,-1 3 0 0,1 1 2 0,-1-2-11 0,3-3 1 0,-1-1-1 0,0 3 1 0,2-1 2 0,0-1-1 0,0 0 0 0,0 2 2 0,2-1-6 0,0-1-1 0,0-2 1 16,3 3 0-16,4-1 6 0,0 0 0 0,-2-2 1 0,-2 0-1 0,-1 2-6 0,-2 1 1 0,-2-1 0 15,-2 0 0-15,-1-1-1 0,-4-1 0 0,3 4 0 16,-1-1 1-16,-2 1-4 0,0 1 1 0,0-5 0 16,0 4-1-16,0-4 3 0,0 3 1 0,0-3 0 0,0 6 0 15,0-6-3-15,-5 1-1 0,1-1 1 0,4 0 1 0,2 4 0 16,-2-4 2-16,0 3-1 0,3-1 1 16,1 0-3-16,1 0-1 0,2-2 1 0,7 0 0 0,6 0 6 15,1 0 1-15,-2 0 0 0,-1 0 0 0,1 0-5 16,-3 0 0-16,-3 0 0 0,1 0 28 15,-4-2-8 1,-4 0-28-16,-3 2 18 0,1 2 1 0,-1 0-19 0,-1-1 0 0,-2-1 36 16,-2 4 1-16,-1-2-37 0,1 1 0 0,0 1 20 0,0-1 1 15,1 2-21-15,-1 3 0 0,-2-3 33 0,-1 2-1 16,0-2-32-16,1 0 0 0,2 1 19 0,1-6 1 16,1 0-20-16,-4 3 0 0,4-3 28 0,0 4 0 15,0-4-28-15,2 3 0 0,-2-3 16 16,3-2 1-16,3-1-17 0,1-1 0 0,3 3 25 15,3-3 1-15,-1 1-26 0,0-1 0 0,1 1 16 16,-1-1-1-16,-3-1-15 0</inkml:trace>
  <inkml:trace contextRef="#ctx0" brushRef="#br0" timeOffset="94406.31">2946 5424 766 0,'0'0'0'0,"0"0"0"0,0 0 0 0,0 0 9 0,0 0 0 0,-20-14 0 0,20 14 0 0,-1-4-4 0,1 4 1 0,0 0 0 0,0 0 0 0,-4 4 15 0,4-4 0 0,0 3-1 0,4 3 1 0,-4-1-9 0,0 4-1 0,0 3 0 0,0 7 0 0,0 10 41 16,0 4 1-16,0 0-1 0,0 8 1 0,0-4-36 0,0 3 0 0,0 3 0 0,0-3 1 16,-4 2 19-16,4-3 0 15,0 0 0-15,0-8 0 0,4 6-23 0,-4-3 2 16,0-8-1-16,0-3 0 0,1-2 9 0,3-5 1 16,-4-2-1-16,0-5 1 0,0 0-14 0,0-4 2 15,0-5-1-15,-5-4 0 0,5-1 7 16,0-7 2-16,0-1-2 0,0-8 1 0,-4-7-10 0,4-2 1 15,-4 2 0-15,4 0 1 0,-3-7 8 0,1 1 1 16,2 1 0-16,-3 5 1 0,3-4-11 0,0 4 0 16,0 5 0-16,-4-2 1 0,4 3 9 0,4-1 1 15,-4 3 1-15,0-1-1 0,0 5-10 0,3-5-1 16,2 5 0-16,-1 1 1 0,1-1 7 0,2 3 0 16,2-1 1-16,0 2 0 0,3 3-10 0,1 6 1 0,-1-4-1 15,-1 1 1-15,1 6 6 0,2 0 0 0,-2 2 0 16,1 2 1-16,-1 3-9 0,0-4 1 0,1 4 0 15,-1 2 0-15,-3 0 11 0,2 5 1 0,-3-2-1 16,1 1 2-16,4 2-12 0,-6-4 0 0,-2 1 0 16,-2 6 2-16,1-2 12 0,-4 1 2 0,-4-1-1 15,1 4 1-15,-1-3-15 0,-1 1 2 0,-4 1-2 16,-7-3 2-16,4 5 7 0,-4-9 0 0,-1 1 1 16,-3 1-1-16,2-2-10 0,3-3 0 0,-3-4 1 15,-1 2-1-15,3-3 7 0,3-4 0 0,1 0 0 0,0 1 1 16,3-2-9-16,0-3 0 0,5 1 0 0,-1-1 0 15,5 1 5-15,0 3-1 0,0-4 1 0</inkml:trace>
  <inkml:trace contextRef="#ctx0" brushRef="#br0" timeOffset="96761.22">3660 5310 1733 0,'0'0'0'0,"0"0"0"0,0 0 0 0,0 0 41 0,0 0 0 0,0 0 0 0,0 0 0 0,0 0-25 0,-21 14 0 0,14-11-1 0,-5 13 2 0,-4 0 41 0,2 1 1 0,1-1-1 0,-3 2 1 0,4 5-43 0,0-4 2 0,-1 6 0 0,1-2 0 0,0 8-4 0,3-3 0 0,-4 6 1 0,5 3-1 0,1-2-6 0,1 2 1 0,-1-4 0 0,2 6 0 0,5 0-7 0,0-2 1 0,2 0-1 0,1-6 1 0,4 1-2 0,2-4 2 0,0-5-1 0,-2 3 0 0,2-1-2 0,3-6 0 0,-3 1 0 16,0-3 1-16,1-1-1 0,3-4 0 0,-5-3 0 0,1 0 1 0,4-4-1 16,-5 1 0-16,0-6 0 0,-3 0 0 0,2-4 0 15,-2-1 0-15,2-2 0 0,2-4 0 0,-4-1 0 16,2-2 0-16,-3 0 0 0</inkml:trace>
  <inkml:trace contextRef="#ctx0" brushRef="#br0" timeOffset="97577.11">3731 5522 1494 0,'0'0'0'0,"0"0"0"0,0 0 0 0,0 0 34 0,0 0 0 0,-18 6-1 0,14-3 2 0,4 4-20 0,-3-1-1 16,3 1 1-16,0 5-1 0,0 0 39 0,3 9 0 0,-3 0 0 0,4 8 0 0,1-6-36 0,-1 6 1 0,-1 0-1 0,3 4 1 0,-3-7 2 0,-1-1 0 0,5-2 1 0,2 3 0 0,-2-3-11 0,-2-4 1 0,2-3 1 0,-2 2-1 0,4-6-6 0,2-3 1 0,-6-2 0 0,-1-2-1 0,-1 1-1 0,3 1 0 0,-3-4 1 0,1-3-1 0,-4 0-3 0,0-9 1 15,1 2 0-15,3-10 0 0,-1-3-1 0,3-6 0 0,1 3 0 0,-4-9 1 0,-1-1-2 0,5 0 1 0,-3-4-1 0,4 5 2 0,1 2-2 0,-2 0 1 0,-1 7-1 0,1-1 1 0,1 1-1 0,-2 7 1 0,1 5-1 0,-5-1 1 0,1 3-1 0,1 2 1 0,-1 7-1 16,-3 0 1-16,5 0 0 0,-5 7 1 0,0-1-1 15,0 13 0-15,-3 4 0 0,1 3 0 0,2 1 0 16,-3 3 0-16,3 1 4 0,3 1-1 0,-3-4 1 0,2 2 0 16,1-2-1-16,1-10-1 0,0 4 1 0,1-6 0 15,2 2 7-15,2-4 2 0,-6-2-1 0,3-6 0 16,1-1-5-16,-2-2 1 0,-2-3 0 0,3-3 0 16,1-4 10-16,2 0-1 0,-6 2 1 0,6-6 1 0,0-8-8 15,1-6-1-15,-1-1 0 0,0-3 1 0,-6 1 9 16,3 2 0-16,1 0 1 0,-2-4-1 0,-1 3-10 15,-1 10 1-15,-1-4 0 0,1 1 1 0,1 3 4 16,0 4 2-16,-4 4-1 0,0 2 1 0,0-1-8 16,0 8 0-16,0 0 0 0,-4 0 1 0,4 5 7 0,-4-2 1 15,4 1 0-15</inkml:trace>
  <inkml:trace contextRef="#ctx0" brushRef="#br0" timeOffset="97864.9">4260 5848 1985 0,'0'0'0'0,"0"0"0"0,0 0 0 0,0 0 59 0,-21 23 2 0,17-14-2 0,4 6 2 0,-2 0-44 0,-1 4 1 0,3-3 0 16,0-4 0-16,0 0 54 0,-4 4 3 0,4-5-1 0,4-6 0 0,-4 2-56 0,0-5 0 0,0-2 0 0,0 0-1 0,0 0 0 0,5 3 1 0,-5-3 0 0</inkml:trace>
  <inkml:trace contextRef="#ctx0" brushRef="#br0" timeOffset="98975.21">4556 5223 1632 0,'0'0'0'0,"0"0"0"0,0 0 0 0,0 0 25 0,0 0 0 0,0 0-1 0,0 0 1 0,0 0-13 0,-12 18 1 0,12-9-1 0,0 14 0 0,0 5 22 0,0-5 0 0,0 12-1 0,0-5 2 0,-4 5-20 0,4 2-1 0,-3 2 1 0,1 8 0 0,2-3-9 0,-4 2 2 0,4 3 0 16,-3-3 0-16,3 3-4 0,-4-1 2 0,3-3 0 15,-3-1-1-15,1 4-4 0,3-6 0 0,-6-2 1 16,3-3 0-16,-1 4-1 0,1-8 0 0,1 3 0 15,-5-3 0-15,7-5-1 0,-4 0 1 0,3-7-1 16,-3-3 2-16,4 0-2 0,-3-4 1 0,-1 1-1 16,2-6 1-16,2-4-1 15,2 3 1-15,2-5 0 0,-4-3 0 0,0 0-1 16,0-7 1-16,0 3 0 0,3-1 1 16,1-14 1-16,-3-4 1 0,3 4 1 0</inkml:trace>
  <inkml:trace contextRef="#ctx0" brushRef="#br0" timeOffset="99507.4">4833 5544 1369 0,'0'0'0'0,"0"0"0"0,0 0 0 0,0 0 40 0,0 0 0 0,-25 12 1 0,22-3-1 0,-2 5-24 0,-3 7 0 0,3-4-1 0,2 6 2 0,-1 0 41 0,1 5 1 0,1 1-1 0,2-3 2 0,0 2-43 0,2-2 0 0,1-1 1 0,1 1 0 0,-1-3 0 0,6-2 0 16,-4-1 0-16,6-3 0 0,-2-4-8 0,0-1 0 0,-1-3 0 0,3-2 1 0,1-5-8 0,1-2 0 0,-1-2 1 0,0-7-1 0,1-2-1 0,1-1 1 0,-5 0-1 0,1-11 1 0,-1 4-3 0,3-8 1 0,-3-4-1 0,0 2 1 0,2 1-1 0,-6-2 0 0,-2 2 0 0,1-3 2 0,-4 1-1 0,5 7 0 0,-5 2 0 0,0-6 0 0,-3 10-1 15,3 3 1-15,0-2 0 0,-2 3 0 0,2 5 3 16,0-1-1-16,-4 4 0 0,4 5 1 0,0 0-2 16,0 0 1-16,0 0 0 0,0 5 0 0,0 4 6 0,0-1 0 15,0 1 0-15</inkml:trace>
  <inkml:trace contextRef="#ctx0" brushRef="#br0" timeOffset="99817.06">5188 5737 1557 0,'0'0'0'0,"0"0"0"16,0 0 0-16,0 0 43 0,-20 25 1 15,20-15-1-15,-5 8 1 0,-2 3-28 0,3 0 1 16,3-2-2-16,1 1 2 0,0-4 44 0,0-1 0 16,0 5 0-16,0-4 1 0,5-2-45 0,-5-2 1 15,3-1 0-15,-3-4-1 0,4-2 7 16,-2 4 1-16,1-6-2 0,-3 3 2 15,0-6-14-15,0 0 2 0,0 0-1 0</inkml:trace>
  <inkml:trace contextRef="#ctx0" brushRef="#br0" timeOffset="100581.9">5436 5660 1507 0,'0'0'0'0,"0"0"0"0,0 0 0 0,0 0 25 0,0 0 2 0,0 0-1 0,0 0 1 0,0 0-15 0,0 0 2 0,0 0-2 0,18-9 2 0,-7 9 25 0,1 0 0 0,2 0 1 0,2 0-1 0,-4 2-23 16,-3 1-1-16,2-3 1 0,1 0 0 0,-7 0 5 0,2 0 1 0,-1 0 1 0,-3 0-1 0,-3 0-10 0,4 0-1 0,1 0 0 0</inkml:trace>
  <inkml:trace contextRef="#ctx0" brushRef="#br0" timeOffset="100728.95">5442 5815 1545 0,'0'0'0'0,"0"0"0"0,0 0 0 15,0 0 23-15,0 0 1 0,0 0-1 16,0 0 2-16,0 0-14 0,0 0 2 15,0 0-1-15,0 0 0 16,0 0 24-16,23-9 0 0,-11 9 0 16,-3 0 1-16,3 0-22 0,4 0 0 15,-4 0 0-15,1 0 1 0,1 0 5 16,-2-6 0-16,0 3 1 0,-1-1-1 0,0 1-10 16,-1-1 0-16,-1-1 1 0</inkml:trace>
  <inkml:trace contextRef="#ctx0" brushRef="#br0" timeOffset="101123.47">5757 5609 1407 0,'0'0'0'0,"0"0"0"15,0 0 0-15,0 0 24 0,0 0 1 0,0 0 0 16,0 0 1-16,0 0-14 0,0 0 0 15,0 0 1-15,0 0-1 0,21-13 19 0,-8 13 2 16,1 0-1-16,5 0 1 16,3 0-20-16,-1 0 2 0,2 0 0 0,-6-5-1 15,3 0 10-15,-3 5-1 0,-1-4 1 0,5 1 0 0,-5 1-13 0,-3 2 1 16,1-2 0-16,-2-3 1 0,0 1-3 0,-1 3 0 0,-2 1 0 0,-6 0 1 0,3 0-4 0,-3 0 0 16,1 0 0-16,-4 0-1 0,0-2 0 0,0-2 1 15,0 4-2-15</inkml:trace>
  <inkml:trace contextRef="#ctx0" brushRef="#br0" timeOffset="101328.46">5948 5612 1470 0,'0'0'0'0,"0"4"0"0,0-4 0 0,-7 0 24 0,3 5 1 16,2-1 0-16,2-1 0 0,0 6-12 0,0 3-1 0,2-5 0 15,-2 14 2-15,0 0 23 0,0 1 1 0,0-5 0 16,0 6 0-16,0-2-23 0,0-5 1 0,0-2-1 0,0 4 1 15,0-1 3-15,0-1 1 0,-2-2 1 16,2-3-1-16,-3 1-10 0,3-5 1 0,0 2 0 16,0-2 1-16,0 0-7 0,0 0 2 0,0-4-1 0</inkml:trace>
  <inkml:trace contextRef="#ctx0" brushRef="#br0" timeOffset="101803.18">6216 5260 1457 0,'0'0'0'16,"0"0"0"-16,0 0 0 0,0 0 19 0,0 0 0 0,9 16 0 0,3-2 2 0,4 6-11 0,2-5 1 0,-3 10-1 0,0-4 1 0,0 6 21 0,1 1 0 0,-3 3 1 0,3-4-1 0,-4 8-18 0,-3-2 0 0,-4 3 1 0,2 4 0 0,-3-5 6 0,-4 2 0 0,0-3 1 0,0 4-1 0,-4-1-10 0,-3 0 0 0,-2-3 1 0,0-8-1 0,-3 6-1 0,0-4 1 0,-4-5 0 0,0 7 1 0,2-6-6 0,-2-3 1 0,0-3 0 0,-2 8 1 0,-1-5-2 0,5-5 2 0,-5-5 0 0,1-2 0 0,6-2-4 0,-1-2 2 0,1-5 0 0</inkml:trace>
  <inkml:trace contextRef="#ctx0" brushRef="#br0" timeOffset="108334.59">7364 5547 124 0,'0'0'0'0,"0"0"0"0,0 0 0 0,0 0 7 0,0 0 0 0,0 0-1 0,0 0 2 0,-12 16-3 0,8-9-1 16,-3-2 1-16,2 6 0 0,-2 5 31 0,2-2 0 0,-4 0 0 0,2 2 0 0,2-2-22 0,-6 3 2 0,0-3-1 0,-1 2 0 0,0 0 30 0,1-5 1 0,-3 3-1 0,-2 3 1 0,0-4-30 0,0-5 1 0,-1-1 0 0,-3 0-1 0,6-1 51 0,2-3 0 0,-4-6 0 0,-2-1 1 15,6-1-50-15,0-2 0 0,-1-2 0 0,1-3-1 0,5 3 12 0,-2-5 0 0,6 2-1 0,-6 1 1 0,5 2-16 0,4 2 1 0,-5-2-1 0,1-1 1 0,4 1 9 0,4-1 1 0,-4 2-1 16,2 3 2-16,5-2-14 0,-2 4 2 0,2-3-1 0,2 3 0 0,7 3 13 0,-4-4 1 0,-3 4 0 0,3 4 0 0,8 1-14 0,1 2 0 0,-7-3 1 0,0 6 0 0,4 4 14 0,-1-1 0 0,-1-1 0 0,0 2 1 16,0-3-16-16,-2-3 2 0,2 5-1 0,0 3 1 0,0-4 13 0,-2-2 0 0,-2 1-1 0,0-2 2 0,1 0-15 0,-1-4 0 0,4 0 1 0,-4 2-1 0,1-3 12 0,-1 1 1 0,0-5 0 0,1 0-1 15,-1 0-12-15,0 0-1 0,1-5 0 0,-4 3 2 0,7 0 14 0,-4 2 1 16,-3-3-1-16</inkml:trace>
  <inkml:trace contextRef="#ctx0" brushRef="#br0" timeOffset="109354.19">8080 5410 1482 0,'0'0'0'0,"0"0"0"0,0 0 0 0,0 0 43 0,0 0-1 0,0 0 1 0,-17-7-1 0,17 10-26 0,0 1 0 0,0-1 0 0,0 3 0 0,0 1 46 0,3 3 1 0,-3-1-1 0,0 10 1 0,0 6-47 0,0 8 2 0,0-3 0 0,0 4 0 0,2 1 8 0,-2-5 0 0,-2 7 0 0,-1-2 0 0,3-3-14 0,0-1 0 0,0-2 1 0,0-3 0 0,0 0-7 0,0-1 0 0,0-6 1 0,0 2 0 0,0-5-3 0,0 0 1 16,3-4-1-16,-6-3 2 0,3-7-4 0,3 3 2 0,-3 0-2 0,0-5 1 0,0 4-1 0,0-4 1 0,0 0-1 0,0-5 0 0,0-6-1 0,0-1 0 0,0-4 0 0,0 0 2 0,0-7-2 0,0 4 0 0,0-6 0 0</inkml:trace>
  <inkml:trace contextRef="#ctx0" brushRef="#br0" timeOffset="109619.71">8084 5484 1569 0,'0'0'0'0,"0"0"0"0,3-20 0 15,1 13 29-15,1 2 0 0,2-2-1 0,2 4 1 16,0 1-16-16,-2 0 1 16,2 0-1-16,0 2 1 0,-1 0 24 15,1 2 1-15,2 2 0 0,-2 3 1 16,0 1-25-16,-1 1 1 0,3 2 0 15,-2-1 0-15,0-1 7 0,-1 5 2 0,-1 2-2 0,-1-4 2 0,-3 2-14 0,1 0 2 0,-4 2-1 0,-4 2 0 0,1-2 5 16,1-2 0-16,-5 2 0 0,-2-2 1 0,0-2-9 0,-3 2 1 16,1-2 0-16,-3 1 0 0,2-1-2 0,0-7 0 15,-1 1 0-15,1-1 1 0,-1-2-4 0,1 1 1 0,3-4-1 16,2 2 1-16,2-2 2 0,1-2 0 16,1 2 0-16,3 0 0 0,-5-4-4 0,5 4 2 0,0-7-1 15</inkml:trace>
  <inkml:trace contextRef="#ctx0" brushRef="#br0" timeOffset="110845.4">8848 5229 1180 0,'0'0'0'0,"0"0"0"0,0 0 0 0,0 0 70 0,0 0-1 0,0 0 1 0,0 0 0 0,-20-11-52 0,20 11 0 0,-5 0 0 0,0 2 0 0,1 1 51 0,-3-3 0 0,5 4 1 0,-5-1-1 0,-5 10-51 0,0 4 0 0,-1 3 0 0,1 4 0 0,0-1 11 0,3 4 2 0,-4-3-2 0,1-3 1 0,3 9-16 0,-3 2-1 0,1-4 1 0,2 9 0 0,4-4-6 0,-2 4 1 0,2 0-1 16,1 2 1-16,4 0-3 0,-3-8-1 0,3 8 1 0,3-2 0 0,1-4-3 0,-1-1-1 0,6-4 0 0,-4 0 0 0,3-1 0 0,0-4 0 0,1-4 0 0,0 0 0 0,2-3-2 0,-3-3 1 0,-1-5 1 16,2-1-1-16,0 0-1 0,0-3 1 0,0-2-1 0,1-2 1 15,-1-2-1-15,0-5 0 0,-2 0 0 0,-2-5 1 16,2-1-1-16,-1 1 0 0,-1-4 0 0</inkml:trace>
  <inkml:trace contextRef="#ctx0" brushRef="#br0" timeOffset="111517.05">8971 5519 1344 0,'0'0'0'0,"0"0"0"16,0 0 0-16,0 0 19 0,0 0 1 0,-16 12-1 16,13-8 1-16,3 5-9 0,3 3 0 0,-3-3-1 15,0 12 1-15,7 2 19 0,-1-2 1 0,-3-2-1 0,6 4 0 16,-4 0-16-16,2-4-1 0,-1-1 1 0,1-1 0 16,1 3 5-16,1-4 0 0,-2-4 0 15,0 2 1-15,2-3-10 0,0-4 0 0,-2-2 0 16,-2 2 1-16,1-2-1 0,1-1 0 0,-2-6 0 15,2 0 0-15,-3-3-3 0,1 0 0 0,2-2 0 16,-2-4-1-16,2-10 2 0,2-4 0 0,-4-1 0 16,2 0 1-16,-3-4-3 0,1 3-1 0,1 4 1 15,1-1-1-15,-4 4 3 0,1 3 0 16,-3 3 0-16,-1 1 0 0,0 5-3 16,4-1 1-16,-4 5 0 0,0-1-1 0,0 5 5 0,4-4 0 0,-4 4 1 0,0 9-1 0,0 4-4 15,0-1 1-15,0-2 0 0,1 17 0 0,3 1 5 0,-1-3 1 16,1-2 1-16,-1 3-1 0,3-1-5 0,-1-11 0 15,2 0 0-15,0 2 1 0,2-6 5 0,-4-3 2 16,2-2-1-16,2 2 0 0,-4-3-6 0,2-4 0 0,-1-4 0 16,1-3 0-16,5-3 6 0,-3-2 0 0,0-4-1 15,1 0 2-15,-1-5-7 0,3 0 0 0,-3-4 0 16,-2 2 0-16,4 2 8 0,0 2 1 16,-6-1-2-16,2 3 2 0,2 4-8 0,-6 5 1 0,1-1-1 15,-2 0 0-15,1 2 13 0,-3 2 2 0,0 5-1 16,0 0 0-16,0 0-13 0,0 0 2 0,0 0-1 15</inkml:trace>
  <inkml:trace contextRef="#ctx0" brushRef="#br0" timeOffset="112287.39">9553 5742 1784 0,'0'0'0'0,"0"0"0"0,0 0 0 0,0 0 64 0,0 0 1 16,0 0-1-16,0 0 1 0,0 0-47 0,-19 18 0 0,17-9 0 0,0 8 0 0,1 3 61 0,1-3 1 0,-4 6 0 0,4-9-1 0,0 2-61 0,0 0 0 0,4-6 0 0,-4-1 0 0,1 2-4 15,-1-1-1-15,0-4 1 0,2 1-1 0,-2-4-5 0,0-3 1 0,0 0-1 0,5 0 1 0,-5 0-8 0,0 0 0 0,0 0 0 0</inkml:trace>
  <inkml:trace contextRef="#ctx0" brushRef="#br0" timeOffset="112856.9">9955 5855 1733 0,'0'0'0'0,"0"0"0"0,0 0 0 0,0 0 20 0,-21 16 2 0,16-11-2 0,-4 2 1 0,-1 5-11 0,1-1 2 0,0 1-1 0,2-1 0 0,2-4 17 0,1 2 1 0,-3-6 1 0,2 1-1 0,1-3-16 0,4-1 1 0,-3 4-1 0</inkml:trace>
  <inkml:trace contextRef="#ctx0" brushRef="#br0" timeOffset="113443.3">10294 5440 1444 0,'0'0'0'0,"0"0"0"15,0 0 0-15,0 0 22 0,-25 9 1 0,20-1-1 16,-4 1 2-16,6 5-13 15,-3 2 1-15,3 3-1 0,3 1 2 0,-4 1 20 16,4 0 1-16,0 2 0 0,4 2-1 0,1-4-18 16,2-2 0-16,-1 2-1 0,1 0 1 15,5-3 6-15,-3-4 2 0,3 2-1 0,-3-2 0 0,3-2-10 16,1-5-1-16,-1-2 0 0,0-1 1 0,4-4-3 0,-3-4 2 0,-1-1-1 0,2-2 0 0,0-5-5 0,0-2 2 16,-1-2 0-16,-1 2 0 0,0 0-2 0,-5-2 2 15,2-7-1-15,0 0 0 0,-2 0-1 0,-2 6-1 16,-5 1 1-16,4-2-1 0,-4 8 4 0,0 1 0 0,0-3 0 15,-4 3 1-15,1 0-4 0,-1 2 1 0,2 2 0 16,-1-4-1-16,3 9 5 0,-5-4 0 0,5 4 0 16,-4-1 2-16,4 1-6 0,-3 0 1 0,3 0 0 15</inkml:trace>
  <inkml:trace contextRef="#ctx0" brushRef="#br0" timeOffset="113702.04">10728 5663 1394 0,'0'0'0'0,"0"0"0"15,0 0 0-15,0 0 34 0,0 0 1 0,0 0 0 0,0 0-1 0,0 0-19 0,0 0 0 0,0 0-1 0,0 0 2 0,-12 23 34 0,12-14 2 0,0 3-1 0,0 6 0 0,0-1-34 0,0 3 0 0,0-4 0 0,0-1 1 0,0 1 0 0,0-5-1 0,0 1 1 0,0 2 2 0,0-5-10 16,1-6 0-16,1 1 0 0,-2-4 0 0,0 0-6 0,0 0 1 16,0 0-1-16</inkml:trace>
  <inkml:trace contextRef="#ctx0" brushRef="#br0" timeOffset="113945.02">10904 5570 1318 0,'0'0'0'0,"0"0"0"0,0 0 0 0,0 0 9 15,0 0 0-15,-3-14 0 0,6 9 1 0,3 5-4 16,4 0 0-16,-1 0 0 0,3 0 1 0,-5 0 6 0,2 0 2 15,4 1-1-15,-1-1 1 0,2 0-7 0,-2 4 1 0,-1-4 0 0,-2 0 0 16,3 0 7-16,-3 0-1 0,3 0 1 0,-5-4 1 16,2 3-8-16,0 1 0 0,-5-4 0 0</inkml:trace>
  <inkml:trace contextRef="#ctx0" brushRef="#br0" timeOffset="114133.46">11015 5663 1293 0,'0'0'0'0,"2"-2"0"0,-4-3 0 0,2 0 18 0,0 3 0 16,0 2 0-16,4-3 1 0,1 3-9 0,1 0 1 15,1 0-1-15,-2 0 0 0,2 3 25 0,0-3-1 16,2 0 1-16,0 4 1 0,3-1-21 0,0-3-1 16,-3 4 1-16,4-4 0 0,2 1 18 0,-2-1 1 15,-4-1-1-15,3 1 1 0,0 0-19 0,1-4-1 16,-5 1 1-16</inkml:trace>
  <inkml:trace contextRef="#ctx0" brushRef="#br0" timeOffset="114407.53">11363 5470 1494 0,'0'0'0'15,"0"0"0"-15,0 0 0 0,0 0 27 0,0 0 1 0,0 0 0 0,0-21 0 16,5 21-15-16,2-4 0 0,-1 4 1 0,4-3-1 0,3-1 36 16,-1 2 2-16,4-1-2 0,5-1 2 0,-5 1-34 15,1-4 0-15,-1 1-1 0,2 5 1 0,1-1 16 16,3-2-1-16,-5 1 1 0,-1 1 0 0,0 0-19 16,-2 1 1-16,-3 1-1 0,-3 0 1 0,1-2-3 15,0 2 2-15,-2 0-1 0,-3 0 0 0,-4 0-5 16,0 0 0-16,0-4 0 0,0 4 1 0,0 0-1 0,0 4 0 15,-4-2 0-15</inkml:trace>
  <inkml:trace contextRef="#ctx0" brushRef="#br0" timeOffset="114591.98">11557 5493 1632 0,'0'0'0'15,"0"7"0"-15,-9-7 0 0,6 5 33 0,-3 0-1 0,5 4 1 16,-1-6 1-16,-2 6-21 0,1-2 2 0,3 2-1 15,0 3 1-15,0-1 32 0,3-2 0 0,-3 0 0 16,-3 3 0-16,3-3-30 0,3 3 0 0,-3-3 0 16,4 0 0-16,-4-2 7 0,0-2 1 0,0 4 0 15,0-4-1-15,0 2-11 0,0 0-1 0,0 0 0 16</inkml:trace>
  <inkml:trace contextRef="#ctx0" brushRef="#br0" timeOffset="115165.11">11800 5137 1532 0,'0'0'0'0,"0"0"0"0,0 0 0 0,0 0 28 0,0 0 2 0,0 0-1 0,0 0 0 0,0 0-16 0,18 11 1 0,-7-6-1 0,1 7 1 0,2 9 26 0,-2-1 2 0,1 3-1 0,-1 8 1 0,-1-2-26 0,-2 2-1 0,-4 4 1 0,2 1 1 0,2-1 9 0,-6 0 1 0,1 0-1 0,-2 4 1 0,1 0-14 0,1-1 0 0,-4-1 0 0,-4 4 0 0,4-6-5 0,-3 0 0 0,-3-2 0 0,-3-4-1 16,2 4-2-16,-1-8 1 0,-3-3-1 0,-1 0 1 0,-1 2-3 0,3-3 2 0,-3-5-1 0,1-9 1 0,0 6-3 0,1-5 1 0,0-2 1 0,4-3-1 0,-1-3-1 0,-1 2 0 0,2-2 1 0</inkml:trace>
  <inkml:trace contextRef="#ctx0" brushRef="#br0" timeOffset="115984.29">12337 5565 1155 0,'0'0'0'0,"0"0"0"0,0 0 0 0,0 0 44 0,0 0 0 0,0 0 0 0,0 0-1 0,0 0-27 0,17-6 1 0,-13 6-1 0,5 0 1 0,-1 0 32 0,5 4 1 0,3-4 0 0,3 0 0 0,4 2-33 0,2-1 0 0,-2 3 0 0,-2-4 0 0,-4 0 31 0,3 0 1 0,-8 0 1 0,2 0-1 0,0 4-32 0,-1-4 0 0,-4 0-1 0,-1 0 1 0,-4 0-4 0,1 0-1 0,-1 0 0 16</inkml:trace>
  <inkml:trace contextRef="#ctx0" brushRef="#br0" timeOffset="116116.32">12420 5640 1557 0,'0'0'0'16,"0"0"0"-16,0 0 0 0,0 0 19 0,0 0 0 16,0 0 0-16,0 0 0 15,0 0-8-15,15 9-1 0,-6-9 0 0,4 4 1 16,4-1 21-16,3 1 2 0,1-1 0 0,0-1-1 16,-3-2-18-16,-3-2 0 0,1 0-1 0,-3 1 1 0,3 1 12 0,-2-4 1 0,-4 1 0 15</inkml:trace>
  <inkml:trace contextRef="#ctx0" brushRef="#br0" timeOffset="121100.24">13196 5324 653 0,'0'0'0'0,"0"0"0"0,0 0 0 0,0 0 10 0,0 0 0 0,0 0 0 0,0 0 0 0,0 0-3 0,0 0-1 0,0 0 1 0,8 23 0 0,-8-16 19 0,0 5 0 0,-3 6-1 0,-1-1 1 0,3 15-13 0,-3-4-1 0,-1 4 0 0,3 1 2 0,0 4 38 0,-1-4 1 0,-3 4 0 0,3-1 1 0,-1 2-37 0,1-8-1 0,1 5 1 0,-1-8 1 0,3-1 29 0,-4 4 2 0,4-11-2 15,-3-1 1-15,1-4-31 0,0 2 0 0,0-6 0 0,-1-3-1 0,3-1 7 0,3-3 0 0,-3-3 1 0,-3 2-1 0,3-4-11 0,0-7 0 0,0 2 0 0,0-15 1 0,0-5 9 0,3-6 2 0,-3-2-2 0,0 1 2 0,0 2-13 0,2 6 1 0,0-2 0 0,0-4 0 0,1 9 5 0,-3 0 1 0,-3-1 0 0,1-3 0 0,2 8-8 0,0 3 0 0,0-5 0 0,0 0 0 0,2 5 5 0,1-3 0 16,-3 1 1-16,5-3 0 0,2 4-7 0,-1 3 0 16,1-4 0-16,2 2 1 0,1-2 7 15,3 3 1-15,1 2-1 0,2 1 1 0,-1 1-7 0,3 6-1 16,-2-2 0-16,0 7 0 0,1 4 7 0,1 1 0 16,-4 6-1-16,-3 4 2 0,-1 1-9 0,-1 5 1 15,-9 2 0-15,0 0 1 0,0 0 4 0,0 3 1 16,-5-1 0-16,-2 1-1 0,-2 1-6 0,-2-3 0 0,-1-3 0 15,-2-1 1-15,2 3 5 0,-1-4 1 0,1-3-2 16,-4-4 2-16,0-1-7 0,4-2 0 0,-1-6 0 16,5-3 0-16,-5 0 8 0,4-3 1 0,2-6-1 15,2-2 1-15,-2 1-9 0,5-3 1 0,-1 3 0 16,3-3 0-16,3-2 7 0,-3 2-1 0,0 3 1 16</inkml:trace>
  <inkml:trace contextRef="#ctx0" brushRef="#br0" timeOffset="123257.69">13741 5195 1695 0,'0'0'0'0,"0"0"0"0,0 0 0 0,0 0 54 0,0 0 1 0,0 0 0 0,0 0 0 0,0 0-38 0,0 0 1 0,0 0-1 0,0 0 1 0,0 0 35 16,0 0 1-16,0 0 0 0,0 0 0 0,0 0-37 0,0 0 1 0,0 0-1 0,-25 20 1 0,13 3-7 0,-1 3 0 0,1 0 0 0,1 1 2 0,1 3-7 0,3-6 2 0,-6 3 0 0,5 4 0 16,-1 1-8-16,2 0 0 0,-2 1 0 0,0 0 0 0,6-1 0 0,-5 2 0 0,3-6 0 0,2 7 0 0,3 0-9 0,3-10 1 0,-3 5 0 0,4-2 0 0,1-5 3 0,-1-2-1 0,1 0 1 0,2-5-1 0,2-2-5 0,-4 0-1 0,2 0 1 15,0-7 0-15,2-2 3 0,-4 2 1 0,2-2 0 0,2-1 0 0,-4-4-4 0,2 0-1 0,0-4 1 0,2-1 0 0,0-2 3 16,-2 2 1-16,2-7-1 0</inkml:trace>
  <inkml:trace contextRef="#ctx0" brushRef="#br0" timeOffset="123736.23">13899 5419 1482 0,'0'0'0'0,"0"0"0"0,0 0 0 0,-17 17 25 15,10-4 0-15,1-5 1 0,3 12 0 0,1-1-14 16,0 7 1-16,1 3-1 0,-3-3 2 16,4 6 47-16,0-4 1 0,0-2 0 15,0 6-1-15,5-4-44 0,2-9 1 16,-1 4 0-16,1 0 0 0,2-2 26 0,-1-10 1 16,0 1-1-16,-3-3 0 0,2 0-28 0,2-4 1 0,-4-9-1 0,2 1 1 0,2-4 5 15,0-2 2-15,-2-3-2 0,0-9 2 0,3-6-13 0,1-6 1 0,-2 5 0 16,-2-7 1-16,-2 5 5 0,0 1 0 0,-1 0 0 0,3 4 1 15,-2 0-9-15,2 2 0 0,-5 4 0 0,0 3 0 16,0 6 6-16,1 1 0 0,-6 5-1 0,1-1 2 16,2 5-8-16,5 5 0 0,-5-1 0 0,-3 8 1 0,1 2 2 15,0 4 2-15,0 5-1 0,2 5 1 0,0-5-6 16,0 7 0-16,0-2-1 0,0-2 2 0,2 2 3 16,0-5 0-16,3-3 0 0,-1 6 1 0,-3-5-7 0,3-5 2 15,-1-4 0-15,1 1 0 0,0-3 3 0,1-1 0 16,-3-4 1-16,1-1 0 0,1-3-5 0,-1-1 1 15,1-3-2-15,1-4 2 0,0-5 3 0,2-4 1 16,-1 0-1-16,4-12 0 0,-1-2-4 0,3 7 1 0,-3-3-2 16,0-3 2-16,2 8 2 0,-3 2 2 0,-1-2-1 15,2 0 0-15,-3 7-4 0,1 5-1 0,-2 0 1 16,-2 0 1-16,1 6 4 0,-4 3 1 0,2-4-1 16,-2 4 0-16,0 0-5 0,0 4 1 0,-2-1 0 15</inkml:trace>
  <inkml:trace contextRef="#ctx0" brushRef="#br0" timeOffset="124082.45">14393 5651 1746 0,'0'0'0'0,"0"0"0"0,0 0 0 0,0 0 61 0,-19 2 2 0,15 1 0 0,3 1 0 0,-3 1-45 0,4 6 0 0,-5-1 0 0,1 6 0 0,4 5 66 0,-3-7 1 15,3 4 0-15,-4 1 1 0,4-5-69 0,0-2 1 0,0 1-1 0,0-3 1 0,4 1-7 0,-4-4-1 0,3-2 0 0,-3-1 0 0,0-4-5 0,0 0 2 0,0 0 0 0,0 0 0 0,0 0-7 0,2 0 0 0,0-4 0 0</inkml:trace>
  <inkml:trace contextRef="#ctx0" brushRef="#br0" timeOffset="128976.45">14504 5160 1004 0,'0'0'0'16,"0"0"0"-16,0 0 0 0,0 0 5 0,0 0 1 15,0 0 0-15,0 0 0 0,15 18-1 0,-12-10-1 16,1 0 1-16,4 9-1 16,0 1 44-16,0 3 0 0,1 2 0 15,3 1 0-15,-3-1-31 0,0 4 0 0,0 1 0 16,2-5 0-16,-3 12 19 0,1-7 1 0,-2-2-2 15,-3 6 2-15,1 0-22 0,-1-1 1 0,-8 1-2 0,1 3 2 0,-1-1 17 0,2-5-1 16,-5-2 1-16,-2 8-1 0,1-3-18 0,0-6 0 0,3 0 1 0,-4-4-1 16,6 0 4-16,-4-2 2 0,1-1-1 0,-2-3 0 0,-1-4-9 15,5-3 0-15,4-2 0 0,-7-3 1 0,4-1 7 16,1 1 0-16,2-4 0 0,-7 0 0 0,3 0-8 0,3-4 0 16,1-3 0-16</inkml:trace>
  <inkml:trace contextRef="#ctx0" brushRef="#br0" timeOffset="129975.27">15067 5336 1306 0,'0'0'0'0,"0"0"0"0,0 0 0 0,0 0 27 0,0 0 1 16,0 0-1-16,0 0 1 0,0 0-16 0,0 0 2 0,0 0-1 0,0 0 0 0,0 0 21 0,0 0 0 0,0 0-1 0,0 0 2 0,-5 18-20 0,3-1-1 0,0 3 1 0,2 2 0 0,0 10-6 0,0-4 0 0,0-1 0 0,0 8 1 0,0-5-5 0,-3 1 2 0,-2 1-1 0,3 0 0 0,0-4-6 0,2-2 0 0,-4-3 0 0,4 9 1 0,-3-8-1 0,1-6 0 0,2 0 0 0,0-6 2 0,0 2-4 0,0-9 2 0,0 2-1 0,0-3 1 0,0-1-1 0,0-3 1 0,0 0 0 0,2-7 0 15,-2-5-1-15,3-2 1 0,-3-4-1 0,4-8 1 16,-4-6-1-16,2 1 1 0,0-1-1 0</inkml:trace>
  <inkml:trace contextRef="#ctx0" brushRef="#br0" timeOffset="130225.36">15037 5427 1318 0,'2'-3'0'0,"1"-8"0"0,1 4 0 16,5-3 29-16,-2 1 2 0,3-2-1 0,1 3 0 16,7-1-16-16,-2 0-1 0,-1 2 1 0,3 5 0 0,-2 1 33 15,0 1 0-15,-4 3 1 0,2 6-1 0,2 1-31 16,-4 3 1-16,-4-1 0 0,-1 0 0 0,-2 8 12 0,0 1 0 16,-8 0 1-16,-3-3 0 0,3 3-17 0,-4 1 1 15,-2 0-1-15,-3-7 1 0,-1 1 13 16,4 2 1-16,-3-6 0 0,-6-1 0 0,4-1-16 15,2 1 2-15,0-8-1 0,-2-1 1 0,1 2 8 16,3-4 0-16,-1-6 1 0,4 3-1 16,-2-6-10-16,2 2 0 0,5 0-1 15,-1-2 1-15,3 0 6 0,-4-1 0 16,4-1 0-16,4 1 1 0,-1 4-9 0,-1-2 1 0,2 1-1 16</inkml:trace>
  <inkml:trace contextRef="#ctx0" brushRef="#br0" timeOffset="130899.59">15665 5048 1507 0,'0'0'0'0,"0"0"0"0,-16 7 0 0,4-2 30 0,0 0 0 0,-1 7 1 0,1 11-1 0,-1-2-17 0,1 6 1 0,3 3-1 0,-3 7 2 0,1-6 21 16,3 8 1-16,-1 0 0 0,2 1 0 0,1-1-23 0,1 7 2 0,2-8-1 0,3 10 0 0,-4-8 2 0,4 6 0 0,4-4 0 0,-3 7 0 0,6-10-8 0,-3-2 1 0,1-5-1 0,2-2 1 0,6 0-7 0,-5-4 1 0,1-3-1 0,0-2 1 0,3-2-1 0,1-3 0 0,-3-2-1 0,-1 0 2 0,0-1-4 0,2-3 1 15,-3 1-1-15,-2-6 1 0,1-1-1 0,2-4 1 0,-6 3-1 0</inkml:trace>
  <inkml:trace contextRef="#ctx0" brushRef="#br0" timeOffset="132488.54">15836 5371 1067 0,'0'0'0'0,"0"0"0"0,0 0 0 0,-9 20 37 0,2-12 1 0,2 8 0 0,0 5 0 0,1 0-23 0,1 1 0 0,-1-1 1 0,2 1 0 0,1 0 40 0,-1-1 1 0,2 0-1 0,2 2 2 0,3-2-42 15,0-2 2-15,1-7-1 0,1 3 1 0,1-5 6 16,5-1-1-16,-4-2 1 0,-1 2-1 0,3-6-11 16,1-1 0-16,1-4 0 0,-1-1 1 0,2-4-7 15,-2 1 2-15,1-4 0 0,-1-2 0 0,2-3-4 16,0 3 2-16,-5 0 0 0,-2-4-1 0,2-2-1 15,0 3-1-15,-2 1 0 0,-4-1 1 0,3 0-2 16,-3 2 1-16,-3 1 0 0,0-7 0 0,-3 6 3 0,-1 3 0 16,-1-3 0-16,1 6 1 0,1-1-3 0,1-1 1 15,-1 5-1-15,3 1 1 0,0 3 5 0,-4-6 0 16,4 6 0-16,-5-3 0 0,5 3-4 0,0-5 0 16,0 5 1-16,0 0 0 0,0 0 6 0,5 5 1 0,-5-5-1 15</inkml:trace>
  <inkml:trace contextRef="#ctx0" brushRef="#br0" timeOffset="132705.44">16175 5612 1269 0,'0'0'0'0,"0"0"0"16,0 0 0-16,0 0 33 0,0 0 2 0,-4 21-1 0,4-12 1 15,0 2-21-15,0 1 1 0,0 2-1 0,-1 5 1 16,1 3 33-16,-4-8 0 0,1 0 1 0,-1 7 0 15,2-5-32-15,2-8 0 0,-5 1 0 0,1 0-1 16,3-2-3-16,1-5 0 0,0-2 1 0,0 3-1 0,0-3-5 16,0 0 0-16,0-3 0 0,1 1 1 0,1-5-7 15,0-2 0-15,0 0 0 0</inkml:trace>
  <inkml:trace contextRef="#ctx0" brushRef="#br0" timeOffset="132955.07">16293 5496 1231 0,'0'0'0'0,"0"0"0"0,0 0 0 0,0 0 6 16,0 0 1-16,0 0 0 0,0 0-1 0,0 0-1 0,0 0-1 15,14-16 1-15,-5 15 1 0,2-1 8 0,1 2 1 0,0-4-1 16,1 4 2-16,-1 0-7 0,0 0 0 15,1 4 0-15,-5-4 0 0,1 0 6 0,0 2-1 0,-2-2 1 16,-3 0 0-16,-4 0-6 0,3 0 0 0,-3 0 0 16,5 0 0-16,-5 0-1 0,0 0 1 0,0 0 0 15</inkml:trace>
  <inkml:trace contextRef="#ctx0" brushRef="#br0" timeOffset="133138.72">16355 5570 1155 0,'0'0'0'0,"0"0"0"0,-2-5 0 0,2 5 14 16,-2-2-1-16,2 2 1 0,4 0-1 16,-4 0-5-16,5 0 0 0,-5 0 0 15,4 0 1-15,-1 0 15 0,2 0 1 0,-1 0 0 0,5 0 1 0,-2 0-14 0,3 0 0 16,1 0 1-16,1 0-1 0,-1 0 7 0,-1 0 0 0,-2 0 0 0,-3 0 1 0,0 0-9 16,2 2 0-16,-3-2-1 0,1 0 1 15,2 0-4-15,-2-2 0 0,1 2-1 0,1 0 1 0,-4 0-2 16,3-4-1-16,-3-3 0 0</inkml:trace>
  <inkml:trace contextRef="#ctx0" brushRef="#br0" timeOffset="133429.38">16628 5371 1369 0,'0'0'0'0,"0"0"0"0,0 0 0 16,0 0 21-16,0 0 1 0,0 0 1 15,0 0-1-15,0 0-11 0,0 0 1 0,0 0-1 16,0 0 1-16,18 4 29 0,-9-4 0 16,1 1 1-16,3 3-1 0,2 0-25 15,3-4 0-15,0 0-1 0,-4 0 2 16,0 0 9-16,2 0 0 0,0 3 0 0,-2-3-1 0,-2 0-12 15,-1 0-1-15,-2 0 0 0,-1 0 2 0,5 0-3 0,-6 0 0 0,-2 0 1 0,0 0 0 0,-1 0-5 16,-4 0 1-16,3 0-2 0,-3 0 2 0,4 0 1 0,-4 0 0 0,0 0 0 0</inkml:trace>
  <inkml:trace contextRef="#ctx0" brushRef="#br0" timeOffset="133606.4">16789 5380 1494 0,'0'0'0'0,"0"0"0"16,0 4 0-16,0-1 27 0,0 1 1 0,0 1 0 0,0-2 0 0,0 4-15 15,0 2 0-15,0 3 1 0,0 1-1 0,0 4 39 0,0-1 0 16,0 0 1-16,0 9 0 0,0-4-36 0,0-4 0 16,1 1-1-16,1-2 2 0,4 3 19 0,-5-3 2 15,1-4-1-15,0-3 0 0,1-2-24 16,1 0 2-16,-4-3 0 0</inkml:trace>
  <inkml:trace contextRef="#ctx0" brushRef="#br0" timeOffset="133960.34">17129 4967 1494 0,'0'0'0'0,"0"0"0"16,0 0 0-16,0 0 27 0,0 0 1 0,-18 14 0 0,18-6 0 16,-3 7-15-16,1 0 0 0,0 1 1 0,2 9-1 15,2 6 24-15,0 3 1 0,1 1-1 0,-3 7 1 0,0-1-23 16,2 5 1-16,-2-3-1 0,-2 5 1 16,2-1 9-16,0 3 1 0,-3 4-2 15,-1 1 2-15,3-2-13 0,1-4-1 16,-4 0 0-16,-3 4 2 0,5-7-8 0,2 1 2 15,-3-1 0-15,-2-2 0 0,5-4-4 0,0-3 2 0,-2-5 0 0,0 7-1 0,-2-9 1 0,4-4 0 16,0 0-1-16,-3-1 1 0,3-2-3 0,3-6 2 16,-3-1-1-16,0-3 1 0,0-5 1 0,4 1 1 15,-4-5 0-15,2 1 0 0,-2 0-3 16,0-1 0-16,0-4 1 0</inkml:trace>
  <inkml:trace contextRef="#ctx0" brushRef="#br0" timeOffset="134520.54">17318 5375 1620 0,'0'0'0'0,"0"0"0"15,0 0 0-15,0 0 38 0,0 0 1 0,0 0 0 16,-12 16 0-16,8-9-23 0,2 1-1 0,0-1 1 0,4 16 0 16,0 5 39-16,2-3 0 0,-3 5 0 0,1-2 0 15,0-5-39-15,1 7 2 0,1-5-1 0,1-1 1 16,2-4 1-16,-1 1 1 0,1-4 0 0,-4-1 0 16,6-4-10-16,-6-1 1 0,1-6-1 0,-2 4 1 0,-2-9-4 15,5 0 1-15,-5 0-1 0,4 0 1 16,-1-12-4-16,-3 1 2 0,4 2-2 0,4-12 2 0,-2-9-4 15,1 2 1-15,-2-7 1 16,2-2-1-16,2 7-1 0,0-3 1 0,-2-1-1 16,0 8 0-16,2-1 1 0,-1 6 1 0,0 6-1 0,-3 0 1 15,-3 5-2-15,1 3 1 0,-1 2-1 0,-2 5 2 0,0 5 2 0,2 2 2 16,-2 2-1-16,-2 7 1 0,0 6-4 0,2 7 2 16,2-5-1-16,3-1 0 0,-3 7 7 0,1-2 1 15,-1-9-1-15,0 6 2 0,5-2-7 0,2-4 1 0,-6-3 0 16,1 4 0-16,1-3 8 0,-3-8-1 0,2 0 1 15,-1-1 0-15,1 0-7 0,-1-5 0 0,2-3 0 16,-5 0 1-16,4 2 5 0,-1-4 0 0,3 2 0 16,-3-9 1-16,6-3-7 0,3-2-1 0,-4-2 1 15,0-7 0-15,5-1 6 0,-5 4 0 0,1 1-1 16,-2-2 2-16,-1 7-7 0,-1 1 0 0,0 3 0 16,1-3 0-16,-1 3 3 0,-2 1 2 0,-3 6-2 15,0-3 1-15,0 6-5 0,0-3 0 0,0 3 0 16,0 0 1-16,0 3 4 0,0-3 1 0,0 6-1 15</inkml:trace>
  <inkml:trace contextRef="#ctx0" brushRef="#br0" timeOffset="134710.5">17748 5660 2023 0,'0'0'0'0,"0"0"0"0,0 0 0 0,0 0 62 0,0 0-1 0,0 0 1 0,0 0 1 0,0 0-46 0,-12 23 1 0,12-16 0 0,3 5 0 0,-3 6 56 0,-3-6 1 0,3 2 0 0,3 0 0 0,-3-5-57 0,0-2 0 0,0-2 0 0,4 2 0 0,-4-2-5 0,0-5 1 0,0 0-1 0,-4 4 2 0,4-4-7 0,0 0 1 0,0 0-1 0</inkml:trace>
  <inkml:trace contextRef="#ctx0" brushRef="#br0" timeOffset="135071.6">17902 5192 1771 0,'0'0'0'0,"0"0"0"16,0 0 0-16,0 0 24 0,0 0 0 16,0 0-1-16,0 0 1 0,0 0-13 0,0 0 1 15,0 0 1-15,0 0-1 0,0 0 18 16,19-11 2-16,-15 16-1 0,4 3 1 0,1 6-19 16,2 1 2-16,-2 3-2 0,-1 8 2 0,5-1-5 15,-6 0 0-15,-2 5 0 0,-1-2 1 0,1-5-4 16,0 6 0-16,-1 1-1 0,-4-3 1 15,2 3-6-15,-1-4 1 0,-2 0 1 0,-3 8-1 0,1-8-1 0,-1-3 1 16,-1 4-1-16,-4-1 2 0,2-5-3 0,0-2 1 0,-2 3 0 0,0-1 0 0,-3-4-1 16,3-1 1-16,-2-2-1 0,-1 0 1 0,3-5-1 0,0 0 1 15,-3-2-1-15</inkml:trace>
  <inkml:trace contextRef="#ctx0" brushRef="#br0" timeOffset="141047.34">12370 6953 690 0,'0'0'0'0,"0"0"0"0,0 0 0 0,0 0 9 0,0 0 1 0,0 0-1 0,21-11 1 0,-5 9-5 0,2 2 2 0,-2-5 0 0,0 5 0 0,5 0 16 0,-4 5 2 0,-2-5 0 0,-1 0-1 0,1 0-11 0,0 2-1 0,-5 0 0 15,3 0 1-15,-5 1 46 0,5-3 2 0,-6 0-2 16,2 0 2-16,-4-3-44 0,2 3 1 0,-4 0 0 15,-3 0-1-15,0 0 23 0,0 0-1 0,6 0 0 16</inkml:trace>
  <inkml:trace contextRef="#ctx0" brushRef="#br0" timeOffset="141197.56">12428 7137 1269 0,'0'0'0'0,"0"0"0"0,0 0 0 0,0 0 19 16,0 0 0-16,0 0 0 0,16-19 0 0,-7 17-9 15,3 2 0-15,-3 0 0 0,4 2 2 0,2 0 18 16,1 0 1-16,2 1 1 0,-2 2-1 0,-2 2-17 16,2-3 0-16,0-2 0 0,-4 1 0 0,4 1 6 0,-2-1 1 15,-2-6-1-15</inkml:trace>
  <inkml:trace contextRef="#ctx0" brushRef="#br0" timeOffset="142028.6">13391 6606 1130 0,'0'0'0'0,"0"0"0"0,0 0 0 0,0 0 18 0,-8-19 1 0,6 15-1 0,-2 1 1 0,1 1-9 0,-1-2 0 0,1 4 0 0,1-1 1 0,-2 1 15 0,-3 1 1 0,-1-1 0 0,-1 0 0 0,-4 4-15 0,1 1 2 0,0 2-2 0,-1 4 1 0,1-4 0 0,0 2-1 0,3-4 0 0,0 4 2 0,2 1-6 0,-2-1 0 0,6 2-1 0,-4-3 1 0,1 3-5 0,1 3 0 0,1-5 0 0,4 7 1 0,-3-2-2 0,1-2 0 0,-1 0 0 16,3 3 2-16,0 2-4 0,0 1 1 0,1-2 0 16,1-2 0-16,3 3-1 0,-1-1 1 0,-2-2-1 15,5-2 1-15,-2 2-1 0,2-1 0 0,2 4 0 16,-4-4 1-16,6 1-1 0,-2-2 0 0,-4 0 0 16,-1 2 0-16,3 8 0 0,-4-7 2 0,-1 0-2 15,-4 4 1-15,0-3-1 0,1 5 1 0,-3-2-1 16,-5 4 1-16,-3-5 0 0,1 1 1 0,1 0-1 0,-1-3 2 15,1-4-2-15,-1-1 0 0,-1 1 0 16,-3-3 1-16,3-2 4 0,2 0 0 0,1-3-1 16,0-3 2-16,0 3-3 0,6 0 1 0,-4-4-1 15,3-4 1-15,2 0 6 0,2 4 1 0,-3-1 1 0,3 1-1 16,3-4-5-16,-3 4 1 0,4-5 0 0,1 1-1 16,0-1 11-16,6-2 0 0,-2 5 0 0,3-1 1 0,0 3-9 15,1 3 1-15,-1 3-1 0,-3 4 1 0,2 2 9 16,-3 3 0-16,1 2 0 0,-7 3 1 0,0 9-11 15,-1 0 1-15,-1 2 0 0,-1 8 0 0,-3-4 7 16,1 4 1-16,3 1 1 0,-4 1-1 0,2-1-9 16,-1-1 0-16,-1-4 0 0,3 2 1 0,-1 2 7 15,0-6 0-15,2 4 0 0,0 0 1 0,0 2-9 16,0-6 0-16,0-3 0 0,4-2 0 0,1 0 6 0,-3-1 0 16,5-4 0-16,0-2 0 0,2 0-7 0,-1-4 0 15,5-2 0-15,-4-7 1 0,3 1 5 0,0-2 1 16,1-3-2-16,2-4 2 0,1-4-7 0,-3-3 0 15,-1-5 0-15</inkml:trace>
  <inkml:trace contextRef="#ctx0" brushRef="#br0" timeOffset="144048.63">13721 6522 1407 0,'0'0'0'0,"0"0"0"0,0 0 0 0,0 0 57 0,0 0 0 0,0 0 0 0,-14 26 2 0,14-10-42 0,2-2 1 0,1 0 0 0,-3 11-1 0,4-1 40 0,0-4 0 0,1-1 0 0,-3 0 0 0,3-3-40 0,0 0 1 0,0-4-1 0,-1-5 1 0,1 6-1 16,2-3 0-16,-3 1-1 0,-1-2 2 0,-1-1-9 15,2-4 1-15,-4-1 0 0,0-3 1 0,3 2-7 16,-3-2 2-16,4 0-2 0,-4 0 2 0,5-2-3 16,-5-1 2-16,4-1-2 0,-4-3 1 0,3 2-2 15,2-4 0-15,-1-5 0 0,-2-2 0 0,5-1-1 16,0-1 2-16,-2 1-2 0,-1 1 1 0,-1 3-1 16,2 5 0-16,-1 1 0 0,-4-4 2 0,2 6-2 0,1 0 0 15,-3 5 0-15,4-4 0 0,-4 4 1 0,0 0 2 16,0 4-1-16,0 4 1 0,0 1-2 0,0 2 0 15,0 5 0-15,0 3 2 0,3 0 0 0,1-3 2 16,-2-4-1-16,1-1 1 0,2 1-3 0,2 2 2 16,-1-5-2-16,-3-2 2 0,1-2 3 0,1 1-1 15,2 1 1-15,-5-7 0 0,1 0-3 0,5 0 0 16,-3-7 1-16,2 1-1 0,2-2 3 0,-4-3 1 0,2-1-1 16,2-8 1-16,1 1-3 0,-1-2-1 0,-3-2 1 15,1 4 0-15,-4 5 1 0,2 1 2 0,1 1-1 16,-3 1 1-16,1 3-3 0,-4 2-1 0,3 3 1 15,-3 3 1-15,0 0 2 0,0 0 0 0,0 0 0 16,0 3 1-16,0-3-5 0,0 2 2 0,0 2-1 16</inkml:trace>
  <inkml:trace contextRef="#ctx0" brushRef="#br0" timeOffset="144402.01">14051 6757 1608 0,'0'0'0'0,"0"0"0"0,0 0 0 0,0 0 44 0,-9 23 2 0,9-14-1 0,-3 7 1 0,-2 0-30 0,3 3 1 0,0 0 0 0,2-3 0 0,0 0 45 0,0-4 1 0,0-5 0 0,0 1 1 0,0-3-46 0,2-2 0 0,-2 1 0 0,0-4 0 0,0 0-2 0,0 0 0 0,2-4 0 0,-1-3 1 0,3-2-8 0,-1 2 1 0,-3-5-1 0</inkml:trace>
  <inkml:trace contextRef="#ctx0" brushRef="#br0" timeOffset="144975.19">14279 6592 1419 0,'0'0'0'0,"0"0"0"15,0 0 0-15,0 0 12 0,0 0 1 0,0 0-1 16,0 0 2-16,0 0-7 0,0 0 1 0,-18 2 0 16,18-2 0-16,0 0 12 0,0 0 2 0,0 0-1 15,0 0 0-15,0 0-10 0,0 0 1 0,0 0-1 16,0 0 0-16,0 0 4 0,0 0 0 15,0 0 1-15,0 0 0 16,0 0-7-16,0 0 0 0,0 0 0 0,2 7 1 16,-2-7-1-16,3 0 1 0,-3 0-1 0,0 0 1 0,0 0-4 0,4 3 0 15,-4-3 0-15,0 2 1 0,0-2-1 0,0 0 1 0,0 0 0 0,0 0 1 0,0 0-4 16,0 0 1-16,0 0-1 0</inkml:trace>
  <inkml:trace contextRef="#ctx0" brushRef="#br0" timeOffset="146025.26">14228 6587 1255 0,'0'0'0'0,"0"0"0"0,0 0 0 0,0 0 26 0,0 0 0 0,0 0 0 0,0 0-1 0,0 0-12 0,0 0-1 0,0 0 1 0,0 0 0 0,0 0 28 0,0 0 1 0,0 0 0 0,26-9-1 0,-10 9-25 0,2 0-1 0,-3 0 1 0,1 0 1 0,-3 2 7 0,-1-2-1 0,0-2 1 0,-3 2 0 0,-2 2-12 0,2 0 0 0,0-2 0 16,-6 0 1-16,1 0-3 0,1 1 0 0,-3-1 0 15,-2 0 0-15,3 0-3 0,1 0 0 0,-4 0-1 16,0 0 1-16,0 0 0 0,0 0 1 0,0 0-2 0</inkml:trace>
  <inkml:trace contextRef="#ctx0" brushRef="#br0" timeOffset="146243.25">14286 6638 1470 0,'0'0'0'16,"0"0"0"-16,-2-5 0 0,2 5 22 0,0-4 2 0,0 4-1 0,4-3 1 0,-1 3-13 15,2 0 1-15,2 0 1 0,-3 3-1 0,5-3 26 0,-4 2 1 16,6 0 1-16,-3 3-1 0,1-2-23 0,2-3-1 16,-2 0 1-16,-6 2 0 0,6 2 7 0,-4-1 1 15,2-3-1-15,2 0 1 0,-4 0-13 0,3 0 2 16,-3 0-1-16,2 0 0 0,-2-3-2 0,2-1 1 16,-5-1-1-16</inkml:trace>
  <inkml:trace contextRef="#ctx0" brushRef="#br0" timeOffset="147578.24">14808 6518 1206 0,'0'0'0'0,"0"0"0"0,0 0 0 15,-18-14 38-15,15 11 1 0,-1 3-1 0,2-6 2 0,1 3-26 0,1 3 2 0,-6-2 0 0,3 2-1 0,3 0 34 0,-4-3 0 0,3 3-1 0,-7 0 2 0,3 3-33 0,-4-3-1 0,6 2 1 0,-6-2 0 0,-3 5 0 0,3 2 1 0,2 2 0 0,-2-2 0 0,0 4-8 0,2-3 0 0,0-2 0 0,2 1 0 0,1-4-7 0,2 2 2 0,1 2-2 0,-1-3 2 0,2-1-3 0,0 1 1 0,0-4 1 0,0 5-1 16,2-1-3-16,-1-1 1 0,5 1-1 0,-3 3 1 0,1-4-1 0,5-1 2 0,-6 2-2 0,2 3 1 0,4-2-1 0,0 2 0 0,-2-3 0 16,-2 1 0-16,2 0 0 0,-3 2 0 0,0-3 0 15,-3-3 0-15,3 5 0 0,-4-3 1 0,0 2 0 16,0 3 0-16,-4-5-1 0,3 4 1 0,-3-7-1 15,0 4 1-15,-3-1 2 0,2 1 0 0,2-3 0 0,-1 3 1 16,2-1-2-16,-1-3 0 0,-3 2 0 0,5 2 2 16,1-4 2-16,-2 3 1 0,2-3 0 0,-4 4 1 15,4-4-4-15,0 0 2 0,0 0-2 0</inkml:trace>
  <inkml:trace contextRef="#ctx0" brushRef="#br0" timeOffset="147922.69">14831 6645 1332 0,'0'0'0'0,"0"0"0"0,0 0 0 0,0 0 28 15,-16 19 0-15,12-15 0 0,4 5 0 0,0 5-15 0,4-7 1 16,-2-2-1-16,1 0 1 0,4 2 29 0,-3-7 1 16,1 4 0-16,-1-4 1 0,1 2-29 0,2-1 0 15,-5-1 0-15,1-1 1 0,1-1 5 16,-1-2 2-16,3 1-2 15,1-3 2-15,-2-4-13 0,4-4 1 0,1 5 1 0,-4-3-1 0,-1 5-4 0,-2-2 1 16,1 2 0-16,0 0 0 0,-3 2-3 0,-1 1-1 0,0 4 1 16,2-4 1-16,-2 4-3 0,0-1 2 15,0 1-1-15,0 0 1 0,0 0-3 0,0 0 2 0,0 1-2 16,0 3 2-16,2 3-2 0,0-2 1 0,-1 2 0 16,3 2 0-16,-4 2-1 0,2-3 0 0,-1 3 0 15,1 0 1-15,0-4-1 0,0 1 0 0,1 1 1 16,-3-5-1-16,0 1-1 0,0-1 1 0,0-4-1 15,4 5 1-15,1-2 1 0,-5 1-1 0,0-4 0 16</inkml:trace>
  <inkml:trace contextRef="#ctx0" brushRef="#br0" timeOffset="148221.79">15035 6601 1444 0,'0'0'0'0,"0"0"0"0,0 0 0 16,-1 3 28-16,1 1 0 0,0 1 0 0,0-1 0 15,0-1-15-15,0 3 1 0,0 1-1 0,0 3 1 0,0 2 34 16,0 1 1-16,0-1 0 0,0 2 0 0,0-2-32 16,0-3 0-16,0-5 0 0,0 1-1 0,0-1 7 0,0-4-1 15,0 0 1-15,3 3 0 0,-3-3-11 0,0 0 0 16,0-7-1-16,2 2 1 0,1 1-5 0,3-5 1 16,1-3-1-16,0-2 1 0,3-2-4 0,-1 2 2 15,2-2-2-15,1 8 2 0,1 0-4 0,-1 3 1 16,-3-2 1-16,-2 2-1 0,2 0-1 0,-4 3 1 15,2 2-1-15,-2 7 1 0,-1-4 0 0,-1-1 0 16,-3 5 0-16,0 2 1 0,2 3-2 0,0 1 0 0,-2-1 0 16,-2 2 2-16,2 0 2 0,0-7 2 0,0 2 0 15,0-4 0-15,0 2-3 0,0-7 0 0,0 0 1 16,0 0-1-16,0 0 7 0,4 0-1 0,-4 0 0 16</inkml:trace>
  <inkml:trace contextRef="#ctx0" brushRef="#br0" timeOffset="148687.17">15468 6543 1482 0,'0'0'0'0,"0"0"0"0,0 0 0 0,0 0 43 0,0 0-1 0,0 0 1 0,0 0-1 0,0 0-26 0,0 0 0 0,0 0 0 0,0 0 0 0,0 0 46 0,0 0 1 0,0 0-1 0,0 0 1 0,0 0-47 0,0 0 2 0,0 0 0 16,0 0 0-16,0 0 2 0,0 0 2 0,0 0-2 15,0 0 1-15,0 0-11 0,0 0 2 0,0 0-1 16,0 0 0-16,0 0-6 0,0 0-1 0,0 0 1 16,0 0-1-16,0 0-1 0,0 0 1 0,0 0-1 15,0 0 1-15,0 0-3 0,0 0 0 0,0 0 0 16,0 0 0-16,0 0 0 0,0 0 0 0,0 0 0 15,0 0 0-15,0 0-1 0,0 0 0 0,0 0 0 16,0 0 0-16,0 0 0 0,0 0 0 0,0 0 0 16,0 0 0-16,0 0 0 0,0 0 0 0,15 21 0 15</inkml:trace>
  <inkml:trace contextRef="#ctx0" brushRef="#br0" timeOffset="149004.29">15455 6773 1394 0,'0'0'0'0,"0"0"0"16,0 0 0-16,0 0 21 0,0 0 0 0,0 0 0 0,0 0 1 0,-17 7-11 0,17-7 0 16,0 0 0-16,0 0 0 0,5 0 21 0,-5 0 0 15,2 0 0-15,-2 0 0 0,3-3-18 0,-1-2 0 16,0-1 1-16,1 3 0 0,-1-3 9 0,1-1 1 15,-1 0 0-15,0 4-1 0,2-1-11 0,-4 4-1 16,1-3 0-16,-1 3 1 0,4-2-4 0,-4 2 1 16,0 4-1-16,0 1 1 0,0-2-5 0,0-3 2 15,0 4 0-15,0 3 0 0,-2-4-2 0,-1 3 2 0,-1 1-1 16,2 0 0-16,0-4-1 0,2-3-1 0,0 2 1 16,0-2-1-16,0 4 1 0,0-4 0 0,0 0 1 15,0 0 0-15,0 0-3 0,0 0 2 0,0 0-2 16</inkml:trace>
  <inkml:trace contextRef="#ctx0" brushRef="#br0" timeOffset="150235.91">12677 6108 904 0,'0'0'0'0,"0"0"0"0,0 0 0 0,0 0 16 0,23-3-1 0,-14 3 1 0,3-5 0 0,9 1-7 0,1 4 0 0,6-5 0 0,0 1 1 0,0 4 27 0,4 4 0 15,3-4 0-15,6 0 1 0,-2 7-23 0,5 0 0 16,2-4 1-16,3-3 0 0,0 6 3 0,6 1 1 16,1-2-1-16,11-2 1 0,-1 3-10 0,1 1 2 15,7 0-2-15,3 0 1 0,6 2 7 0,4-6 0 16,8 2 0-16,9 6 0 0,-3 0-8 0,4-3 0 16,7-1 0-16,0 6 0 0,-2-5-1 0,-3-1 0 15,6 6 0-15,2 1 0 0,-6-2-3 0,-1 1-1 0,7-5 1 16,1 3 1-16,-3-2 4 0,0-2 0 0,1-4 0 15,8-3 2-15,0 4-7 0,0-4 2 0,8-7-1 16,4 3 1-16,5-3 3 0,-10-5 0 0,7 3 1 16,2 0-1-16,-1-1-4 0,-10 1 0 0,-3-2 0 15,1 8 1-15,-5-4 7 0,-14 1-1 0,-6 3 1 0,-4 3 0 16,-8 2-6-16,-9-1 0 0,-3 3 0 0,-5 0 0 16,-10 1 10-16,-11 2 1 0,-8 3-1 0</inkml:trace>
  <inkml:trace contextRef="#ctx0" brushRef="#br0" timeOffset="179454.52">28210 10262 841 0,'0'0'0'0,"0"0"0"0,0 0 0 0,0 0 47 0,0 0 2 0,-7-18-2 0,3 18 1 0,4 0-31 0,-3 0 0 0,3 0-1 0,0 0 1 0,-6 4 44 0,3-3 1 0,1 3-1 0,-1 7 1 0,-3 4-45 0,1 5 1 0,2 3 0 0,1 1 0 0,-2 3-15 0,1 8 2 0,-1-5-2 0,2 5 1 0,1 7-1 15,-1 4 0-15,-2 3 0 0,-1 9 1 0,-2-3-5 0,2 3 1 0,1 3 0 0,2 4 0 0,-1 8-1 0,-2-7 1 0,-1 8 0 0,3 5 0 0,1-1-3 0,0-8 1 0,1 2 0 0,2-1 0 0,1-8-1 0,0-3 2 0,1-9-1 0,-3-4 1 0,0 6 0 0,4-5 0 0,-2 3-1 0,-2 7 2 0,-4-7-1 0,2-4 1 0,-3 6-1 0,2-2 1 0,-1-2 0 0,0-3 0 0,-3 0 0 0,-1 7 0 0,-1-1 0 16,2-6 0-16,0-2 0 0,0 4 0 0,1-10 1 15,3-6 0-15,1-4 1 0,2-3 0 0,0-2-1 16,0-6 0-16,0-5 0 0,4-3 1 0,-3-4 7 16,-1-5 1-16,7-3-1 0,-3-8 2 0,1-4-6 15,4-8 2-15,2 0 0 0</inkml:trace>
  <inkml:trace contextRef="#ctx0" brushRef="#br0" timeOffset="180203.56">28298 10089 1105 0,'0'0'0'0,"0"0"0"15,0 0 0-15,16 4 28 0,-5-4 1 0,-1-4-1 0,11 3 1 0,9 1-15 16,2 0-1-16,-2-4 1 0,2-5-1 0,0 2 22 15,-1 2 1-15,5-2-1 0,-1-7 1 0,2 5-22 16,0 6 1-16,3 3-1 0,6-4 2 0,-2 4 4 16,2 4 0-16,5-1 1 0,-15-6 0 0,3 6-11 15,3-1 1-15,7 0 1 0,6-1-1 0,5 6-1 16,2-3 0-16,5 3 0 0,35 5 1 0,-3 4-4 0,-16-4 0 16,-4 1-1-16,0-3 1 0,-5 3-2 0,-8-3-1 15,3-3 1-15,-1 2-1 0,-2-2 0 0,-8-5-1 16,-2-4 0-16,6-3 1 0,-4 3-2 0,-7-5 1 15,-1-2-1-15,3-5 2 0,-4 5-2 0,-7-1 0 16,1-6 1-16,3-2-1 0,-2 2 2 0,-7 2 2 0,-2 4 0 16,0-1-1-16,-1 2-1 0,-8 4 0 0,-5-5-1 15,-3 1 2-15,-2 9 2 0,-6 3 0 0,1-6 0 16,-2 1 1-16,0 7-3 0,-2-1 0 0,-2 1 0 16,0-1 0-16,2 1 6 0,-1 2 1 0,-3-2-1 15,1 4 0-15,1 5-4 0,0 7 1 0,1-5-2 16,2 10 2-16,1 10 6 0,-2-5 0 0,-3-3 1 15,1 11 0-15,2-2-8 0,0 4 2 0,0-3 0 16,0 10 0-16,-1-1 5 0,-5 10 0 0,1 8 1 0,-2-14 0 16,0-6-8-16,0 3 2 0,0 13 0 0,0 12 0 15,2-3 6-15,1-1 0 0,1 1-1 0,1-3 1 16,2 7-7-16,2 0 1 0,-2-2-1 0,2 2 1 16,0-8 4-16,0-4 0 0,0 3 0 0,5 28 0 15,-2-3-5-15,-1-14 0 0,-1-2 0 0,6-6 0 0,-2-10 5 16,-5-8 0-16,-2-1 1 0,-3-18-1 0,-1-1-5 15,1 6 0-15,-1-5 0 0,1 4 1 0,-3-3 2 16,1-6 1-16,0 3 1 0,-4 9-1 0,-3-8-5 16,-2-12 1-16,-4-8 0 0,-3-6-1 0,-5-8 6 0,-2-4 0 15,-6-7 0-15</inkml:trace>
  <inkml:trace contextRef="#ctx0" brushRef="#br0" timeOffset="180669.24">28226 12433 1721 0,'0'0'0'0,"17"-7"0"0,6 8 0 0,9 5 45 0,3-6 0 0,6 0 0 0,3-4 1 0,2 4-31 0,0-2 2 0,7-5 0 0,7 0 0 0,10 4 45 0,6-4 0 0,5-6 1 15,9 3 0-15,2 5-45 0,-2 1 0 0,9-1 0 0,5-1 0 0,-2 5-2 0,0-1 0 0,2 0 1 0,2 4 0 0,-5 3-8 0,-11-1 1 0,5-1-1 0,2 4 1 0,-7 0-7 0,-12 0 0 0,-3-1 0 0,-29-5 1 0,-3 3-2 0,-1-2 0 16,0-4 0-16,4-2 2 0,-4 1-4 0,-6-6 0 0,-3 2 0 0,17-11 1 0,-12 1-1 15,-13-1 0-15,-9-3 0 0,-7-2 1 0,-11-1-1 0,-5 1 0 16,-4 2 0-16</inkml:trace>
  <inkml:trace contextRef="#ctx0" brushRef="#br0" timeOffset="181185.67">29339 10038 1431 0,'0'0'0'0,"0"0"0"0,0 0 0 16,0 0 27-16,0 0 1 0,17 18 0 15,-17-11 1-15,2 5-17 0,2 2 1 16,-3 0 1-16,-1 9-1 0,0 9 19 16,0-2 0-16,2 0 0 15,-2 10 0-15,0-5-18 0,0 6 0 0,0 3 1 16,0 14-1-16,0 14 0 0,0 2-1 0,0 5 1 0,-3 0 0 0,1 7-6 0,0 1 1 16,-1 9-1-16,-3 1 1 0,-1 3-8 0,0 6 1 0,-2 7 0 0,1-40 0 0,4-9-1 0,1 1 0 0,-3 7 0 15,1 2 1-15,1 0-2 0,-1-7 0 0,0 0 0 16,-4 33 0-16,6-14 0 0,1-21 0 0,-2-3 0 15,2-17 0-15,4-4 0 0,0-8 0 0,0-5 0 16,-2-1 0-16,2-11 0 0,-1-4 0 0,-2-7 0 16,-1 1 0-16,2-15 0 0,0-5 0 0,0-4 0 0</inkml:trace>
  <inkml:trace contextRef="#ctx0" brushRef="#br0" timeOffset="181720.37">28101 10890 1356 0,'0'0'0'0,"0"0"0"0,0 0 0 0,10 26 27 0,-5-19 0 0,1-1 0 0,-1-5 1 0,4 3-16 0,1-1 2 0,3 1-2 0,17-2 2 0,3-1 27 0,-1 1 1 0,0 0-1 0,-2-2 2 0,5 3-27 0,2 4-1 0,4-1 1 0,4-5 1 0,3 5 5 0,1 3 1 0,8-2-1 0,6 3 1 16,4 2-12-16,2-5 0 0,4-1 0 16,9 1 2-16,5 2-5 0,-2-4-1 0,6-2 1 0,8 6 1 15,-4 2-3-15,-1-1-1 0,6-4 1 0,6 2 0 16,-11-2-2-16,-10-1 2 0,3 7-1 0,-33-5 1 15,-2-1-3-15,2-3 2 0,5-1-2 0,3 3 2 0,1-5 3 16,-4 0 1-16,-6 0-2 0,38-10 2 0,-11 2-3 16,-17 0 0-16,-10-5-1 0,-8 1 1 0,-12 3 3 15,-8 0 1-15,-3-3-1 0,-9 3 1 16,-3 2-4-16,-6 2 0 0,-9-5 0 0</inkml:trace>
  <inkml:trace contextRef="#ctx0" brushRef="#br0" timeOffset="182516.39">28524 10279 1344 0,'0'0'0'0,"0"0"0"0,0 0 0 0,0 0 37 0,0 0 0 0,0 0 0 0,0 0 1 0,0 0-23 0,0 0 0 0,0 0 0 0,3 20 1 0,-1-4 24 0,-2-1 2 0,0 3-1 0,4 3 1 0,-3 14-27 0,-1-5 1 0,0 0 0 0,4 0 1 0,-2 7-11 0,-2 0 2 0,-2-5 0 0,2 1 0 0,2 0-4 0,1-8 2 0,4-2 0 0,0 3-1 0,0-10-5 0,0-4 0 0,1-3 0 0,0-4 0 0,3-3 0 0,-2-4 0 0,-2 1 0 0,0-8 0 0,2 2-4 0,0-5-1 0,-1-1 1 15,6-17-1-15,1 2 2 0,-3 0 0 0,-3-11-1 16,-2 6 1-16,2 1-5 0,-1 8 1 0,-1-4-1 15,2-6 2-15,4 6 0 0,-3 9 2 0,-1-3-2 16,-2 1 1-16,4 6-2 0,-3 2-1 0,3 3 0 16,-4 4 1-16,-2 6 2 0,-1 0-1 0,-4 0 0 15,0 4 2-15,3 5 3 0,-1-2 1 0,-2 2-1 16,0 1 1-16,4 9-2 0,-1 3 2 0,-1-3-1 0,0 4 1 16,1 7 0-16,3-4 1 0,-1-3 1 0,-2 0-1 15,3 5-1-15,-1-5 1 0,-1-6-1 0,-4 6 1 16,3-5 3-16,1-2 1 0,-3-4-1 0,-1-1 1 15,2-3-2-15,2-1 1 0,-3-3-1 0,-1-4 2 0,0 0 4 16,0 0 1-16,0 0-1 0,2-4 1 0,2 1-5 16,-1-6 2-16,-1 2 0 0,5-7-1 0,5-7 6 15,1-6 0-15,-1 1 0 0,0-4 1 0,3 4-7 16,-5 5 2-16,-5 3 0 0,4-3 0 0,2 5 7 16,-4 6-1-16,-2-6 1 0,2-2 1 0,-1 6-7 15,-1 3-1-15,2 0 1 0,0-3 0 0,0 8 4 0,-2 1 0 16,1-1 1-16</inkml:trace>
  <inkml:trace contextRef="#ctx0" brushRef="#br0" timeOffset="183200.62">29000 10703 1255 0,'0'0'0'0,"0"0"0"0,0 0 0 0,0 0 17 0,0 0 1 0,0 0-1 0,0 0 1 0,0 0-9 0,0 0 1 0,0 0 0 0,0 0 0 0,0 0 22 0,0 0-1 0,0 0 0 0,0 0 1 0,20-19-19 0,-8 8 2 0,2-1-2 16,2 5 2-16,1-3 5 0,-2 1 1 0,-7 2 0 16,-2 3 0-16,-3 2-11 0,-3 2 1 0,4-3 0 15,-1 1 1-15,-3 2-6 0,4-2 1 0,-4 2 0 16,5 2 0-16,-5-2-3 0,4 0 1 0,-4 0-1 16,0 0 2-16,0 4-2 0,0-4 2 0,0 3-1 15,0-3 1-15,-2 5-3 0,-2-3 2 0,-3-2-2 0,2 2 2 16,1 7-2-16,3-6 2 0,-3 1-2 0,-1-2 1 15,-2 1-1-15,2-1 0 0,1 0 0 0,4-2 1 16,0 0-1-16,0 0 2 0,0 5-1 0,0-5 1 0,0 0-2 16,0 0 0-16,0 0 1 0</inkml:trace>
  <inkml:trace contextRef="#ctx0" brushRef="#br0" timeOffset="186396.63">29169 10550 778 0,'0'0'0'0,"0"0"0"0,0 0 0 0,0 0 6 0,0 0 1 0,0 0-2 0,0 0 2 0,-8 21-3 0,6-12 1 0,-3-5-1 0,-2 1 1 0,-1 4 15 0,3 0 1 0,0-1 1 0,-2 1-1 0,-2 9-10 0,-2-6 1 0,1 0-1 0,3 2 0 0,0-1 9 0,0-1 0 0,1 2 1 0,1 7-1 0,2-5-10 0,1-4 1 0,0 1 0 0,0-3 1 0,2-1 22 0,2-4 1 0,0 4 0 16,1-2 1-16,-1-2-22 0,-2-5 1 0,0 4 0 0,4-2 0 0,-4-2-1 0,3 3 0 0,-1 1 1 0,-2-4 0 0,0 3-8 0,0 1 2 0,0-4 0 0,0 0 0 0,0 0 7 0,0 3 1 0,0-3-1 0,3-1 0 0,-1-3-7 0,0 2 1 0,-2 2-1 0,5-7 2 0,2-2 4 0,2 1 2 0,0-6 0 0,2 1 0 0,1-1-8 0,0 2 1 0,-3 0-1 0,-2 3 1 0,-2 0 5 0,-1 2-1 0,-2 2 1 16,-2 5 0-16,5-6-6 0,-3 3 0 0,-2 3 0 0,-4-4 0 0,4 4 7 0,0 0 0 0,0 0-1 15,0 0 2-15,0 4-8 0,0-4 0 0,0 3 0 16,0-3 1-16,0 6 9 0,0-1 2 0,0-2-2 15,0 1 1-15,0 1-10 0,-2 2 1 0,-1-1 0 0,-1 1 1 16,3 1 2-16,-1-4 2 0,0 1 0 0,-1 0-1 16,-1 4-6-16,2-5 0 0,-1 1 0 0,-3-1 0 15,1 3 7-15,2 0 1 0,1-4-1 0,-2 2 0 16,1-1-7-16,3-4 1 0,-5 0-1 0,1 0 2 0,4 0 6 16,-4 2 1-16,4-2 0 0,-3 3 1 0,3-3-8 15,-4 4-1-15,4-4 0 0,-5 3 0 0,2-1 6 16,3-2-1-16,-6 4 1 0,3-3 1 0,3-1-8 15,-4 2 1-15,4-2-1 0,-3 0 1 0,3 0 5 16,-4 0 0-16,4 0 0 0,-3 0 1 0,3 0-7 16,-4 0 0-16,4 0 0 0,-3-2-1 0,1-1 4 0,0-1 0 15,2 4 0-15,-3-3 1 0,3 3-7 0,0-4 2 16,0 4 0-16,0 0 0 0,0 0 1 16,0 0 0-16,0 0 0 0,0 0 0 0,0 0-3 0,0 0 0 15,0 0 0-15,0 0 1 0,0 0-5 0,0 0 1 16,0 0 1-16,0 0-1 0,0 0-1 0,0 0 0 15,0 0 1-15</inkml:trace>
  <inkml:trace contextRef="#ctx0" brushRef="#br0" timeOffset="186863.36">29025 10835 1545 0,'0'0'0'0,"0"0"0"0,3 0 0 0,-3 0 23 0,0 0 1 0,0 0-1 0,0 0 2 0,0 0-14 0,0 0 2 0,0 0-1 0,0 0 0 0,0 0 22 0,0 0 0 0,0 0-1 0,0 0 2 0,4 0-20 0,-1 0-1 0,1 0 1 0,3 0 0 0,9-1-3 0,5-3 1 0,-2-3 1 0,4 5-1 0,0 0-5 0,-3 1 0 0,-8 1 0 0,-1 3 1 0,-1-1-8 15,1-2 0-15,-4 3 0 0,-2 1 0 0,2-4-1 0,-2 0 1 16,-1 0 1-16,-4 0-1 0,5 2-2 0,-1 0 1 16,-4-2 0-16,0 0 0 0,0 0 0 0,3 1 0 0,-3-1 0 15,0 0 0-15,0 0-2 0,0 0 2 0,0 0 0 16,0 0 0-16,0 0-1 0,-7 0 1 0,0 0 0 16,-7 4 0-16,-7-1 0 0,0 3 0 0,1 1 0 15</inkml:trace>
  <inkml:trace contextRef="#ctx0" brushRef="#br0" timeOffset="188782.59">28704 11254 476 0,'0'0'0'0,"0"0"0"0,0 0 0 0,0 0 3 0,0 0 0 0,0 0-1 0,0 0 2 16,0 0-2-16,0 0 0 0,-18-12 0 0,13 15 1 0,-2 1 8 0,-2-1 0 0,-2 1 0 0,-4 5 1 0,-5 3-6 0,2-2 2 0,4-3-1 0,4-1 1 0,-1 2 19 0,2 5 0 0,1-6-1 0,-1-4 3 0,2 4-17 0,1-1 1 0,1-3 1 0,2 1-1 0,1-3 28 0,0 3 0 0,2 0 1 0,2-1-1 0,0 1-25 0,-1-1 0 0,-1-3-1 16,6 4 2-16,-3-3-2 0,2 3 1 0,4-1-2 0,2 1 2 0,1-1-7 0,2 1 0 0,0 3 0 0,2-5 0 0,4 3 2 0,-3 0 0 0,-3-1 0 0,8 1 1 0,-1 6-6 15,-5-1 2-15,-8-3-1 0,-4-3 1 0,0-1 2 0,-1 4 1 16,-5 2 0-16,1-4 1 0,-1 6-6 0,-2-1 1 0,-1-2 0 16,-6 2 1-16,-1 2 4 0,0-1 0 15,-1-8 1-15,-3 8 0 0,-1 3-5 0,1-5 0 0,2-4 0 16,5 2 0-16,-5-3 3 0,3 1 1 0,4-5 0 15,0 0 1-15,4 0-6 0,3 0 0 0,-4-5 1 16</inkml:trace>
  <inkml:trace contextRef="#ctx0" brushRef="#br0" timeOffset="189692.72">28573 11838 1030 0,'0'0'0'0,"0"0"0"0,0 0 0 0,0 0 17 16,0 0 0-16,0 0 0 0,0 0 1 0,0 0-8 0,0 0 0 0,0 0 1 0,-5 21-1 0,7-12 19 0,1 0 1 0,-1 1 0 0,2 13 1 0,1 4-18 0,0-3 1 0,0-1-1 0,1-2 2 15,-1 2 0-15,-5-5 2 0,2-1-1 0,3 8 1 0,0-4-8 0,-1-9 1 0,-4 1-1 0,2 2 1 0,-2-2-4 0,0-5-1 0,3-2 1 0,-1 1 1 0,-6-4-3 0,1 1 0 0,3-4 1 0,0 0-1 0,0 0 0 16,0 0-1-16,0 0 1 0,0-4-1 0,-2 1-1 0,0 3 0 0,2 0 1 16,-5-9 0-16,3-3 2 0,1-6-1 0,-3 2 1 15,0-7 0-15,1 2-2 0,1 2 1 0,0 1-1 16,2 11 2-16,0 2 1 0,0-2 2 0,0 2 0 16,2-2 0-16,0 1-4 0,0 3 2 0,-1 1 0 15,3-3-1-15,3-2 5 0,2-2 1 0,0 6-1 16,7-10 1-16,5-1-4 0,2 2-1 0,-2-1 1 0,0-1 0 15,0 4 5-15,0-1 0 0,-7 1 1 0,4-1-1 0,3 4-5 16,-3 5 1-16,-2-3 0 0,-2-4-1 0,0 6 4 16,-2-1 0-16,-3-1 0 0</inkml:trace>
  <inkml:trace contextRef="#ctx0" brushRef="#br0" timeOffset="190316.99">28093 11731 1180 0,'0'0'0'0,"0"0"0"0,0 0 0 0,13-21 24 0,-8 14-1 0,0 0 1 0,1 3-1 0,-1 2-11 0,0 0 0 0,-1 1 0 0,-4 1 1 0,3 1 16 0,1 1 1 0,-1 0 0 0,3 5 1 0,2-3-18 0,3 1 1 0,0-2-1 0,8 1 2 0,9-1 1 0,1 1 1 0,0 1 0 0,7-3 0 0,4 5-8 0,3-5 1 0,4-2-1 0,4-7 1 0,4 7-8 0,0 5 2 0,5-5-2 0,5-7 1 0,2 5 0 0,-3 2-1 0,4 0 0 0,6 0 0 0,-1 4-2 0,-6 1 0 0,5-5 0 0,9 2 1 0,-1 3-1 0,-1 0 0 0,2-3 0 0,6-2 2 0,-3 5-2 0,-3 1 0 16,8-6 0-16,1 0 0 0,-1 3 0 0,-2-3 0 16,8-3 0-16,7-6 0 0,-8 7-2 0,-8 2 2 0,3-2 0 15,4-8 0-15,-8 8-1 0,-16 2 1 0,-6 0 0 16,-8-9 0-16,-8 9 5 0,-8 2-1 0,-5 0 1 15,-3-6-1-15,-8 6 0 0,-5 5-1 0,-6-12 0 16,-1-1 2-16,-4 8 13 0,-5 2 0 0,-8-4 0 16,1 0 1-16,-2-4-9 0,-2 1 0 0,-3 1 0 15</inkml:trace>
  <inkml:trace contextRef="#ctx0" brushRef="#br0" timeOffset="190928.78">29887 11368 1255 0,'0'0'0'0,"0"0"0"0,0 0 0 16,0 0 43-16,0 0 1 0,-16 18-2 0,13-11 2 0,-1 7-28 0,1 0-1 0,-2 2 1 0,-6 2 1 0,4 6 42 0,3 1 2 0,1-6-1 0,-1 0 0 0,4 1-43 0,4-6 1 0,-1-2 0 0,4 2 0 0,6-1-4 0,-1-6 2 0,1-4-1 0,-1-3 0 0,0 0-6 0,1 0 0 0,-3-7 0 0,1 2 0 0,-2 0-8 0,-2-2 2 0,0-4-2 0,3-1 1 0,-3-4-1 0,-3 2 0 0,-1 1 0 0,1-4 2 0,-4 1-4 0,-2 0 1 0,-1-3-2 0,-1 1 2 0,-1 6-1 0,-2 0 1 0,0 1-1 0,1-1 1 0,-1 3-1 15,0 5 0-15,2 1 0 0,1-1 0 0,1 3 0 16,3 1-1-16,-4 0 1 0,4 0 0 0,-3 1 0 16,3-1 1-16,0 4 0 0</inkml:trace>
  <inkml:trace contextRef="#ctx0" brushRef="#br0" timeOffset="191159.01">30143 11588 1369 0,'0'0'0'0,"0"0"0"0,0 0 0 0,0 0 27 16,0 0 1-16,0 0-2 0,0 0 3 0,0 0-17 0,0 0 1 0,0 0 1 16,0 0-1-16,0 0 27 0,0 0 0 0,0 0-1 15,2 20 2-15,0-15-26 0,1 0 1 0,1 2 0 16,-3-7-1-16,5 2 10 0,1-2 1 0,-2 0 0 15</inkml:trace>
  <inkml:trace contextRef="#ctx0" brushRef="#br0" timeOffset="191490.6">30367 11335 1482 0,'0'0'0'0,"0"0"0"0,0 0 0 15,0 0 25-15,0 0 0 0,0 0 1 0,0 0 0 16,0 0-14-16,0 0 1 0,-21 3-1 16,10 4 2-16,-1 4 24 0,0 1 0 15,3-1 0-15,-3 10 0 0,1-2-23 16,6-1 0-16,-1-6 1 16,3-1 0-16,5-2 7 0,-1-1 1 0,1 1 0 0,2-5 0 0,-1 1-13 0,1-2 2 0,1-3-1 0,4 0 1 15,3 4-3-15,2 0 0 0,0-3 0 0,4-1 1 0,0 4-4 0,-2-2 0 16,-2-1-1-16,-4 5 1 0,-4 1-3 0,-1 1 2 15,-2-4 0-15,-3-4-1 0,2 7-1 0,-2-2 0 0,0 2 0 16,0-3 0-16,-2 1-1 0,-3 4 1 0,0 0-1 16,-2-1 0-16,-6 5 0 0,-1-1 0 0,2-1-1 15,-2 3 2-15,0-2-1 0,3-5 2 0,0-5-1 16,4 0 1-16,2-2-2 0,2 0 0 0,-1 0 1 16,1 0-1-16,-1-2 1 0,2-3 1 0,1-2-1 15</inkml:trace>
  <inkml:trace contextRef="#ctx0" brushRef="#br0" timeOffset="191709.36">30404 11347 1721 0,'0'0'0'0,"0"0"0"0,0 0 0 16,25-14 43-16,-11 12-1 0,-2-3 1 0,-5 0 1 15,0 3-29-15,2 0 1 0,4 2 0 16,-3 0 1-16,1 0 33 0,1 2 1 15,0 0-1-15,10-2 2 16,2 5-35-16,-4-1-1 0,-8-1 1 16,-1-3 1-16,-4 2 12 0,-2 1 1 0,-1-3-1 0</inkml:trace>
  <inkml:trace contextRef="#ctx0" brushRef="#br0" timeOffset="193938.81">29873 11935 401 0,'0'0'0'0,"0"0"0"0,0 0 0 0,0 0 167 0,0 0 1 0,0 0-1 0,0 0 0 0,0 0-158 0,-19 10 1 0,15-4-1 0,1 6 1 0,-1 9 36 0,2 0 0 0,-1-3 0 0,-1 3 0 0,6-4-30 0,0-1 1 0,0-3 0 0,1 1-1 0,4-2-5 0,0-3-1 0,-1-4 0 0,-1 0 0 0,4 1-3 0,1-3-1 0,-3-3 1 0,0 0 0 0,2 0-5 0,0 0 0 0,0-5 1 0,1 0 0 0,-1-2-2 15,-2-2 1-15,-1 0 1 0,1-3-1 0,0-6-3 0,-2 0 1 0,0 4-1 0,1 2 1 0,-1 0-2 0,-2-1 2 0,-3 1 0 0,-3-5 0 0,-2 9-1 0,-1 3 1 0,3-2 0 0,1 4 0 0,-1-1-1 0,-3 2 1 0,-1 2 0 0,2 0 0 0,1 2 0 16,4-2 0-16,-3 4 0 0,3-4 1 0,-5 3-1 16,1-1 0-16,4-2 0 0</inkml:trace>
  <inkml:trace contextRef="#ctx0" brushRef="#br0" timeOffset="194210.41">30152 12144 1243 0,'0'0'0'0,"0"0"0"0,0 0 0 0,0 0 18 15,0 0 1-15,0 0-1 0,0 0 1 16,0 0-9-16,0 0 0 0,0 0 0 0,0 0 1 16,0 0 25-16,0 0 1 0,0 0-1 0,0 0 1 0,0 0-22 15,0 0 1-15,0 0-2 0,12 18 2 16,-5-18 11-16,0 0 1 0,2 0-1 15,0 0 1-15,3-2-16 0,-1-5 2 16,-6 0-1-16</inkml:trace>
  <inkml:trace contextRef="#ctx0" brushRef="#br0" timeOffset="194487.63">30464 11868 1369 0,'0'0'0'0,"0"0"0"0,0 0 0 0,0 0 23 0,0 0 1 16,-18 9-1-16,11-2 2 0,0 3-14 16,0 1 2-16,2-1-1 0,-4 3 0 0,0 1 27 15,2-2 2-15,4-3-1 16,1 1 1-16,2 1-26 0,2-2 1 0,1-4 0 16,-1-3 0-16,3 1 7 0,2-1 1 0,1-2-1 15,0 2 1-15,6 1-13 0,2-3 1 0,-2 2 1 0,1 3-1 16,4 1-3-16,-1-3 1 0,-6-1-1 0,-1 5 1 0,-1 0-4 0,1-3 1 0,-4 3-1 0,-4 3 1 0,-3 1-1 15,0-4-1-15,2-4 1 0,-2 4 1 0,-2 2-3 0,-1 0 1 16,-1 0-1-16,-1 3 1 0,0-1 0 0,-1-3 2 16,1 1-2-16,-4-5 2 0,-1 4-2 0,1-4-1 0,2 0 1 15,-2-3-1-15,-2 3 2 0,3-1-1 0,-1-1 1 16,2-2 0-16,3 0-3 0,1 0 1 0,-1-2 1 16,2-1-1-16,1-4 2 0,-1 1 0 0,0-1-1 15</inkml:trace>
  <inkml:trace contextRef="#ctx0" brushRef="#br0" timeOffset="194662.04">30519 11903 1457 0,'0'0'0'0,"0"0"0"15,0 0 0-15,9-21 18 0,-6 21 0 0,1-4 0 16,-4 4 0-16,3 0-8 0,1 0 0 0,-4 0 0 16,3 0 0-16,1 4 17 0,-1-4 0 0,1 2 0 15,-1 0 0-15,3-1-14 0,1 1 0 0,0 0-1 16,2 1 2-16,6-1-4 0,3 0 1 0,-2-4 0 0,3 0 1 0,3-3-6 15,-5 3 2-15,-3-3-1 0</inkml:trace>
  <inkml:trace contextRef="#ctx0" brushRef="#br0" timeOffset="196785.87">29894 10337 1218 0,'0'0'0'0,"0"0"0"0,0 0 0 0,0 0 10 0,0 0 2 0,0 0-1 0,0 0 0 0,0 0-4 16,0 0-1-16,-7 18 1 0,7-18 1 0,0 4 7 0,0-4 0 0,0 3 1 0,-1 4 0 0,-3 2-7 0,1 5 0 0,1-5 0 0,0 10 1 0,-2 7-1 0,1 3 0 0,-1-6 0 0,-1 1 0 0,0 8-4 0,1-2 1 0,-1-6 0 0,0 4 0 0,1 2-4 0,2-10 2 0,-1 1-2 0,-2 5 1 0,-1-3 0 0,3-5-1 15,-3-1 0-15,1-4 0 0,3 9 0 0,-1-6-1 0,-4-3 0 0,3-6 1 0,3-2-1 0,-1 2 0 0,-2-4 0 0,1-3 1 0,3 0-1 0,0 0 0 0,0 0 0 0,-6-3 1 0,5-1-1 0,1 1 0 0,0 3 1 0,1-11-1 0,1-1 1 0,0-2 1 0,2 2 1 0,-1-9-1 0,2-2-1 0,1-4 0 0,-1 1 1 16,0 3 0-16,2 5 3 0,-1-1 0 0,-5 0 1 15,3-6 0-15,-1 13-3 0,-1-1 1 0,-4-2-1 0,1-3 2 16,-1 0 4-16,0 8 1 0,-1-2 1 0,1-1-1 16,2 6-5-16,-2 2 1 0,-3-2 0 0,-1-2 1 0,3 0 3 15,1 8 1-15,0-6 0 0,1 1 0 0,-1-1-5 16,2 5 1-16,0 1-1 0,2-3 1 0,-1-1 3 16,-1 5 1-16,4-4-1 0,1-3 1 0,4 2-5 15,2-2 1-15,1 5 0 0,6-1 0 0,3-1 2 16,0 4 0-16,0 0 0 0,2 0 0 0,-4 4-3 15,-4 5-1-15,-1-4 1 0,0 2 0 0,0 5 1 0,-5-5 0 16,-6 4-1-16,-1-1 1 0,2 6-2 16,-3-3 0-16,-2-1-1 0,-1 4 1 0,0-1 2 0,-2 3-1 15,-1-7 1-15,-5 1 0 0,-3 0-2 0,1-1-1 16,1-6 1-16,2 0 0 0,-1 1 0 0,-1 1 2 16,1-7 0-16,1 0 0 0,0 0-4 0,2 0 2 15,0 0 0-15,0 0-1 0,3 0 4 0,1 0 0 0,-1-6 0 16,3 3 0-16,1 3-3 0,-2-4 0 0,2 4 0 15,2-3 1-15,-1-2 4 0,3-2 1 0,-2-1 1 16</inkml:trace>
  <inkml:trace contextRef="#ctx0" brushRef="#br0" timeOffset="197178.33">30252 10299 1470 0,'0'0'0'0,"0"0"0"0,0 0 0 0,-17 1 37 0,10-1 0 0,0 6 0 0,0-1 1 0,-2 2-24 0,-2-2 2 0,-3 4 0 0,2 5 0 0,-1-1 37 0,1-3 1 0,-2 2 0 0,-4 6 1 0,4 5-38 0,4 0 1 0,-1-4-1 0,-1 6 1 0,3 5 0 0,2-8 1 15,0 1 0-15,2-7 0 0,1 0-9 0,2 2 0 16,0-3 0-16,1 7 1 0,2-5-6 16,1-3-1-16,0 0 1 0,2 9 0 0,3-2-1 15,0-8-1-15,-2-1 1 0,0-5 0 16,2-2-4-16,0-1 0 0,0-8 0 0,0 4 1 15,2 0-1-15,0 0 0 0,-4-5 0 0,1 1 1 16,1 1-2-16,0-6 1 0,-4 0-1 0</inkml:trace>
  <inkml:trace contextRef="#ctx0" brushRef="#br0" timeOffset="197750.81">30256 10408 1180 0,'0'0'0'15,"0"0"0"-15,0 0 0 0,0 0 15 16,0 0 0-16,0 0 1 0,0 0 0 16,9 17-7-16,-7-10 0 0,-2 2 0 0,-2 2 0 0,0 1 15 15,2 0 1-15,0 1 0 0,0 4 1 16,0 8-14-16,0-2 0 0,0 0 1 15,0 5 0-15,0-9-1 0,0 1 1 0,0-3-1 0,0 2 0 0,2-4-5 16,0-5 1-16,-1 2 0 0,-1 2 0 0,2-3-6 0,2-4 1 0,-3-3 0 0,-1-1 0 0,0-3-1 16,-3 2 0-16,3-2 1 0,3 2-1 0,-3-2-2 15,0 0 0-15,0 0 0 0,6-2 1 0,-1-3-1 0,0-6 0 16,1-1 0-16,6-16 1 0,2-1-1 0,-2-2 0 16,-3-4 0-16,2 8 0 0,-4 4 0 0,-2 2 0 15,2 4 0-15,4-8 0 0,-2 7 0 0,-4 6 0 16,2 0 0-16,0 5 0 0,-2 3 0 0,-5 4 0 0,0 0 0 15,0 0 0-15,0 0 0 0,2 4 1 0,-2-3-1 16,0 1 1-16,0 5-1 0,0-1 2 0,0 1-2 16,0 12 1-16,0 9 2 0,0-2 0 0,0 1 1 15,4-10 0-15,-3 3-2 0,-1-4 2 0,0-2-2 16,4 2 1-16,-1-4 4 0,-1-2 1 0,3-1 0 16,1-4 0-16,-1 1-4 0,-1-3 2 0,-4-3-1 15,0 0 1-15,0 2 5 0,0-2 1 0,0 0-1 16,0 0 0-16,0 0-4 0,1-2 1 0,-1 2-2 0,4-5 2 15,-1 0 4-15,1-1 1 0,-1-1-1 0,10-10 2 16,4-10-6-16,3 5-1 0,-3-1 1 0,-4 2 0 16,-1 1 6-16,-1 8-1 0,-6 0 0 0,2-4 1 0,2 7-6 15,-2 0 1-15,-5 2-1 0,-2 2 1 0,0 5 9 16,1-5 0-16,-1 5-1 0,-3 0 3 0,3 0-10 16,0 0 0-16,-2 1 0 0,-3 5 1 0,0-3 14 15,1 1-1-15,2-1 1 0</inkml:trace>
  <inkml:trace contextRef="#ctx0" brushRef="#br0" timeOffset="198020.55">30616 10647 1583 0,'0'0'0'0,"0"0"0"0,0 0 0 0,0 0 41 0,0 0 2 0,0 0-1 0,0 0 0 0,0 0-26 0,0 0 0 0,0 0-1 0,0 0 2 0,-21 16 36 0,14-6 0 0,1-1-1 0,1 5 1 0,1 0-36 0,3 4 0 0,-3-6 0 0,1 1 1 0,4-6 2 0,1 1 1 0,-2-4 0 0,0 5 1 0,4-2-11 15,-3-4 0-15,-1-1 0 0,4 5 1 0,1-3-8 0,1-3 1 0,-1-2-1 0,0 1 2 0,2-4-3 0,0 1 0 0,-1-1 1 16</inkml:trace>
  <inkml:trace contextRef="#ctx0" brushRef="#br0" timeOffset="198381.43">30799 10351 1494 0,'0'0'0'0,"0"0"0"0,0 0 0 15,-17 8 20-15,10-7 2 0,3 1-2 0,4-2 1 0,0 7-11 16,2-2 2-16,0 2-1 0,1 4 0 15,2-2 22-15,4 1 0 0,2 1 1 16,8 5 0-16,2 1-20 0,-1 4 1 0,-4-3-1 16,-2-4 1-16,-2 5 2 15,-3-1 0-15,-4 7-1 0,-1-1 2 0,-4-1-9 16,-2 2 1-16,-5-4 1 0,-4 3-1 0,-1-4-6 0,0 1 2 0,-2-2-2 16,-6 4 2-16,2-5-3 0,1-2 2 0,-4-2-2 15,-2-9 2-15,5 4-4 0,2 1 1 0,0-6-1 0</inkml:trace>
  <inkml:trace contextRef="#ctx0" brushRef="#br0" timeOffset="201644.84">16401 6543 414 0,'0'0'0'0,"0"0"0"0,0 0 0 0,0 0 10 0,-7 17 0 0,5-10 0 0,-2 0 0 0,1 6-4 0,3 4 0 0,-6-4 1 0,3 8 0 0,-4-5 22 0,3-2 1 16,3 5 1-16,1 0-1 0,0-4-17 0,0-1 1 0,3-4-1 0,-1 1 2 0,1-1 33 0,3 1 1 0,1-6 1 0,-2-1-1 15,2-1-32-15,0-3 0 0,2-3 0 0,3-1 0 0,-1-1 6 0,3-9 2 16,-2 1 0-16,2-2-1 0,1-5-13 0,-1 3 2 16,-7-4-1-16,2 5 0 0,-4-2 3 15,2 4 0-15,-7-2-1 0,2-1 2 0,-1 4-7 16,-1 4 0-16,-3 2 0 0,-4-3 0 0,2 8 7 0,-4-1-1 0,2 3 1 16,-2 0 1-16,-2 3-8 0,2 1 0 0,4 1 0 15,-4-2 1-15,6 4 6 0,-4-3-1 16,3 1 1-16,2-1 0 0,2-1-7 0,0 1 0 15,0 3 0-15</inkml:trace>
  <inkml:trace contextRef="#ctx0" brushRef="#br0" timeOffset="201863.28">16739 6789 1155 0,'0'0'0'0,"0"0"0"0,0 0 0 0,0 0 21 16,0 0 0-16,0 0 0 0,0 18 1 0,-3-8-11 16,3-1 0-16,-4 2 0 0,2-3 0 0,2 5 23 0,2-3 1 15,2-3-1-15,-4-1 0 0,3 1-19 16,-3-4-1-16,0-3 1 0,6 0 0 0,-3 0 7 0,1-3 2 16,-4-4-1-16</inkml:trace>
  <inkml:trace contextRef="#ctx0" brushRef="#br0" timeOffset="202209.98">16909 6543 1218 0,'0'0'0'0,"0"0"0"16,0 0 0-16,-9 17 19 0,5-6 0 15,1-4 0-15,-3 9 2 0,-1 3-11 0,2-6 1 16,2-1-1-16,-1 4 1 0,4-6 21 0,0-1 0 0,0-5 1 15,0 1-1-15,4 4-18 0,-4-6 0 0,0-3 1 16,0 0 0-16,0 0 7 0,3 2 0 0,2-2 1 0,-1-2 0 0,-1-1-11 16,6-1 0-16,-5 4-1 0,5 0 2 0,-1 0-3 15,5 0 1-15,-1 0-1 0,0 0 1 0,3 4-4 16,-3-4 0-16,-1 3-1 0,-4 6 2 16,1-4-1-16,1 2 1 0,-5 0 0 0,1 4 0 0,2-1-4 15,2 1 2-15,-6-2-1 16,-1 0 1-16,-2 1-2 0,0 1 2 0,0-3 0 15,-3-1-1-15,-3 4-1 0,1-2 0 0,-2 3-1 0,-2-3 2 0,2 1 5 16,2-1 0-16,-2-2 0 16,-2-3 1-16,2-2-4 0,2-2 0 0,-1-2 0 0,3-2-1 15,-2-1 4-15,1-2 2 0,0-2-2 0</inkml:trace>
  <inkml:trace contextRef="#ctx0" brushRef="#br0" timeOffset="202387.29">16896 6490 1557 0,'0'0'0'0,"0"0"0"16,0 0 0-16,0 0 26 0,21-12 0 0,-13 12 0 15,6-6 0-15,5 3-13 0,2 3-1 0,0-4 0 16,1-1 2-16,-1 5 33 0,-2 2 0 0,-1-2 0 16,1-2 2-16,-1 2-33 0,1 2 1 15,-5-2 0-15,-1-2 0 0,-1 0 19 0,0 1 1 0,-1 1-1 16</inkml:trace>
  <inkml:trace contextRef="#ctx0" brushRef="#br0" timeOffset="203444.8">17627 6647 1407 0,'0'0'0'0,"0"0"0"0,0 0 0 0,-15 22 28 16,10-11 1-16,-4 3 0 0,-1 4 0 0,-1-2-15 0,1-4-1 0,-3-2 1 0,1 6-1 0,1 2 25 0,1-1 2 0,1-1-2 0,-2-5 1 0,4 1-24 0,2-3 0 0,-2 0 1 0,0-4 0 0,0-5 1 0,3 4-1 0,2-4 1 0,2 0 0 0,-5 0-8 0,5 0 1 0,-2-4 0 0,4-3 0 0,0 0-4 0,1-2 1 0,-3-3-1 0</inkml:trace>
  <inkml:trace contextRef="#ctx0" brushRef="#br0" timeOffset="203555.49">17475 6673 1318 0,'0'0'0'0,"0"0"0"0,0 0 0 0,-5 0 19 0,5 0 0 0,0 0 0 0,1 4 0 0,-1-4-9 0,4 3 1 0,-4 4-1 0,3-3 1 0,1 3 20 0,1 1 1 0,0 1-1 16,3 0 2-16,0 3-20 0,1-3 2 0,0 0-2 0,2 0 2 16,-3-2 8-16,-1 0 2 0,2-2 0 0,0-1-1 31,0-1-11-31,0-3-1 0,1 4 0 0,-4-8 1 0,1 4-3 0,1-3 1 0,-2 1 0 0,1 0 1 0,-4 0-6 15,1 2 1-15,-4 0 0 0</inkml:trace>
  <inkml:trace contextRef="#ctx0" brushRef="#br0" timeOffset="211843.74">29879 7577 263 0,'0'0'0'0,"0"0"0"0,-23 35 0 0,14-19 1 0,0-2 0 0,-3 2 1 0,-6-2-1 0,4 9-1 0,3-5 1 0,-1 5 0 0,-6-1 0 0,6 10 2 0,3 0 2 0,2-4-1 0,0 7 1 0,7 0-2 0,4-1 1 0,-1-1-1 0,2 2 0 0,4-5 6 0,2-5 1 0,1 1 1 0,4 1-1 0,2 1-5 0,1-9 2 0,2-7 0 0,2 6-1 0,0-2 5 0,-2 0-1 0,4-6 0 0,3-1 1 0,4 2-4 0,0-4-1 16,1-4 1-16,6-1 1 0,2 5-2 0,-1-2-1 15,2 1 1-15,1 1-1 0,-6-2-1 0,-4 2 0 16,3-4 1-16,2 3-1 0,1 1 3 0,2 1 1 15,3-6-1-15,3 4 0 0,3 1-2 0,-4-4 1 0,-2-5-2 16,-2 4 2-16,-5 0 4 0,-3-4 1 0,-1-5-1 16,3-2 1-16,-6-1-4 0,-6-3 0 0,-1-9 0 15,-2-7 0-15,-3 8 5 0,-6-2 0 0,-5-3 0 16,-5-7 1-16,-2 8-7 0,-3 0 2 0,-6-6 0 16,-4-6 0-16,1 0 3 0,-2 0 2 0,-5-11-1 15,-3-3 0-15,3 4-5 0,1 6 1 0,1 1 0 16,-1 3-1-16,-1-2 5 0,-3 1 0 0,1-5-1 15,-2 6 2-15,-3-1-7 0,-2 4 2 0,-8-3 0 0,-4 4 0 16,-1 8 3-16,2 9 0 0,-3-6 1 0,-2 6-1 16,2 9-4-16,3 3 0 0,-5 4 0 0,-2-3 1 15,4 10 4-15,3 0 1 0,-5 0-1 0,1 2 0 16,10 10-4-16,5-3 0 0,1 0 0 0</inkml:trace>
  <inkml:trace contextRef="#ctx0" brushRef="#br0" timeOffset="213268.98">17939 6518 665 0,'0'0'0'0,"0"0"0"0,0 0 0 15,0 0 4-15,-14 18 2 0,7-9 0 0,1 3-1 0,-1 2-1 0,4 2 0 0,1 3 0 0,-2 4 0 0,4-2 17 16,0-3 1-16,0 5-1 0,0-2 1 0,4-2-10 0,-1-5-1 0,3 4 0 0,1-1 1 0,2-1 10 0,3-2 0 0,-3-3-1 0,3-4 2 0,0 2-12 0,3-6 0 0,-3 1 1 0,2-6 0 0,0 0 34 0,0-1 1 0,-1-6 0 0,-3-2 0 0,1-5-31 0,-2 4 1 0,-4-5 0 0,-2-5 0 16,-3 0-5-16,4-3 1 0,-8-1 0 0,1 3 0 0,-2-2-5 0,-2 4 0 0,-2 0 0 0,-5 1 0 0,3 5 13 15,2-1 1-15,-3 2 1 0,-4 0-1 0,7 7-11 0,-1 3 1 0,1 2-1 0,0 2 1 0,2 6 11 0,2-3-1 0,1 1 1 0,2 6 0 0,2 3-12 0,2-1 2 0,0-3-2 0,3 3 1 0,4 2 14 0,2 2 1 16,-3-2-1-16</inkml:trace>
  <inkml:trace contextRef="#ctx0" brushRef="#br0" timeOffset="213487.07">18265 6782 1369 0,'0'0'0'0,"0"0"0"0,0 0 0 0,0 0 35 0,0 0 1 16,0 0 0-16,0 0 0 15,0 0-21-15,-9 19 1 0,9-15-2 0,4-1 2 16,-4 8 38-16,3 0 0 0,-3 1-1 15,0 9 1-15,0-3-37 0,2 1 1 16,0-9-1-16,0 3 1 0,1-1 5 0,1-1 1 0,-3-4 0 16,-1-7 0-16,7 3-13 15,-7-3 2-15,0 0-1 0</inkml:trace>
  <inkml:trace contextRef="#ctx0" brushRef="#br0" timeOffset="213750.72">18493 6497 1532 0,'0'0'0'0,"0"0"0"0,0 0 0 16,10-16 24-16,-5 13 0 0,3-6-1 15,4 2 1-15,0 2-13 16,1 1 1-16,-1-1 1 0,0 3-1 0,1 2 20 0,-1 2 2 16,0 3 0-16,1-1-1 0,-5 1-18 15,-2 4 0-15,-3 3-1 0,-4 6 1 16,-3 4 6-16,0 1 2 0,-1 2-1 15,-2 5 0-15,-2-5-10 0,-1-1-1 0,-1-1 0 0,1 3 1 0,-1-4-1 0,4-3 0 0,-5-3 0 0,1 0 0 0,4-4-4 0,2-2 0 0,-1 1-1 16,3-6 2-16,3 2 2 0,2-5 2 0,-2-2-1 16,0 4 0-16,0-4-4 0,5 3 0 0,-5-3-1 15,3 2 2-15,6-2 8 0,-3 0 0 0,2 2-1 16,5-2 2-16,1-2-8 0,0 2 1 0,2 0-1 16,-4 0 1-16,2 0 7 0,-1 0 0 0,-1 0 0 15,0-2 0-15,-1-1-8 0,-2-1 1 0,-2 2-1 16</inkml:trace>
  <inkml:trace contextRef="#ctx0" brushRef="#br0" timeOffset="-214331.35">13654 7857 778 0,'0'0'0'0,"0"0"0"0,9 23 0 0,-4-4 12 0,2-3-1 0,-1 0 0 0,-3 5 1 0,4 0-5 0,-1-3 1 0,1-1-1 0,1 4 0 0,0-1 26 0,2-4 1 0,-1-1-1 0,-2-1 1 0,2-1-19 0,0-3-1 0,-2-1 1 0,-2-2-1 0,2-5 30 0,-2 0 1 0,2-2-1 0,-3 0 1 0,-2-2-30 0,1-3 2 0,1-2-1 0,3-18 1 0,3-1 18 15,1-6 0-15,-6 0 0 0,2 6 1 0,-1-2-21 16,1 5-1-16,-4 3 1 0,2 1 1 0,1 5 3 16,1 4 1-16,-4-1-1 0,-1 4 1 0,0 3-10 15,3 4 2-15,-5 0-1 0,0 6 0 0,0-1 5 16,2 4-1-16,-2-2 1 0,0 9 0 0,2 3-7 15,-1 0 0-15,1 4 0 0,-2 2 1 0,2-2 3 16,2-4 2-16,-3 2-1 0,1 2 1 0,3 0-7 0,1-11 1 16,-3 1 0-16,1-1 0 0,1-3 3 0,2-2 1 15,-2-2-1-15,-1-2 1 0,3-3-5 0,-2 0 0 16,2 0 0-16,-3-7 0 0,5-1 3 0,-1-10 1 16,-1 4 0-16,2-7 0 0,-3-4-5 0,1 2 1 15,-2-1-1-15,2 1 1 0,2 3 7 0,-6 1 1 0,3 3-2 16,1 4 2-16,-4 1-7 0,2 6 0 0,-1-2 0 15,-2 4 0-15,-2 3 8 0,3 1 1 0,-3-1-1 16</inkml:trace>
  <inkml:trace contextRef="#ctx0" brushRef="#br0" timeOffset="-214033.52">14116 8080 1545 0,'0'0'0'0,"0"0"0"15,0 0 0-15,0 0 45 0,-10 20 0 0,8-11-1 0,0 5 2 16,1 5-30-16,1-1 1 0,-4-1 0 0,4 1 0 15,-4-1 35-15,3-3 2 0,-1-1-1 0,4-1 1 16,-1-1-37-16,3-1 1 0,-4-3-2 0,4-5 2 0,-4-2 5 0,0 0-1 16,0 0 1-16,0 0 0 0,0 0-11 0,0-7 0 0,1 0-1 0</inkml:trace>
  <inkml:trace contextRef="#ctx0" brushRef="#br0" timeOffset="-213413.09">14362 7892 1344 0,'0'0'0'15,"0"0"0"-15,0 0 0 0,0 0 18 0,0 0 0 0,0 0 0 0,0 0 0 0,0 0-8 0,0 0 0 0,0 0 0 0,0 0 0 0,0 0 14 0,0 0-1 0,0 0 1 0,0 0-1 0,21 12-11 0,-14-8 0 0,0-4 0 0,0 3 1 0,4-3 0 0,-3 2 1 0,5-2-1 0,-6 0 0 16,2 0-5-16,-6 0 1 0,2 0-1 16,2 0 1-16,-1 0-7 0,-3 0 1 0,-3 0-1 0</inkml:trace>
  <inkml:trace contextRef="#ctx0" brushRef="#br0" timeOffset="-213248.84">14386 8035 1431 0,'0'0'0'0,"0"0"0"0,0 1 0 0,0-1 18 0,0 0 1 16,4 2 1-16,-1 0-1 0,1 1-9 0,1-3 0 15,-3 0 0-15,3 0 1 0,2 4 22 0,4-4 0 16,-6 0 1-16,2 0 0 0,2 0-20 0,3 0 1 16,-3 0-1-16,0 0 1 0,2 0 12 0,-3 2 0 15,-2-1 0-15</inkml:trace>
  <inkml:trace contextRef="#ctx0" brushRef="#br0" timeOffset="-212654.02">14794 7873 1457 0,'0'0'0'0,"0"0"0"0,0 0 0 0,0 0 28 0,0 0 1 0,0 0 0 0,0 0 0 0,5 23-16 0,-1-15 1 0,-4 5-1 0,1 6 1 0,1 6 20 0,-2-1 1 0,-2-4 0 0,1 1 0 0,1 0-21 0,-4-3 1 0,1-3-1 0,-3-1 2 0,3-1 4 0,3-3 2 0,-6-1-1 0,3-2 0 0,-4-3-9 0,3-3-1 0,3 3 0 0,1-4 0 0,-6 0-5 0,6 0 1 0,-3-4-2 0,3 4 2 0,-4-5-3 0,4-4 1 0,2 2-1 0,0-7 1 0,1-2-2 0,3 1 2 0,-1 2-2 0,2 1 2 0,2 0-3 0,0-1 1 0,-2 5 1 0,1 2-1 0,-1-1 0 0,2 4 1 16,0-4-1-16,-5 1 0 0,4 3 0 0,1 3-1 0,-2-4 0 0</inkml:trace>
  <inkml:trace contextRef="#ctx0" brushRef="#br0" timeOffset="-212300.07">14986 7985 1444 0,'0'0'0'0,"0"0"0"0,0-3 0 0,0-4 26 16,0 2 1-16,0 1-2 0,-2 0 2 16,-1-1-14-16,-1-2-1 0,2 0 0 0,1 4 2 0,1 3 28 0,-2-4 1 15,2 4 0-15,0 0 0 0,-4 4-27 0,4-1 0 0,0-3 0 16,0 9 0-16,-5 0 7 0,2 0 0 0,3 3 0 15,-4-3 0-15,4 1-11 0,0-3 0 0,0 2-1 16,0-4 2-16,4 2-7 0,-4-1 2 0,0-6-1 16,1 1 1-16,1 3-4 0,0-1 2 0,-2-3-2 15,3 4 2-15,-3-4-3 0,4 0 2 0,-4 0-2 16,3 0 2-16,-3 0-3 0,6 0 1 0,-3 0 1 16,-3 0-1-16,4 0-1 0,1 0 2 0,-5 0-2 15,4 0 1-15,-3 0-1 0,-1 0 1 0,4 0-1 16,-4 0 0-16,3 3 4 0,-3-3-1 0,4 6 1 0,-4-6 0 15,3 3-3-15,-3-3 1 0,6 2 0 16,-3 0 0-16,-3 3 3 0,2-1 1 0,-2-4 0 0,4 1 0 16,-1 3-4-16,1-1 2 0,-4 1-1 0</inkml:trace>
  <inkml:trace contextRef="#ctx0" brushRef="#br0" timeOffset="-211612.79">15141 7841 1557 0,'0'0'0'0,"0"0"0"0,0 0 0 0,0 0 32 0,0 0 0 0,0 0 1 0,0 0-1 0,0 0-18 0,0 18 0 0,0-13 1 0,0-1-1 0,2-1 34 0,0 1 0 0,0-1-1 0,1 2 1 0,-3-3-31 16,4 2 0-16,-4-1 0 0</inkml:trace>
  <inkml:trace contextRef="#ctx0" brushRef="#br0" timeOffset="-211575.09">15150 8005 1419 0,'0'0'0'0,"0"0"0"0,-9 5 0 0,9 2 17 0,0-3 0 0,0 1 0 0,0 5-1 0,0-3-7 0,0 0 1 0,0 2 1 0,0 0-1 0,0-2 17 0,0 2 1 0,0-4 0 0,-3 2 0 0,3 4-16 0,3-6 2 0,-3 0-1 0,0-5 1 0,4 4 5 0,-4-1 1 0,0-3-1 0,2 6 1 0,-2-6-10 0,3 3 1 0,-3-3 1 15</inkml:trace>
  <inkml:trace contextRef="#ctx0" brushRef="#br0" timeOffset="-211317.22">15275 7977 1332 0,'0'0'0'0,"-1"5"0"0,-5-5 0 0,1 3 20 16,3-3 1-16,2 0-1 0,-5 9 2 15,3-2-11-15,0 2 0 0,1 2 0 0,-1 4 0 0,2 5 22 16,-4-8 1-16,3 0-2 0,1-3 2 0,1-2-21 15,3 0 2-15,-4-3 0 0,0-4-1 0,0 0 7 16,0 0 1-16,0-4-1 0,3-1 2 0,1-2-12 16,1 0 0-16,-1-4 0 0,5-6 0 0,3-4-2 15,0-2 0-15,1 9 0 0,-8-2 0 0,2 7-3 0,2-2 0 16,-4 6-1-16,2-2 2 0,-3 5-1 0,1 2 0 16,-2 2 1-16,1 2 0 0,-4 3-3 0,0 2 1 15,0-1-1-15,0 12 2 0,0-4-1 0,0 5 2 16,0-9 0-16,0 0 0 0,0 1-3 0,0-1 1 15,0-5-1-15,0 0 2 0,0-2 0 0,2-1 1 16,1-2 0-16,-3-2 1 0,4-2-4 0,-4 2 2 0,3-4-2 16</inkml:trace>
  <inkml:trace contextRef="#ctx0" brushRef="#br0" timeOffset="-211140.56">15612 7890 1545 0,'0'0'0'0,"0"0"0"15,0 0 0-15,0 0 29 0,0 0 0 0,0 0 0 16</inkml:trace>
  <inkml:trace contextRef="#ctx0" brushRef="#br0" timeOffset="-210944.81">15603 8094 1620 0,'0'0'0'0,"0"0"0"15,0 0 0-15,0 0 29 0,0 0 1 0,0 0 1 0,0 0-1 16,0 0-17-16,0 0 1 0,0 0-1 0,0 0 2 0,14 18 28 0,-10-13 0 0,0-5 1 0</inkml:trace>
  <inkml:trace contextRef="#ctx0" brushRef="#br0" timeOffset="-210269.05">16379 7875 1583 0,'0'0'0'0,"0"0"0"0,0 0 0 0,0 0 28 0,0 0 1 0,-12 21-1 0,9-6 1 0,-6 5-15 0,2 6-1 0,1-1 1 0,3 1-1 0,3 1 31 0,-4-3 1 0,4-3-1 0,-3-1 1 0,3 3-30 0,3-4 2 15,1-3-1-15,-2-4 1 0,5-1 6 0,-4-3 1 0,6-4-1 0,-4-2 2 0,2-1-14 0,0-1 2 0,2-3-1 0,0-9 0 0,3 1-4 0,1-5 0 0,-4 4 0 0,-4-7 1 0,0-4-4 0,0 3 1 0,-1-4 0 0,-4-3-1 0,0 6-1 0,0 2 0 0,-2 0 1 16,-3-3-1-16,1 8-1 0,1 2 1 0,-2 5-1 0,-1 0 1 0,-1-2 1 0,4 9 2 0,1 0 0 0,-2 0-1 0,4 0-1 0,-5 0-1 0,5 0 1 0</inkml:trace>
  <inkml:trace contextRef="#ctx0" brushRef="#br0" timeOffset="-210079">16600 8142 1532 0,'0'0'0'0,"0"0"0"15,0 0 0-15,0 0 35 0,0 0 1 0,-12 16-1 16,12-13 1-16,0 3-22 0,0-3 1 16,3 1 0-16,-3-1 0 0,0 2 29 0,4 2 0 15,-4-3 0-15,1 3 0 0,1-3-28 0,-2-4 1 16,0 0-1-16,5 0 1 0,-5 0 3 0,0 0 0 0,0-8 0 0</inkml:trace>
  <inkml:trace contextRef="#ctx0" brushRef="#br0" timeOffset="-209767.64">16805 7838 1608 0,'0'0'0'0,"0"0"0"0,0 0 0 0,0 0 23 16,0 0 1-16,0 0-1 0,-15 19 2 15,10-1-14-15,0 3 2 0,0-4-1 0,3 4 0 16,-2-1 23-16,3-4 1 0,-1-4-1 16,2 0 1-16,2-1-22 0,-1-4 1 0,3-2-1 0,-4-5 2 15,3 4 5-15,-3-4 1 0,4 1-1 0,1-1 0 16,-3-1-9-16,1-3-1 0,1 1 0 0,1-1 0 0,6 2-4 16,-4-1 0-16,0-1-1 0,-2 1 2 0,2 3-3 0,4-4 0 0,-2 4 0 0,-4 0 1 0,2 4-1 0,0-3 2 15,-2 5-2-15,-1 3 2 0,-2 3-2 16,-1 2-1-16,1 2 1 0,-4 1-1 0,1-1 3 0,-1-2 1 15,2 0-1-15,-4-5 0 0,-1 2-2 0,3-1 0 16,1 1 1-16,-6-6 0 0,3 2 4 0,2-3 1 16,-1-1 0-16,3-3 0 0,-4 0-4 15,4 0 1-15,-3 0-1 0,3 0 1 16,-6-3 3-16,3-1 0 0,-1 1 0 16</inkml:trace>
  <inkml:trace contextRef="#ctx0" brushRef="#br0" timeOffset="-209587.17">16835 7845 1784 0,'0'0'0'0,"0"0"0"0,0 0 0 0,0 0 42 0,21-14 2 16,-16 12-1-16,6-2 1 0,1 1-29 0,2 3 1 16,0-4 0-16,-1 1 1 15,1-1 42-15,-2 2 2 0,-1 2-1 0,-1-3 1 0,2 3-44 0,-1-4 1 0,-2 3 0 0,-2-3 0 16,0-3 6-16,0 2 1 0,-3 1 0 15</inkml:trace>
  <inkml:trace contextRef="#ctx0" brushRef="#br0" timeOffset="-208721.01">17653 7836 1269 0,'0'0'0'0,"0"0"0"0,0 0 0 0,0 0 46 0,0 0 0 0,0 0 0 0,0 0 0 0,0 0-31 16,0 0 2-16,0 0 0 0,0 0 0 0,-9 17 10 0,2-6 1 0,2 0-1 0,-4 10 1 0,-2 0-16 0,1 0 2 0,-1 3-1 0,-1 1 1 0,3-4 1 0,0-3 1 0,-3 3 0 0,0 0 1 0,1-5-8 15,2-4 0-15,-1 1 0 0,3-5 1 0,1 1-6 0,3 0 2 0,-1-2-2 0,4-4 2 0,0-3-3 0,0 0 2 0,0 0-2 0,0 0 2 0,0 0-3 0,-3-3 0 0,3-2 0 0</inkml:trace>
  <inkml:trace contextRef="#ctx0" brushRef="#br0" timeOffset="-208489.03">17475 7903 1431 0,'0'0'0'16,"0"0"0"-16,0 0 0 0,0 0 21 0,0 0-1 0,0 0 0 15,0 0 1-15,0 0-11 0,0 0 2 16,0 0-1-16,0 0 0 0,0 0 27 0,9 19 2 16,-6-14-1-16,1 4 0 0,5 3-23 15,-2 1 0-15,1-1-1 0,3 0 1 16,1 1 9-16,1-6 0 0,-3 0 0 0,3 3 1 0,-1 3-14 0,0-10 1 0,-3 6-1 0,-4 0 1 0,2-4-2 0,1 2 0 0,-3-3 0 15,-2-3 0-15,1 3-4 0,1-1 1 0,-5 1-1 16,2 1 0-16,0 0 0 0,-1-1 1 0,-1 1 0 16,-1 1 0-16,-1 2-4 0,2-2 2 0,0-3-1 15,0-3 1-15,0 4 4 0,0-4 1 16,0 3 1-16</inkml:trace>
  <inkml:trace contextRef="#ctx0" brushRef="#br0" timeOffset="-200988.49">18027 7927 213 0,'0'0'0'0,"0"0"0"0,0 0 0 0,0 0 8 15,-19 21 1-15,11-8-2 0,3 8 2 0,-2 2-3 0,4-4 0 0,1 0-1 0,2 3 1 0,0-3 35 0,0-9 2 0,3 3 0 0,3 1-1 0,-1-5-26 0,2-1 0 0,0-1-1 0,2-3 2 0,-4-2 39 0,2 1 2 0,-3-6-2 0,1-3 1 0,2 3-40 0,2-6 1 0,-6-1-1 0,6-10 1 0,0-3 40 0,-2-5 0 0,2 0 1 0,-7 3-1 0,1 3-41 16,1 2 1-16,-4-3 0 0,0 6 0 0,3 3 9 0,-3 1 1 0,-7 3 0 0,2 1 0 0,-4 2-16 0,6 2 2 0,-6 3-1 0,2 2 0 0,-2 3 13 0,0 5 1 0,2-1 0 0,-2 1 0 0,0 1-15 0,6 2 2 16,-4-1-2-16,3 1 2 0,4 1 10 0,0 2 1 15,2-3 0-15,0-2-1 0,5-4-11 0,-2 2-1 16,2-2 0-16</inkml:trace>
  <inkml:trace contextRef="#ctx0" brushRef="#br0" timeOffset="-200772.5">18205 8154 1332 0,'0'0'0'0,"4"0"0"15,-4 0 0-15,0 0 29 0,1 4 1 0,-1-4 0 16,4 2 1-16,-2 1-18 0,-1 1 1 0,1-1-1 15,0 1 2-15,0 3 29 0,1 1 3 0,-3-2-3 16,0 6 2-16,0-3-30 0,2 0 1 0,0-2 0 16,3-6 0-16,-1 1 10 0,-3 0-1 0,3-2 1 15,-1-4 1-15,3-1-15 0,-3-4 0 0,1-1 0 0</inkml:trace>
  <inkml:trace contextRef="#ctx0" brushRef="#br0" timeOffset="-200387.13">18537 7760 1318 0,'0'0'0'0,"0"0"0"0,3-16 0 15,-3 8 26-15,2 1 0 0,-4 1 0 16,-1-4-1-16,-1 4-12 0,1 1-1 16,-3 2 0-16,-1-1 2 0,0-1 28 0,2 3 1 0,-2 0 0 0,0 1 1 15,-6 1-29-15,3 3 1 0,-1 4 0 0,1-3 0 0,-1 4 0 0,4 1 0 0,-2 2 0 16,-1-1 0-16,4 3-7 0,3-3 2 0,-1 1-3 15,3-1 3-15,1 3-6 0,0-5 1 0,0 1-1 16,0-2 1-16,1-1-3 0,3-3 2 0,-1-1-2 16,1 0 2-16,5 1-2 0,-4-3 2 0,6 0-1 15,1 0 1-15,2-7-2 0,2 2 0 0,0-6 1 16,0-3-1-16,-2 4 2 0,-4-1-1 0,-1 2 1 16,4-5 0-16,-5 5-2 0,-1 1 1 0,-3 4-1 15,1-3 2-15,-5 5 3 0,0 2 1 0,4 0 0 16,-4 0 0-16,-2 2-4 0,0 2 1 0,2-4-1 0,-5 12 2 15,1 5 9-15,3 10 1 0,-1-1-1 16,2 4 1-16,-4 4-8 0,3 2 1 0,-1 5-1 0,0 1 1 16,0 2 11-16,1 2 0 0,1-6 0 0,0 3 1 15,0-3-11-15,1-3 0 0,-1-5 0 0,2 3 0 0,0-4 12 16,0-8 0-16,-1 4 0 0,3-6 1 0,-1-7-13 16,3-2 1-16,-3 2 0 0</inkml:trace>
  <inkml:trace contextRef="#ctx0" brushRef="#br0" timeOffset="-194129.91">17574 1612 904 0,'0'0'0'0,"0"0"0"0,0 0 0 16,0 0 9-16,24 0 0 0,-11-2 0 0,-3 2 1 0,6 5-4 0,4-1 0 0,-5-4 0 0,7 3 1 0,2-1 15 0,-3 2 2 0,1-4-2 0,2 0 2 0,5 0-13 0,-5-4 1 0,3-1 1 0,1-2-1 0,0 3 37 0,0-5 1 0,-7 2-1 0,4 2 0 0,-4-2-32 0,-1 2 0 0,-6-2 0 0,-4 2 0 0,-1 5 13 15,0 0 2-15,-9 0-1 0</inkml:trace>
  <inkml:trace contextRef="#ctx0" brushRef="#br0" timeOffset="-193837.6">17739 1740 1407 0,'0'0'0'0,"0"0"0"0,0 0 0 0,18-9 19 15,-11 9 1-15,-2 0-1 0,2 0 1 16,2 4-10-16,2-2 2 0,-1 1-1 16,5 6 0-16,4-2 26 0,0 2 1 0,-1 0 0 0,1-1 1 15,1-4-25-15,1-2 2 0,0-2 0 0,-3 3-1 16,5-3 13-16,0-3 1 0,0-1 0 15,-6 2 0-15,3-1-16 0,-6-2 1 0,-2-4-1 16</inkml:trace>
  <inkml:trace contextRef="#ctx0" brushRef="#br0" timeOffset="-192143.96">18821 739 878 0,'0'0'0'0,"0"0"0"0,0 0 0 0,0 0 11 0,0 0 1 0,0 0-1 0,-4 21 0 0,6-14-4 0,0 0 1 0,-1 9-2 16,-1 11 2-16,0 6 34 0,2 0-1 0,-2 4 1 0,-3 16-1 0,-1 7-25 0,-1 7 0 0,-2 7-1 0,-6 3 2 0,6 9 28 0,2 1 1 0,-7 8 0 0,-1 5 0 0,5 9-30 0,-1-4 1 0,2 6 0 15,1-2-1-15,3-1 11 0,3-5 0 0,-5-4 0 0,-1-8 1 0,6-3-15 0,2-7 0 0,-2-2-1 0,-3-5 2 0,3-3-1 0,-6-10 2 0,-1 3 0 0,2-6-1 0,1-7-6 0,1-6 1 0,-1 3 0 0,3-9 0 16,-1-1 3-16,2-4 1 0,0-6-1 0,0 5 1 0,2-8-5 0,-1-6 0 0,-1-1 0 0,0-9 0 0,4-2 4 0,-1-7 1 0,1-9-1 0,1-9 1 0,4-8-5 0,0-7 0 0,0-10 0 0</inkml:trace>
  <inkml:trace contextRef="#ctx0" brushRef="#br0" timeOffset="-191407.06">18962 595 1231 0,'0'0'0'0,"0"0"0"0,0 0 0 0,0 0 28 0,24-4 1 0,-16 8 0 0,6-2 0 0,3 3-15 0,6 4-1 0,2 0 1 0,5-1-1 0,10-2 30 0,3 1-1 0,8-7 1 0,9 0 0 0,0-4-28 0,7 4 1 0,9-9 0 0,7-1 1 0,7-1-4 0,3 2 2 16,8-1-1-16,15-6 1 0,4 7-7 0,0 1 1 0,3-5 0 0,3 1 0 0,-1 7-7 0,-14 1 1 0,2 1 1 0,-2 1-1 0,-5 7-1 0,-11-1 0 0,-1-1 1 0,-3 2 0 0,-8 4-3 0,-10 4 0 0,-1-5 0 0,-5-2 1 0,-5 4-1 0,-13-1 0 0,-1 1 0 0,-6 3 1 0,-1 4 0 0,-6-4 0 0,-5-1 1 0,-2 0 0 0,-3-3-1 0,-2 2 0 0,-2-3 0 0,-2 5 0 0,-1-1 3 0,-4-3-1 0,-2 0 0 0,-3-2 1 0,0 5-2 0,-2-3 1 0,-3 1 0 0,-3 6 0 0,1 4 4 15,0-1 1-15,-4 2-2 0,-1 7 2 0,-4 6-3 0,1 4 0 0,-6 13 0 0,0 7 0 0,-1 6 6 16,1 10-1-16,-8 3 0 0,1 22 1 0,1 10-4 0,1 1-1 16,1 3 1-16,2 19 1 0,3-5 7 0,2-8 0 15,2-4 0-15,2 10 1 0,5-16-7 0,4-11 0 16,-4-1 0-16,3-2-1 0,1-14 7 0,1-6 1 15,-3 1-2-15,1-7 2 0,4-8-7 0,-5-6 0 16,-2-2 0-16,0-6 0 0,2-5 10 0,-2-1 0 16,-2-8 0-16,0-1 0 0,-1-4-9 0,1-3 2 15,-2-8-2-15,-3-3 1 0,-1-5 9 0,-3-5 0 0,-3-8 1 16</inkml:trace>
  <inkml:trace contextRef="#ctx0" brushRef="#br0" timeOffset="-190991.58">18653 3329 1670 0,'0'0'0'0,"0"0"0"0,35 5 0 0,-1-1 45 0,-1 4 1 0,8-4 0 0,1-1 0 0,6 3-30 0,7-3 1 0,3 2 0 0,4 3 0 0,12-1 38 0,-2 1 1 0,6 1 0 0,3 3 0 0,10 1-39 0,5-1 1 0,8 0-1 0,7 2 0 0,4 1-8 0,-6-1 0 0,9-2 0 0,0 0 1 0,-3-1-4 0,-9-2 1 0,-2-1-2 0,-2-2 2 0,-10-1-7 0,-11-2 0 0,-5-3 0 0,-2 0 0 0,-7-3 0 0,-11-6 0 0,-3 2 0 16,-7 0 0-16,-9 2-2 0,-7-2 1 0,-3-2 0 0,-4 0 0 0,-8 2-1 0,-6-3 1 0,-5-3 0 0</inkml:trace>
  <inkml:trace contextRef="#ctx0" brushRef="#br0" timeOffset="-190340.92">19958 774 1356 0,'0'0'0'0,"0"0"0"0,0 0 0 0,0 0 11 0,0 0 1 0,20-3-1 0,-20 3 0 0,3 0-4 0,-3 0 1 0,2 3-2 0,-2 1 2 0,0 8 12 0,0 2 2 0,0 4-2 0,0 12 1 16,0 21-9-16,-2 2-1 0,-1 15 0 0,-6 4 0 0,0 6 3 0,2 8-1 0,-2 11 1 0,-3 8 0 0,0 17-6 0,-1-1 1 0,-4 7-1 0,-3-1 1 0,4 2-6 0,4-13 1 0,3-4-1 15,-3-8 0-15,5-7 0 0,1-15 0 0,1-8-1 0,3-3 2 0,2-13-2 0,0-2 1 0,-1-7 1 0,1-3-1 0,0-5-1 0,0-10 0 0,0-3 1 0,-4-3 0 0,4-4 3 0,0-9-1 0,-3-3 1 0,1-4-1 0,4-6-1 0,1-8 0 0,-6-7 0 0</inkml:trace>
  <inkml:trace contextRef="#ctx0" brushRef="#br0" timeOffset="-189957.28">18849 1424 1255 0,'0'0'0'15,"0"0"0"-15,0 0 0 0,0 0 24 0,0 0-1 16,23-13 1-16,-13 13 1 15,6 6-14-15,5 1 1 16,2 5 1-16,4-5-1 0,3 9 31 0,0 1-1 0,10-4 1 16,10-1 1-16,3 2-29 0,7-3 1 15,5-1 0-15,2-5 1 0,9-1 11 0,3-1 0 0,8-3 0 0,10 4 0 0,1 0-16 0,3-1 2 0,8-6-1 0,6 3 0 16,-6 0 0-16,-3 3-1 0,-4-6 1 0,6 3 0 0,-9 0-5 16,-7 3 0-16,-10-3 0 0,-2 4-1 0,-8 1 5 0,-5-2 0 15,-9-3 0-15,-5 4 1 0,-7-4-7 0,-9 2 2 16,-5 1 0-16,-6-3 0 0,-4 4 3 0,-7-4 0 15,-2 0 1-15,-6 0-1 0,-7 0-4 0,0 0 0 16,-7 0 0-16</inkml:trace>
  <inkml:trace contextRef="#ctx0" brushRef="#br0" timeOffset="-189080.86">19218 920 1356 0,'0'0'0'0,"0"0"0"0,0 0 0 16,0 0 35-16,0 0 1 0,0 0-1 0,-16 23 1 0,14-7-22 0,0 7 1 0,0-4-1 0,2 1 2 0,4 1 22 0,-2 0 0 0,1-5 1 0,-1 1 0 0,3 1-25 0,1-4 2 0,-1 0 0 0,2-2 0 0,-4 1-9 0,3-3 1 0,-3-4 0 0,-1-1 1 0,0 0-3 0,1-1-1 0,3-8 1 0,-5 1 0 0,5 1-6 0,1 0 0 0,0-5 0 0,5-7 1 0,0-5-1 0,1-4 0 0,-4 0 0 0,-1-2 1 0,3 1-2 0,0 1 0 0,-1 5-1 0,-4-3 1 0,1 5 0 16,0 2 0-16,-2 2 0 0,-5 3 1 0,3 4-3 0,-1-1 0 15,-2 6 1-15,0 0 0 0,0 0 0 16,2 6-1-16,-4-3 1 0,-1 1 1 0,1 6-2 0,-2 4 0 15,3 2 1-15,-1 2 0 0,2 5 0 0,2 3-1 16,-1-10 1-16,3 2 0 0,-1-3 2 0,3-1 0 16,-1-1 0-16,0-3 0 0,2 3 0 0,-1-6 0 15,-1-6 0-15,-3 3 0 0,3-4 1 0,2 3 0 0,0-6 0 16,-3-2 0-16,4-2-1 0,1 1 2 0,0-6-1 16,2-6 0-16,-1 4 3 0,1-1 1 0,-4-3-1 15,2-5 2-15,0 7-3 0,-2 2 1 0,-2 2-1 16,0 0 1-16,2 3 11 0,-5 2 0 0,0 3-1 15,0 2 1-15,-2 2-7 0,0 0 1 0,0 0 0 16</inkml:trace>
  <inkml:trace contextRef="#ctx0" brushRef="#br0" timeOffset="-188854.99">19630 1119 1344 0,'0'0'0'0,"0"0"0"0,0 0 0 0,0 0 39 0,-23 9 0 0,16 0 1 0,0 0 0 0,0 6-24 16,2-2 0-16,0 1-1 0,1 0 1 0,2 3 36 16,1-1-1-16,1-7 1 0,0 3 1 0,0-3-37 15,0 0 1-15,1-4 0 0,1 2 1 0,0-5 2 16,-2-2 0-16,0 0 1 0</inkml:trace>
  <inkml:trace contextRef="#ctx0" brushRef="#br0" timeOffset="-186445.18">20172 869 916 0,'0'0'0'0,"0"0"0"0,0 0 0 0,0 0 16 0,0 0 0 16,0 0-1-16,0 0 2 0,0 0-8 0,0 0 0 0,0 0 0 0,0 0 1 0,0 0 17 0,0 0 1 0,0 0-1 0,0 0 1 0,-4 22-15 0,8-17 0 0,-4 2 1 0,0 5-1 0,0 2-5 0,0 4 0 0,0 5 0 0,-5 1-1 0,1-1-2 0,2-3 1 0,0 2-1 0,-5 3 1 0,2-6-5 0,0 4 1 0,-2 0-1 0,0-2 2 0,1-3-2 0,1-6 0 15,2 0 0-15,-4-1 1 0,3 1-2 0,2-6 0 0,-1-3 0 0,3-3 1 0,-4 4-1 0,4-4 0 0,0 0 0 0,0 0 1 0,2-4 2 0,0-1-1 0,1 1 0 0,1-12 0 0,5-6-1 0,-4-1 2 0,2-9-1 0,-5 0 0 0,1 10 7 0,1 0 1 0,-1-2 0 0,-3 3 0 16,0 1-4-16,0 5 1 0,-3-1 0 0,-1-2-1 16,3 6 13-16,1 5 0 0,0-2 1 0,0 0-1 0,1 6-9 15,3-1 0-15,-4-1 0 0,3 1 1 0,1 1 12 16,1-1 0-16,2-1 0 0,2-2 0 0,5-4-12 15,2 3 2-15,0 1-2 0,2 5 1 0,1 0 10 16,-1-1 0-16,-4-1 0 0,0 4 1 0,2 4-12 0,-2-1 0 16,-4-1 1-16,-1 3 0 0,-4 2 10 0,3-2 2 15,-8 4 0-15,0 0-1 0,0-4-12 0,0 2 2 16,0-3-1-16,-8 5 0 0,3-1 10 0,-5-1-1 16,-1 2 0-16,-1-2 2 0,-1 6-12 0,1-3 0 15,0-3 0-15,-6-3 1 0,6 1 7 0,1-1 0 16,2-4 0-16,-3 0 1 0,3 0-10 0,2 0 1 15,2 0-1-15,1-4 2 0,4 4 6 0,-3-2 0 16,3 2 0-16,-2-3 1 0,2 3-9 0,0 0 0 0,5 0 0 16</inkml:trace>
  <inkml:trace contextRef="#ctx0" brushRef="#br0" timeOffset="-186045.15">20567 757 1545 0,'0'0'0'0,"0"0"0"0,0 0 0 0,-25 10 42 0,15-6 1 0,1 5 0 0,-4 8 0 15,5-1-27-15,-3 0 0 0,-1 2 0 0,-1-1 0 0,1 6 45 0,0-2 0 0,1-2-1 0,2 4 2 0,2 4-45 0,-3-3 1 0,1-1 0 0,4 0 0 0,-1 5 9 0,5-7 1 0,-1-1 0 0,2 4 0 0,0 1-16 0,2-7 2 0,-1-4-1 0,5 5 0 0,-5 0-7 0,3-6 0 16,-1-1-1-16,1-3 1 0,1-4-3 0,2 0 2 0,-3-1-1 16,-1-4 1-16,3 3-5 0,-5-3 0 0,3 0 0 15</inkml:trace>
  <inkml:trace contextRef="#ctx0" brushRef="#br0" timeOffset="-185446.79">20606 903 1281 0,'0'0'0'0,"0"0"0"0,0 0 0 16,0 0 16-16,0 0 1 0,0 0-2 0,0 0 2 16,0 0-8-16,0 0 1 0,0 0-1 15,-7 17 1-15,8-8 15 16,1 0 1-16,0 0 0 0,0 8-1 15,1 5-12-15,-1-1-1 16,-2-7 0-16,0 2 2 0,4 1-2 0,-1-3 1 0,1-3-1 0,-4 1 1 0,3-3-5 0,1-2 0 16,-3-4 0-16,-1 1 0 0,0-4-7 0,4 2 0 0,-4-2 0 0,4 3 0 0,-1-6 0 0,2 1 1 0,-5-2-1 15,4-3 0-15,5-3-1 0,-4 1 0 0,2-9 0 16,2-1 0-16,-2-4 0 0,2 9 0 0,0 2 0 16,-6-4 0-16,2 4-1 0,1 1 1 0,-1 2 0 15,0 2 0-15,-5 4-1 0,0 3 1 0,4-2 0 16,-4 2 0-16,3-2 0 0,-3 2 1 0,0 0-1 15,0 2 1-15,0 0-1 0,0 1 0 0,0 1 0 16,0 1 1-16,0 7 1 0,2 1 2 0,-2-1-1 0,0 4 0 16,4 0 0-16,-3 0-1 0,-1-2 0 15,0-6 1-15,4 5 4 0,-1-6 1 0,1 2 0 16,-2-6 0-16,-1-3-4 0,1 5 2 0,0-1-1 0,-2-4 1 16,5 0 4-16,-5 0 1 0,2 0 1 0,2-4-1 15,-3-1-5-15,1 2 2 0,2-6-1 0,-1-2 1 16,2-3 3-16,2-3 0 0,2 1 1 0,-3 5 0 0,1 2-5 15,-2 2 1-15,-2 2-2 0,1-2 2 0,0 2 2 16,-4 5 0-16,5-4 0 0</inkml:trace>
  <inkml:trace contextRef="#ctx0" brushRef="#br0" timeOffset="-185224.89">20840 1149 1356 0,'0'0'0'0,"0"0"0"0,0 0 0 0,0 0 27 0,0 0 0 0,0 18 0 0,0-11 1 0,2 2-16 0,-2 1 2 0,-2-3-2 0,1 2 2 0,1 5 27 0,0-5 1 0,1-2-1 0,1-2 2 0,0-1-27 0,0-1-1 0,-2-3 1 0,3 0 1 0,-3 0 0 0,4 5 1 0,-4-5-2 0</inkml:trace>
  <inkml:trace contextRef="#ctx0" brushRef="#br0" timeOffset="-184847.14">21080 743 1192 0,'0'0'0'0,"0"0"0"0,0 0 0 0,0 0 9 0,0 0 0 0,0 0 0 0,0 0 1 0,0 0-4 0,-10 21 1 0,10-18-2 15,0 10 2-15,0 4 5 0,0 3 1 0,0-3-1 0,-2 1 2 0,-2 3-7 0,1 5 1 16,-2-5 0-16,-1 6 0 0,1 8 1 0,0 0 1 0,-1-1 0 16,3 3 0-16,-4-6-4 0,1 4 1 0,1-3-1 15,0-2 1-15,3-2-5 0,-1-3 2 0,-1-2-1 16,2-2 0-16,-1-4 0 0,1 3-1 0,-1-10 0 16,1 3 2-16,2-3-2 0,2-3 1 0,-1-5-1 15,-1-2 2-15,2 3-2 0,-2-3 0 0,0 0 1 16,5-3-1-16,-3-6 3 0,2-1 2 0,-1 3-1 15</inkml:trace>
  <inkml:trace contextRef="#ctx0" brushRef="#br0" timeOffset="-184430.65">21209 950 1054 0,'0'0'0'0,"0"0"0"0,0 0 0 16,0 0 23-16,0 0 0 0,0 0 0 0,0 0 0 15,0 0-11-15,-19 9 0 0,13-4 0 0,1 4 1 0,1 4 27 16,1 2 2-16,-1-2-2 0,3 3 1 0,-3 5-25 0,1-4 0 15,-3-1 0-15,3-4 0 0,3 6-4 0,0-4 0 16,0 0 0-16,3-2 1 0,-1 4-7 0,2-3 2 16,-1-8 0-16,1 4 0 0,1-1-5 0,2-1 1 15,-2 0-1-15,2 1 0 0,2-3 0 0,0-2-1 0,-2-3 0 16,-2-3 2-16,4-1-4 0,0 3 1 0,-2-3-1 16,-2-3 1-16,2-4-1 0,2 3 1 15,-2-3-1-15,-1-5 1 0,1 0 1 0,-2 2 2 0,-2-3-2 16,1 1 1-16,-4 2 0 0,3 5-1 0,-1-3 0 15,0-1 0-15,3 1 4 0,-3 5-1 16,0 0 1-16,-2-2 1 0,2 4-3 0,1 3 1 0,-3 2-1 16,4-3 1-16,-4 3 6 0,3-4 1 0,-3 4 1 15</inkml:trace>
  <inkml:trace contextRef="#ctx0" brushRef="#br0" timeOffset="-184184.72">21336 1140 1155 0,'0'0'0'0,"0"0"0"0,-5 0 0 15,3 6 23-15,0-3-1 0,0 1 1 0,2-3 0 16,0 6-12-16,0-1 2 0,0 1-2 16,0-2 1-16,0 4 23 0,0 0 1 0,0 3-1 0,0 2 1 15,0-2-22-15,0-3 1 0,-1-2 0 0,-3-2 0 0,2 2-5 16,1-1 0-16,-1-3 1 0,2-3-1 0,-4 2-4 0,4-2 1 15,0 0 0-15,4 2 0 0,-4-2-6 0,3 0 0 16,-3 0 0-16,6-2 1 0,-5 0-1 0,1-7 0 16,-2 2 1-16</inkml:trace>
  <inkml:trace contextRef="#ctx0" brushRef="#br0" timeOffset="-183984.22">21391 1084 1080 0,'0'0'0'0,"0"0"0"16,0 0 0-16,0 0 5 0,0 0-1 0,0 0 1 15,0 0-1-15,0 0-1 0,0 0 1 0,0 0-1 16,0 0 1-16,21 0 6 0,-12-5 1 0,1 1-1 0,-1 4 1 16,7-3-4-16,-4 3 0 0,-5-4-1 0,0 2 2 15,-1 2 1-15,-1 2 1 0,0-2-1 16,-1 0 1-16,-4 0-4 0,3 4 1 0,-3-4 0 0</inkml:trace>
  <inkml:trace contextRef="#ctx0" brushRef="#br0" timeOffset="-183779.64">21421 1167 979 0,'0'0'0'0,"0"0"0"0,0 0 0 0,-2-2 10 15,2 2 1-15,0 0 0 0,2 0 0 0,-2 0-4 16,5 0-1-16,0 0 1 0,-5 0 1 0,6 0 8 0,1 0-1 15,-2 0 1-15,2 0 0 0,-2 0-7 16,4 0 0-16,-2 2 0 0,0 1 1 16,2-3 1-16,3 4 1 0,-3-4 1 0,-5 3-1 15,1-3-5-15,0 0 1 0,1 0-1 16,-1 0 1-16,0 0-1 0,-1 0 0 0,-4 0-1 0</inkml:trace>
  <inkml:trace contextRef="#ctx0" brushRef="#br0" timeOffset="-183481.69">21613 1001 1017 0,'0'0'0'0,"0"0"0"0,0 0 0 15,0 0 10-15,0 0 1 16,0 0-1-16,0 0 1 0,0 0-4 0,18-15-1 0,-11 15 1 16,0 0 0-16,2 0 10 0,1 3-1 0,1-3 1 0,1-3 1 0,2 3-9 15,-2 0 1-15,-1 0 0 0,-2 0 1 0,3 3 2 16,-3-3 2-16,0 4-1 0,0-4 1 0,-2 0-7 16,-4 1 1-16,-3-1 0 0,6 0 0 0,-3 0 4 15,-3 0 2-15,4 0-2 0,-4 0 2 0,0 0-8 16,0 0 2-16,0 0-1 0</inkml:trace>
  <inkml:trace contextRef="#ctx0" brushRef="#br0" timeOffset="-183277.54">21735 998 1117 0,'0'0'0'0,"0"0"0"0,0 0 0 0,0 0 10 0,0 0 0 16,0 0 1-16,-6 3-1 0,3-3-5 0,1 6 2 0,0-3 0 15,1 1-1-15,-3 3 11 0,0 5 0 0,3 2 0 16,-3 2 0-16,1 5-8 0,1-2 1 0,-2-8-1 15,1 8 1-15,3-6 8 0,-4-1 1 16,3 0 0-16,-3 1 0 0,4-3-9 16,2 2 0-16,-2-8 0 0,0 3 2 15,0 0-2-15,0-3 0 0,0-4 0 0,0-4 1 0,0 4-4 0,0 0 0 0,0 0-1 16</inkml:trace>
  <inkml:trace contextRef="#ctx0" brushRef="#br0" timeOffset="-182766.18">21809 864 1080 0,'0'0'0'0,"0"0"0"0,0 0 0 0,0 0 14 0,0 0 0 0,0 0 1 0,0 0-1 0,0 0-6 0,0 0 1 0,0 0 0 0,0 0 0 0,0 0 16 0,0 0 0 0,17 14-1 0,-10-9 1 0,4 3-13 0,-4 0 1 0,2 1-1 16,-4 3 0-16,-1 6 5 0,-4 3 1 0,0 0 0 0,0 0 0 15,0 6-8-15,-2-1 0 0,0 1 0 16,-3-1 0-16,1 0 1 0,1-1-1 0,-1-4 0 15,1 2 1-15,1 2-4 0,-3-4-1 16,1-6 1-16,1-2 0 0,-8 3 1 0,2-2 1 16,0-6-1-16,2 3 1 0,0-6-4 15,0 2 1-15,0-1-1 0,2-3 2 0,-4 6-1 16,2-7 0-16,0 1 0 0,-2 3 1 16,-1-3-3-16,-1 1 1 0,2-4-1 0</inkml:trace>
  <inkml:trace contextRef="#ctx0" brushRef="#br0" timeOffset="-182060.09">18830 2321 1231 0,'0'0'0'0,"0"0"0"0,0 0 0 0,-22-7 24 0,22 7 1 0,-1-7 0 0,4 7 0 0,4 0-12 0,2 3-1 0,2 1 0 0,1-4 1 0,9 0 29 0,4 0 2 0,5 3-1 0,7-3 1 0,0 4-29 0,3-2 1 0,6 1 0 0,5-3 1 0,6 0 6 0,1 4 2 0,4-1-2 0,1-6 2 0,6 6-14 0,-4-1 2 0,8 1-1 15,3 1 0-15,3-1-3 0,-1 3 0 0,1 1 0 16,4-2 1-16,3 0-4 0,-6 4 1 0,1 0-2 16,-2-6 2-16,-5 4-2 0,-3 0-1 0,-1-3 1 15,1-4 0-15,-6 5-1 0,-7-5-1 0,-3 0 0 16,-4-5 2-16,-3 5 3 0,-9-4-1 0,-2 1 1 15,1-2 1-15,-4-4-3 0,-6 4-1 0,-3-2 1 0,-4 1 0 16,-3 4 6-16,-4 2 0 0,-4 0 1 0,-3-3 0 0,-1-2-5 16,-3 5 0-16,-3 0 0 0</inkml:trace>
  <inkml:trace contextRef="#ctx0" brushRef="#br0" timeOffset="-181084.02">21084 2351 1344 0,'0'0'0'0,"0"0"0"16,0 0 0-16,0 0 44 0,-16-9-1 0,16 9 1 0,-5 0 1 0,5 0-29 0,5 3 1 0,-5-3-2 0,3 6 2 0,3-6 48 0,1 3 1 0,2-3 0 0,3 0 0 0,7 4-48 0,4-4 0 0,0 0 0 0,4-4 0 0,1 1 2 15,0 3 1-15,2-4-1 0,0 2 2 0,2-1-11 0,0-1 0 0,-1 4 0 0,-1-3 1 0,0 3-10 0,-5 3 1 0,0-3-1 0,-2 4 2 0,0 1-2 0,-2 2 0 0,-5-3 0 0,-2 1 1 0,0 0-3 0,-2 4 0 16,-3-5 0-16,-4-3 0 0,2 3 0 0,-5-1 0 0,-2-3 0 0</inkml:trace>
  <inkml:trace contextRef="#ctx0" brushRef="#br0" timeOffset="-179325.94">19325 1795 1130 0,'0'0'0'0,"0"0"0"15,0 0 0-15,0 0 13 0,0 0 2 0,0 0-1 16,0 0 1-16,0 0-7 0,0 0 1 15,0 0 0-15,0 0 0 16,0 0 10-16,0 0 1 0,0 0 0 16,0 0 0-16,0 0-10 0,0 0 2 0,0 0-1 0,0 0 0 15,0 0-5-15,0 0 0 0,-21 5 0 0,12 0 1 0,-3-1-3 0,-2 1 1 0,1 2-1 0,3-3 1 0,3 1-5 0,1-2 0 0,3 1 0 16,-4-4 1-16,3 2-1 0,4-2 0 0,-1 3 0 16,1-3 1-16,-6 0-2 0,6 0 1 0,0 0 0 15,0 0 0-15,0 4-1 0,0-4 1 0,0 3 0 16,0-3 0-16,6 6-1 0,-3-6 1 0,1 3-2 15,1 1 2-15,2 3-1 0,0-2 1 0,0 5-1 16,0 1 1-16,2 1-1 0,-4 1 1 0,2-5 0 16,2 1 0-16,-4 0-1 0,2 0 1 0,-3 0 0 15,-2-6 0-15,0 2 1 0,-1-3 0 0,-1 2 0 0,0-4 0 16,-3 3 1-16,3 1-1 0,0-4 0 0,0 0 0 0,-6 5 7 16,-2-5 0-16,-1 4-1 0,-4-1 2 0,-1 2-3 15,0 2 0-15,2-1-1 0,-4-3 1 0,7 2 7 16,-1 2 1-16,1-5-1 0,0-2 2 0,5 2-7 15,4-2 1-15,-3 4-1 0,3-4 1 0,-2 0 10 16,2 0 1-16,0-6-1 0</inkml:trace>
  <inkml:trace contextRef="#ctx0" brushRef="#br0" timeOffset="-178736.61">19048 2627 1243 0,'0'0'0'0,"0"0"0"0,0 0 0 0,-5 23 23 0,5-16 1 0,0 2 0 0,2 3-1 0,-2-3-12 0,0-2 2 0,3-2-1 0,-3-2 0 0,4 1 25 0,-1 3 2 0,3-3-2 0,-5-4 1 0,3 5-24 0,-1-2 2 0,1-3 0 0,-1 0 0 0,1 0 4 0,1 0 1 16,-3 0-1-16,2 0 2 0,-1 0-11 15,1 0 0-15,-4 0 0 0,3 0 0 0,-3 0-3 0,5 0 0 16,-5 0 0-16,0 0 0 0,0 0-3 0,0 0 1 16,0 0 0-16,0 0-1 0,0 0-1 0,0 0-1 15,0 0 0-15,0 0 2 0,0 0-3 0,0 0 1 16,0 0 0-16,0 0 0 0,0 0-1 0,0 0 2 15,0 0-2-15,0 0 1 0,0 0 0 0,0 0-1 16,0 0 0-16,0 0 0 0,0 0 1 0,0 0-1 16,0 0 0-16,0 0 1 0,0 0-1 0,0 0 0 0,0 0 0 15,0 0 0-15,-7 0 2 0,2 0 0 0,0 0 1 16,1 0-1-16,1 0-1 0,-1 0 1 0,1 0-1 16,1 0 1-16,-3 0 2 0,1 0 1 0,1 0 0 15,-1 0-1-15,1 0-1 0,-1 0-1 0,2 0 1 16</inkml:trace>
  <inkml:trace contextRef="#ctx0" brushRef="#br0" timeOffset="-178354.01">19029 2604 1494 0,'0'0'0'0,"-2"-7"0"15,-1 3 0-15,3 4 32 0,0 0 0 0,0 0 0 16,0 0 0-16,3 2-18 0,-3-2 0 0,0 0 1 0,0 0-1 16,4 0 26-16,-4 0-1 0,0 0 0 0,0 0 1 0,5 2-25 15,-5-2 1-15,2 0 0 0,-2 0-1 0,5 7 8 16,0-3-1-16,-3-3 1 0,2 6-1 15,3 0-11-15,-4 2 1 0,2 2-1 0,1 8 1 0,-1-3-4 16,0 0 0-16,-1-6 0 0,-2 4 0 0,-1 4-3 16,1-2 1-16,2-4-1 0,-4 0 1 0,0-1 0 15,0 1-1-15,0 1 1 0,0 1-1 0,0-6-1 16,-6 1 0-16,3-2 1 0,-1-1-1 0,4-3 0 16,0-3 0-16,-5 4 1 0,5-4-1 0,-4 3-1 0,4-3 1 15,-3 0-1-15,3-3 1 0,-4-1-1 0,4 4 1 16,-3-5 1-16,3 1-1 0,0-5 0 0,2-3-1 15,-1 2 1-15,3-4-1 0,-1-1 1 0,1 5 1 16,1-2-1-16,2-1 1 0,2 1-2 0,0 0 1 16,0-2-1-16,0 1 0 0,3 3 3 0,0-3 1 15,1-2-1-15,3 2 1 0,-2-1-2 0,0 2-1 16,-2 1 1-16,2 3 0 0,6 0 4 0,-6 3 0 16,-4 2 0-16,-1 3 1 0,3 1-4 0,1 1 1 0,-4 0-2 15,-2 1 2-15,2 1 3 0,-1 0 0 0,-1 1 0 16,-1 2 1-16,-1-4-4 0,0 4 0 0,1-5 0 15</inkml:trace>
  <inkml:trace contextRef="#ctx0" brushRef="#br0" timeOffset="-175856.73">19184 6490 539 0,'0'0'0'0,"0"0"0"0,0 0 0 0,0 0 4 0,0 0 0 0,0 0 1 0,9-19-1 0,-6 17-1 0,3-2 1 0,-1 4-1 0,0 0 1 0,2 4 9 0,-1-2 2 0,-1 1-1 0,-3 4 1 0,3 2-7 0,2-4 1 0,0 4 0 0,0 5 0 15,2-1 9-15,3-1 1 0,-6-3 0 0,1-1 0 0,1 3-9 16,1-4 0-16,-3 2 0 0,-1-2 1 0,2 3 5 16,0-1 0-16,0 0-1 0,2 2 1 0,-4 1-7 15,2 0 0-15,-5-1 0 0,0 8 1 0,0 0 0 16,-2-4 1-16,-6 4 0 0,-1-2 0 0,2 8-4 16,-4 0-1-16,-2-1 1 0,-1 8 1 0,3-4 0 0,0-5 1 15,1 3-1-15,-5 1 1 0,10-1-4 0,-3-5 1 16,3 0-1-16,3-3 1 0,0 0 6 0,2-6 1 15,-2 0-1-15,1 2 1 0,5-3-5 0,-3-2 0 16,-1-1 0-16,0-2 0 0,0 1 8 0,1-2-1 16,1-1 1-16,-1-1 1 0,2-1-8 0,-1 1 0 15,-2-1 0-15,-2-2 1 0,3 7 7 0,1-7 0 16,-4 0-1-16,2 4 1 0,1-3-8 0,1 3 1 0,-1-4 0 16,1 0 1-16,-1 0 5 0,-3 0 2 15,0 0-1-15,6 0 1 0,-6 0-8 0,1 5 0 0,-1-5 0 16,0 5 0-16,0-1 6 0,0 0 0 0,-1-1 0 15,-3 2-1-15,-1-1-6 0,1 5 0 0,-3-4 0 16,2 2 1-16,0 5 8 0,1-5 0 0,0 4 0 16,-4 3 0-16,4 0-8 0,1 2 0 0,1-4 0 15,0 2 1-15,2 2 4 0,2 3 1 0,-2-3 0 16,0 0 1-16,5 0-8 0,-1 0-1 0,-1 0 1 16,2-1 2-16,4 1 2 0,-2 0 1 0,-1-5-1 15,-3 1 2-15,1-2-8 0,-1-2 2 0,-1-3-1 0,-2 2 1 16,4-2 1-16,-4 2 2 0,0-2-1 0,0 2 0 15,-4-5-4-15,2 2 1 0,0 1-2 16,-1 0 2-16,1 4 7 0,-3 3-1 0,1-3 1 0,1-2 0 0,3 2-6 16,-5 0-1-16,1-6 1 0,0-1 0 0,4-2 5 15,-3 4 0-15,3-4 1 0,-4 3 0 0,4-3-7 16,-1 4 1-16,1-4-1 0,-4 0 1 0,4 0 7 16,0 0 0-16,0 0 0 0,0 0-1 0,0 0-6 15,0 0 0-15,0 0 0 0,-5 0 1 0,1 0 3 16,1 0-1-16,3 0 0 0</inkml:trace>
  <inkml:trace contextRef="#ctx0" brushRef="#br0" timeOffset="-171728.65">20461 1723 1080 0,'0'0'0'0,"0"0"0"0,0 0 0 0,0 0 20 0,0 0 1 0,0 0-1 0,0 0 1 0,0 0-11 0,0 0 1 0,20-18 1 0,-15 15-1 0,2-1 38 0,0 2 1 0,3-1-1 0,-1 1 0 0,2 2-32 0,-1-4 0 0,1 3 0 0,0 1 0 0,1 1 24 0,-1 3 2 0,-4-2-2 16,-2 7 2-16,2-2-27 0,-2-2-1 0,-3 5 1 16,-2 3 1-16,0-1 19 0,-2-1 0 0,-3 1 0 15,-2-2 0-15,-4 3-22 0,4 1 1 0,0-5-1 16,-3-2 2-16,1 1-2 0,0 1-1 0,0 0 1 15,2-2-1-15,2-3-5 0,-2 3 0 0,3-4 0 16,4-3 1-16,-2 0 2 0,2 0 0 0,-3 2 0 0,3-2 0 16,0 0-4-16,0 0 1 0,3 3-1 0,-3-3 1 15,4 0 7-15,0 0 1 0,1 0 0 0,-2 0 1 16,6 4-8-16,-4-4-1 0,4 3 1 0,2-3 2 16,1 0 4-16,1 8 1 0,-5-8 0 0,-1 0 1 15,4 3-8-15,0-3-1 0,1 0 1 0,-3 0 2 16,3-3 5-16,0-5 1 0,1 8 0 0</inkml:trace>
  <inkml:trace contextRef="#ctx0" brushRef="#br0" timeOffset="-171462.04">20997 1705 1746 0,'0'0'0'15,"0"0"0"-15,-19 9 0 0,8 0 41 0,1-4 1 16,1 4-1-16,-12 7 1 0,-2 3-27 0,2 0 1 16,-4 2 0-16,-1 4 1 0,-3 0 41 0,1 5 2 0,0 1-2 15,0-3 1-15,3 6-42 0,2-4 1 0,-2-7 0 16,1 6 0-16,4-4 13 0,3-2 2 0,-3-2-2 16,3 0 2-16,4 0-20 0,1-5 2 0,-1-5 0 15,5-3-1-15,1-1-6 0,5 1 0 0,2-5 0 16,0-3 0-16,2 4-3 0,-2-4 1 0,3 1-1 15,1-2 1-15,4-6-3 0,0-4 1 0,0 4-1 16</inkml:trace>
  <inkml:trace contextRef="#ctx0" brushRef="#br0" timeOffset="-171178.86">20893 2022 1569 0,'0'0'0'0,"0"0"0"0,0 0 0 0,0 0 33 16,0 0 0-16,0 0-1 0,0 0 1 0,0 0-20 0,-16 19 2 16,13-10-1-16,-1 5 1 0,1-2 31 0,-1-3 0 15,3 7 0-15,1-2 0 0,-4-2-30 0,2 2 0 16,0-5 1-16,2 3 0 0,0-1-1 15,0-2 0-15,2-6-1 0,0 3 2 0,2-1-8 0,-4-3 0 16,0-2 0-16,3 3 1 0,1-3-7 0,1 0 1 16,-3-3-1-16</inkml:trace>
  <inkml:trace contextRef="#ctx0" brushRef="#br0" timeOffset="-171012.63">21070 1978 1583 0,'0'0'0'0,"0"0"0"16,0 0 0-16,0 0 19 0,-14 24 1 0,10-11-1 16,-1 2 1-16,1 5-9 0,-3 1 0 0,2-3-1 0,1 1 1 15,3-3 23-15,-1 1 1 0,0-1-1 16,2 0 1-16,2-2-20 0,0-3-1 0,-1-1 1 16,-1-1-1-16,4 2 10 0,-4-4 1 0,2-2-1 0</inkml:trace>
  <inkml:trace contextRef="#ctx0" brushRef="#br0" timeOffset="-170412.94">20576 2514 1344 0,'0'0'0'0,"0"0"0"0,0 0 0 0,0 0 30 0,0 0 0 0,-20-12 1 0,17 12 0 0,-2 0-17 0,-3 0 0 0,3 0 0 0,-2 3 0 0,2-1 29 0,-2 2 1 0,1-1-2 0,-2 3 2 15,1 4-28-15,1-3 1 0,-2 2-2 0,0 0 2 16,1 3-1-16,2 0 1 0,0-3-2 0,1 3 2 15,-1 1-8-15,3-3 1 0,2-3-1 0,0-1 1 16,2-3-6-16,0 1-1 0,-2-4 1 0,5 7-1 0,-1-4-1 16,-1-3 0-16,2 0 1 0,2 0 0 0,2 0-3 15,2 0 0-15,-2-3 0 0,-1-4 0 0,7 0 0 16,-1 1 0-16,-2-1 0 0,0 4 0 0,1-4-1 16,-3 2 1-16,-4 1 0 0,-1 0 0 0,-3-1-1 15,1 3 1-15,-3 2 0 0,0-1 0 0,0 1-1 0,-3 0 1 16,3 0-1-16,-6 8 1 0,1 0-2 0,2 4 2 15,-4-5-1-15,1 2 1 0,3 5 0 0,1-2 0 16,0 4 0-16,-1-4 0 0,1-3 0 0,2 2 0 16,0-3 0-16,0 5 0 0,2-1 3 0,-1 0-1 15,1 1 0-15,-2-1 0 0,2 0-1 0,0-1 2 16,1-2-1-16</inkml:trace>
  <inkml:trace contextRef="#ctx0" brushRef="#br0" timeOffset="-170112.9">20911 2657 1482 0,'0'0'0'0,"0"0"0"0,-16 9 0 0,2 3 27 0,-2 0 1 0,0 4-1 0,-5 9 1 0,-4 1-16 0,2 4 2 0,-1 5-1 0,-3-1 1 0,3-1 32 0,-1 6 1 0,-7-2-1 0,2 5 1 0,4-3-31 15,1-6 0-15,0 4 1 0,1-5 0 0,4 3 19 16,-1-5 0-16,2-4 0 0,1-1 1 0,6-1-23 16,-1-4 2-16,1-3-1 0,3-4 0 0,6-1-1 0,-3-7 1 15,6-1-2-15,0-4 2 0,6 0-8 16,-1-7 2-16,2-2-1 0</inkml:trace>
  <inkml:trace contextRef="#ctx0" brushRef="#br0" timeOffset="-169794.36">20824 3026 1494 0,'0'0'0'0,"0"0"0"16,0 0 0-16,0 0 34 0,0 0 0 0,0 0-1 16,0 0 2-16,0 0-20 0,-8 16-1 0,4-5 1 15,1 4-1-15,-1 1 37 0,2 4-1 0,-1-3 1 0,-1-3-1 16,2 9-33-16,1-7 0 0,-1 0 0 15,-3-2 1-15,3 0 3 0,0-2 0 0,2 2 1 0,0-1 0 16,2-6-11-16,0 1 1 0,-1 1-1 0,3-2 0 16,-4-3-4-16,0-4 0 0,3 0-1 0,-3 0 2 0,4 0-3 15,1-2-1-15,-5-3 1 0</inkml:trace>
  <inkml:trace contextRef="#ctx0" brushRef="#br0" timeOffset="-169577.18">21047 3042 1608 0,'0'0'0'15,"0"0"0"-15,0 0 0 0,-20 19 20 16,13-5 0-16,2-5 0 0,-2 12 2 0,2 0-12 0,1-3 1 16,2 3 0-16,-3-3 0 0,3 1 20 0,1 0 0 15,1 1 0-15,0-1 1 0,1-3-19 0,1-4 2 16,0 1-2-16,1-1 2 0,-3 2 7 15,2-3 2-15,0-3-2 0,0-2 2 0,1 1-13 16,-1-4 2-16,-2-3-1 0</inkml:trace>
  <inkml:trace contextRef="#ctx0" brushRef="#br0" timeOffset="-162971.37">2921 10355 552 0,'0'0'0'0,"0"0"0"0,0 0 0 0,0 0 4 0,-25 23 7 0,18-20-5 0,2 8-3 0,0 1 2 0,-2 4-2 0,1-4 2 15,-1 8 22-15,-2 22 28 0,9-17-27 16,-3 1-16-16,3 4 1 0,-4 0 1 0,4 7-1 0,0-4 11 0,0 39 25 0,4-31-24 0,-4 5-14 0,-4-3 2 0,3 1-1 0,1 0 0 0,0-1 30 0,0 29 42 0,1-35-41 0,-1-4-28 0,0-8 1 0,0-6 0 0,4 0 1 0,-4-1-3 0,3 3 15 0,-3-14-14 0,0-1-6 0,0-3 0 16,0-3 0-1,4-3 0-15,-2-10 9 0,-2-17 18 0,0 0-18 0,3-3-8 0,1-2 0 0,-1 3 0 16,-3-1 0-16,9-54 56 0</inkml:trace>
  <inkml:trace contextRef="#ctx0" brushRef="#br0" timeOffset="-162653.02">2822 10684 1180 0,'0'0'0'0,"0"0"0"16,0 0 0-16,-5-18 27 0,1 6 27 0,8 0-26 0,1-2-16 15,-1-2 2-15,5-4-2 0,3-2 2 0,0-3 28 16,18-14 45-16,-10 15-44 0,-4 3-27 15,5 6 1-15,-4 1-1 0,6-1 0 0,-2 2 1 0,29-10 18 16,-25 16-17-16,-1 2-9 16,-3 2 1-16,4 6 0 0,-4 1 0 0,4 4-3 0,15 15 8 15,-22-10-8-15,-2 4-2 0,2 1 1 16,-2 5-2-16,-8 0 2 0,3 1-2 0,-6 27 5 16,-5-24-4-16,-5-3-2 0,-2 6 0 15,-5-5 1-15,-1-1-1 0,1 3 0 0,-25 13 4 16,16-22-3-16,-1-1-2 15,1-3 1-15,-3-3-1 0,-1-2 2 0,0-6 5 0,-19 3 9 16,19-5-8-16,8-2-5 0,-3-3 2 0,3-1-1 16,-4 0 0-16,-27-11 25 15,36 12-20-15,-3-5-4 0,3 4-1 0,3 2 1 16,2-1 0-16,-2 2 6 0,1-5 14 16</inkml:trace>
  <inkml:trace contextRef="#ctx0" brushRef="#br0" timeOffset="-162071.4">3845 10172 1306 0,'0'0'0'0,"0"0"0"0,0 0 0 0,-24-2 36 0,17 4 0 0,-2 2-1 0,-4 3 1 0,1 1-21 0,0 3 0 0,-4 5-1 0,3 3 2 0,-4 0 33 0,-17 22 51 0,18-15-49 15,1 2-35-15,-3 4 1 0,2 7 0 0,0 3 0 0,4 2 2 0,-13 48 19 0,13-38-18 0,-1-10-10 0,5 5 2 0,-1 4-2 0,2 3 1 0,5 1-9 0,-2 54 4 0,4-53-3 0,4-7-1 0,5-4 1 0,0-5-1 0,-1-3 0 16,5 0-2-16,15 26 0 0,-12-42 1 0,2 1-1 0,1-4 0 0,-5-6 0 0,2-5 1 0,0-4-2 0,17-2 1 0,-20-10 0 0,3 0-1 0,-4-3 1 0,0-4 0 0</inkml:trace>
  <inkml:trace contextRef="#ctx0" brushRef="#br0" timeOffset="-161306.47">3838 10686 1281 0,'0'0'0'0,"0"0"0"0,0 0 0 0,0 0 19 0,-21 17 19 0,18-6-18 0,-1 3-9 0,2 0 0 0,2 0-1 0,-3 4 1 0,-1-1 22 0,-1 18 34 0,5-13-33 0,5 2-20 0,-1 8 1 16,-4-4-1-16,3 4 1 0,3-1 12 0,2 31 27 15,-1-27-27-15,-3-7-15 0,5 2 2 16,-6-9-2-16,6 0 1 0,-4-7 2 0,11 8 14 15,-12-10-14-15,5-9-7 0,-2-3 1 16,-2-1 0-16,-2-6 0 0,6-6-1 0,4-22 12 16,-5 7-10-16,0-7-5 0,0 0 2 0,1-4 0 15,-5 0-1-15,1 0 8 0,6-27 13 16,-6 30-13-16,2 8-6 0,-2-3 1 0,-1 2-1 16,-1 8 1-16,3 0 7 0,-3-10 18 15,-3 24-18-15,4 1-7 0,-3 5 1 0,3 4-1 16,-4 2 1-16,3 6 8 0,1 17 19 0,-2-2-17 15,1-3-10-15,1 4 0 0,-1-3 0 0,6 1 1 16,-5 5 7-16,1 26 18 0,-2-24-17 16,3-2-9-16,1-7 0 0,-2 3 0 0,2 0 2 15,-2-3 3-15,4 14 18 0,-2-25-16 0,-1 1-8 16,1-8 1-16,2-3-1 0,-2-2 1 0,-2-4 4 16,4-12 17-16,-2-6-16 0,2-3-6 15,-2-1 0-15,1-8 0 0,1 3 0 0,11-57 34 16,-15 59-28-16,2-1-8 15,2 8 2-15,-4-1 0 0,-1 5 0 0,-1-3 3 0,2-2 10 16,-1 14-10-16,-4 4-5 16,0 5 1-16,3-3 0 0</inkml:trace>
  <inkml:trace contextRef="#ctx0" brushRef="#br0" timeOffset="-159224.62">4408 11103 1206 0,'0'0'0'0,"0"0"0"0,0 0 0 0,0 0 84 0,-25-6 0 0,20 3 0 0,5 3 1 0,0-5-69 0,0 1 2 0,2 1 0 0,1-1 0 0,1 2 67 0,-1-1 2 0,3-1-1 0,1-1 1 0,3-2-70 0,18 2 18 0,-12 3-17 0,0 2-6 16,2-4 0-16,-6 4 0 0,1 4 1 0,2-4-7 16,-2 3 2-16,-4 3 0 15,-2 4 0-15,-2-1-6 0,-2 2 2 0,-3-3-2 16,4 8 1-16,-4 0-1 0,-4 5 1 0,1-5-1 16,-6 5 0-16,2-5-2 0,-2 3 1 0,-3-1-1 0,0-1 1 15,3 3-1-15,0-4 2 16,-3-1-2-16,-1 0 1 0,6-5-1 0,2 1 1 0,-6-4-1 0,2 0 1 0,4-2-1 15,2-3 1-15,-1 1-1 0,4-3 1 0,-5 4 0 0,5-4 0 16,0 0 1 0,0 0-1-16,0 0 0 0,0 0 0 15,5-2 0-15,-1-1 0 0,1-1 2 16,6 4 2-16,-3-3-2 0,8 1 2 16,2 2-3-16,-2 2 1 15,1 1 1-15,3-3-1 0,-4 0 5 0,1 0 0 0,-1 0 0 0,2-3 0 16,-2 1-4-16,0 0 2 0,-4-2-1 0</inkml:trace>
  <inkml:trace contextRef="#ctx0" brushRef="#br0" timeOffset="-158259.39">5043 10274 1054 0,'0'0'0'0,"0"0"0"0,-16 0 72 0,9 0 1 0,5 0-1 0,2 0 1 0,-3 0-55 0,3 0 0 0,0 0 0 0,0 4 0 0,0-3 34 0,0 5 1 0,0 1 0 0,3 10 1 0,-3 8-37 0,0 3-1 0,0 7 1 0,2 2 1 0,2 4-7 0,-4 3 2 0,-4 5-1 0,2 0 1 0,-1 7-7 0,3-1 2 0,0 5 0 0,0 8 0 16,0 5-7-16,0-7 0 0,0 3 0 0,3 3 1 0,-1 5 0 0,2 1-1 0,-1 1 0 0,-3 0 0 15,0-12-2-15,4-5 1 0,-4-4 0 0,1-7 0 0,3 0 0 16,-1-4 0-16,1-6 0 0,-4-3 0 0,5-2-1 15,-5-1 0-15,4-7-1 0,-4 2 1 0,0-7 0 16,0-2 0-16,0 0 0 0,3-2 0 0,-3-5 1 16,2-3 0-16,2-2 0 0,-4 1 1 0,0-6-1 15,0-4 0-15,0 0 0 0,0 0 1 0,0 0 5 16,0 0-1-16,0 0 1 0,0-9-1 0,3-5-1 16,-3-2 0-16,0 2 1 0</inkml:trace>
  <inkml:trace contextRef="#ctx0" brushRef="#br0" timeOffset="-152499.62">5436 10804 803 0,'0'0'0'0,"0"0"0"0,0 0 11 0,18 10 2 0,-15-6-1 0,-3-1 0 0,0 6-5 0,0 3 9 0,0-3-8 15,-5 2 25-15,2-1 2 0,3 8 0 0,-4 8 0 0,4-1-21 0,-5 29 15 0,5-22-14 0,0-6 16 0,0 3 1 0,0 2-1 0,2-3 1 0,1 2-19 0,6 18 15 0,2-24-13 0,-6-6 15 0,2-6 1 0,2 1 0 0,3-6 0 16,0 0-17-16,13-4 14 0,-13-3-14 0,1-2-1 0,3-3 0 0,-8-4 1 0,7-1-1 0,4-6-5 0,15-19 8 0,-26 19-7 0,3-3 3 0,1-2 0 0,-3 1 1 0,0-3-1 0,0 6-5 0,1-17 8 0,-13 13-7 16,6 5 5-16,-3 4-1 0,0 0 0 0,-7 1 2 0,2 1-6 0,-2-3 7 0,3 10-7 0,4 3 4 0,-1-6 2 0,1 6-2 0,-4-3 2 15,4 3-6-15,0 3 7 0</inkml:trace>
  <inkml:trace contextRef="#ctx0" brushRef="#br0" timeOffset="-152014.81">5821 11226 1318 0,'0'0'0'0,"0"0"0"0,0 0 36 0,-9 23 0 0,9-13 0 0,-4 1 1 0,4 3-23 0,-5 19 17 0,2-17-16 0,-1-2 33 0,4 2 0 0,-3-4-1 0,3 2 1 0,0 4-31 0,0-4 0 0,0-3 0 0,0-4 0 0,3 0 8 0,-3-2 1 0,4-1 0 0,-4-4 1 0,3 0-15 0,2-4 1 0,-1 2-1 0</inkml:trace>
  <inkml:trace contextRef="#ctx0" brushRef="#br0" timeOffset="-150646.71">6027 11317 979 0,'0'0'0'0,"0"0"0"0,0 0 0 0,0 0 4 0,0 0 2 0,0 0-2 0,0 0-2 0,0 0 0 0,0 0 0 16,0 0 2-16,0 0 1 0,0 0 8 0,-9-17-7 0,9 17-1 0,0 0-1 0,0 0 1 0,4-4-1 0,-4 4 0 0,0 0 2 0,0 0-2 0,0 0-2 0,0 0 0 0,0 0 1 0,0 0 0 0,0 0-3 0,0 0 0 0,0 0 1 0,0 0-1 0,0 0 0 0,0 0 0 0,0 0 1 0,0 0-1 0,0 0 0 0,0 0 0 0,0 0 0 0,0 0 0 0,0 0 0 0,0 0 0 0,0 0 0 0,0 0 0 0,0 0 0 0,0 0 0 0,0 0 0 0,0 0 0 0,0 0 0 0,0 0 0 16,0 0 1-16,0 0-1 0,0 0 0 15,0 0 0-15,0 0 1 0,0 0 2 0,0 0 3 16,0 0-2-16,0 0-2 0,0 0 0 0,0 0 1 15,0 0 0-15,0 0 7 0,0 0 11 16,0 0-9-16,0 0-6 0,0 0 1 0,0 0 0 16,0 0 1-16,0 0 10 0,0 0 17 15,0 0-17-15,0 0-8 0,0 0 1 0,0 0-1 16,0 0 0-16,0 0 13 0,0 0 24 16,0 0-22-16,0 0-14 0,0 0 2 0,0 0-1 0,0 0 0 15,0 0 12-15,0 0 24 0,0 0-23 16,0 0-14-16,0 0 2 0,0 0-1 15,0 0 0-15,0 0 7 0,0 0 19 0,0 0-18 16,0 0-10-16,0 0 0 0,0 0 0 0,0 0 1 0,0 0 7 16,0 0 18-16,0 0-17 15,0 0-9-15,0 0 0 0,0 0 0 0,0 0 0 0,0 0 6 16,0 0 16-16</inkml:trace>
  <inkml:trace contextRef="#ctx0" brushRef="#br0" timeOffset="-142257.34">6101 11059 1520 0,'0'0'0'0,"0"0"0"0,0 0 0 0,0 0 25 0,0 0-1 0,0 0 1 0,0 0 0 0,0 0-13 0,0 0 1 0,0 0-1 0,25 8 0 0,-13-4 26 0,1 1 2 0,-1-3-2 0,4 2 1 0,2-3-24 0,1-1 0 0,-7 0 1 0,6 0 0 16,-2 0 10-16,1 0-1 0,-1-1 1 0,-3-3 0 15,3 4-14-15,-4 2 1 0,-3-2-1 0,0 2 2 16,-2 1 6-16,-2 1 1 0,2-3 0 0,-7-1 1 0,0 4-11 16,0-4 0-16,0 7 0 0</inkml:trace>
  <inkml:trace contextRef="#ctx0" brushRef="#br0" timeOffset="-142043.05">6204 11178 1494 0,'0'0'0'0,"0"0"0"0,-11 2 0 0,11-2 24 0,0 0 1 16,0-5-2-16,4 5 2 0,-1 3-14 0,2-3 1 16,2 0 1-16,-3 0-1 0,5 0 23 0,-4 0 1 15,2 2 0-15,2 2 0 0,-2-1-22 0,5-3 1 16,-3 4-1-16,3 1 2 0,1 2 4 0,-1-4 2 0,1 4-1 15,-1-3 0-15,0 1-10 0,1-1 1 0,-1-2-1 16,-3 3 0-16,3-2-1 0,-3 1 1 0,-2-4-1 16,2 2 2-16,3-2-6 0,-7-2 1 0,-1-2 0 15</inkml:trace>
  <inkml:trace contextRef="#ctx0" brushRef="#br0" timeOffset="-141744.28">6641 10846 1507 0,'0'0'0'0,"0"0"0"0,0 0 0 0,0 0 15 16,0 0 2-16,0 0-1 0,0 0 1 0,21 0-8 15,-8 0 1-15,4 0-1 0,4 0 1 0,2 0 24 16,2 0 0-16,-2 0 1 0,3 0 0 0,1 2-21 16,-2-1 1-16,-1 1 0 0,-3-2 0 0,8 0 9 0,-5 4 1 15,1-4-2-15,-4-4 2 0,0 4-14 0,-1 4 1 16,-3-4 1-16,-1-4-1 0,0 2 4 0,0 2 0 16,-7-1-1-16,0-1 1 0,-1-2-7 0,0 1 0 15,-3-1 0-15</inkml:trace>
  <inkml:trace contextRef="#ctx0" brushRef="#br0" timeOffset="-141542">6955 10929 1545 0,'0'0'0'0,"0"0"0"16,0 0 0-16,0 0 33 0,0 0 1 0,-7 19 0 15,7-3-1-15,0 10-18 0,0-1 0 0,0-4-1 16,0 2 1-16,3 3 13 0,-3-3 0 0,-3-2 0 15,3 5 0-15,0-3-15 0,3-2 1 0,-3-5-1 16,2 9 1-16,2-9-3 0,-1-2 1 16,1-2 1-16,-2-5-1 0,1 4-5 15,1-4 1-15,-1 2 0 0</inkml:trace>
  <inkml:trace contextRef="#ctx0" brushRef="#br0" timeOffset="-141280.78">7451 11284 1482 0,'0'0'0'0,"0"0"0"16,0 0 0-16,-29 21 15 0,17-5 0 15,3 1 1-15,-1-4 0 0,4 3-7 16,-1-2 0-16,2 0 0 0,2 3 1 0,-6-4 15 15,2-1 1-15,1-3 0 16,3-2 0-16,-1-4-14 0,3 1 1 0,-3-2-1 16,4-2 1-16,-4 0 10 0,4 0-1 0,0 0 1 15</inkml:trace>
  <inkml:trace contextRef="#ctx0" brushRef="#br0" timeOffset="-140729.02">7819 10913 1369 0,'0'0'0'0,"0"0"0"0,0 0 0 0,0 0 25 0,-21 8 1 0,14 0 0 0,5 0 0 0,-1 5-14 0,-1 1 1 0,-1 2-1 0,1 6 1 0,4-4 25 0,-3 1 2 0,3 6-2 0,0-4 1 0,0 0-24 0,3-3 0 0,1-1 1 0,1 4 0 0,4-1 9 0,2-3 0 0,-1-3 0 0,3 1 1 0,1-3-14 0,0-5 1 0,2-2-1 0,1 0 1 0,3-1-5 0,-3-6 0 0,3-3 0 0,-3 0 0 0,3-4-4 0,1-5 2 0,-5-6 0 0,0 5-1 15,1-8-1-15,-1-2 0 0,-3 0 0 0,-8-4 1 16,2-1-2-16,2 7 1 0,-6 2-1 0,-1-7 0 0,-2 5 9 16,-2 3 0-16,-1 5 0 0,-4-7 1 0,5 5-7 15,-2 6 2-15,-3 2 0 0,2 6 0 0,2-4 9 16,-1 3 1-16,4 4-1 0</inkml:trace>
  <inkml:trace contextRef="#ctx0" brushRef="#br0" timeOffset="-140307.95">8220 11215 1695 0,'0'0'0'0,"0"0"0"0,0 0 0 0,0 0 42 15,0 0 0-15,0 0 0 0,0 0 0 0,0 0-26 0,9-16 0 16,-2 16 0-16,-2 0 0 0,2 4 45 15,-2-4 0-15,4 3-1 0,-2 4 1 0,-2-1-44 0,2 1 1 16,-3 3 0-16,-4 1 0 0,0 1 4 0,0-1 0 0,0-4 1 16,0 0 0-16,-4 0-11 0,1 3 0 0,-2 1-1 15,1 3 2-15,1-5-8 0,-3 0 1 0,-1-1-1 0,2 0 2 16,1-3-2-16,4 0-1 0,-3-1 1 0,3 1-1 16,-4-2-2-16,4-3 2 0,-1 4-1 0,1-4 0 15,-4 3 0-15,4-3-1 0,0 0 0 0,4 2 2 0,-3-2-1 16,3-2 0-16,-1-1 1 0,3-2 0 0,4-2-2 15,3 0 2-15,1-4-2 0,2-1 1 0,1 6 2 16,-1-1-1-16,-4 2 1 0,1-2-1 0,3 4 0 16,-4-1-1-16,-7 4 0 0</inkml:trace>
  <inkml:trace contextRef="#ctx0" brushRef="#br0" timeOffset="-140037.48">8595 11036 1784 0,'0'0'0'0,"0"0"0"15,0 0 0-15,0 0 40 0,0 0 1 0,0 0-1 16,0 0 0-16,0 0-24 0,0 0 0 15,0 0 0-15,0 0 0 0,0 0 40 0,0 0 2 16,29 7-2-16,-21-5 1 16,5-1-40-16,-1 3 1 0,1-1-1 0,-5-1 1 15,-2-2 13-15,1 0 0 0,-4 2 1 0,6 0 0 0,-5 3-18 16,-1-5 0-16,-3 0 0 0</inkml:trace>
  <inkml:trace contextRef="#ctx0" brushRef="#br0" timeOffset="-139844.33">8641 11217 1897 0,'0'0'0'0,"0"0"0"0,-9 2 0 0,-3-4 43 16,3-2-1-16,6 1 1 0,3 3 1 0,3-5-28 15,-1 3-1-15,2 2 1 0,3 0 1 0,-2 0 29 0,2 0 0 16,2 0 0-16,0 0 1 0,-1 0-31 16,3 0 0-16,0-4 1 0,-1 8 0 0,3-4 6 15,-1 0-1-15,0 2 0 0,-6-2 1 0,1-2-12 16,1 2 1-16,-2-4 0 0</inkml:trace>
  <inkml:trace contextRef="#ctx0" brushRef="#br0" timeOffset="-139635.65">8955 10971 1620 0,'0'0'0'0,"0"0"0"16,0 0 0-16,0 0 29 0,-12-18 1 0,15 13 1 15,3-6-1-15,4 4-17 0,-1 2 1 0,3-2-1 16,1-2 2-16,1 4 23 0,0-2 1 0,-2 3 0 16,1 1 0-16,1-1-25 0,-2 4 2 0,1 0 0 15,-1-1 0-15,0 1 7 0,-5 1 2 0,2 3 0 16,-4-4-1-16,2 3-11 0,-3-1-1 0,-4-2 0 16,5 4 1-16,-5-4-1 0,4 5 0 0,-4-5 1 0</inkml:trace>
  <inkml:trace contextRef="#ctx0" brushRef="#br0" timeOffset="-139435.45">8976 11055 1419 0,'0'4'0'0,"-1"4"0"0,-6 5 0 0,-2 1 17 16,2 0 0-16,1 2 0 0,3 0-1 0,-1 3-7 16,3 0 1-16,1-1 1 0,0 3-1 0,0 2 19 0,0-6 1 15,-4 3-1-15,4-6 2 0,4 7-18 16,-4-3 1-16,-4-4-1 0,4-6 2 0,0 3-3 0,4-2 1 15,-4-6 0-15,0-3 0 0,0 4-5 0,0-4 0 16,0 0 0-16,5-7 0 0,-2-2-5 0,-3-3 0 16,0 3 1-16</inkml:trace>
  <inkml:trace contextRef="#ctx0" brushRef="#br0" timeOffset="-139290.6">9017 11213 1871 0,'0'0'0'0,"0"0"0"16,-19 0 0-16,4-3 0 0,3-1 0 0,0 3 0 16,5 1 0-16,7 0 0 0,0 0 0 0,0 0 0 15,0 0 0-15,0 0 0 0,0 0 1 16,3-2-1-16,4 2 2 0,2-7-2 0,0 2 1 0,3-2-1 15,-3 3 1-15,3-1 0 0,4-2 0 0,-3 1 0 16,-1 3 1-16,0 1 0 0,1-1-1 0,-1-1 0 16,-3-5 0-16,-2 4 2 0,2 0 1 0,-6 0-1 15</inkml:trace>
  <inkml:trace contextRef="#ctx0" brushRef="#br0" timeOffset="-137773.86">9340 10320 1318 0,'0'0'0'0,"0"0"0"0,0 0 0 0,0 0 31 0,0 0 2 0,0 0-2 0,0 0 2 0,0 0-20 0,28 16 2 0,-19-9 0 0,7 5-1 0,5 7 34 0,0 8 1 0,-2 4-1 0,-1 1 0 0,1 7-31 0,-4-1 0 0,0 5 0 0,1 1 0 0,-3-2 12 0,-4-5 1 16,-1 5 0-16,3 2 1 0,-2 5-18 0,-4-6 1 15,-1 4-1-15,-1 1 2 0,-3-6-4 0,0 0 1 0,0-3-1 16,-7 5 2-16,2-4-6 0,-4-5 0 0,-3 2 1 15,3-2 0-15,2 6-1 0,-6-4 0 16,1 3-1-16,-4-3 2 0,2-7-3 0,2 2 0 0,-1-6 0 16,-3-1 0-16,4-2 4 0,0-7 0 0,-1-1 0 15,-6-2 0-15,5-3-3 0,2-1-1 0,-1 0 1 16,3-4 1-16,-1-5 3 0,4 0 1 0,-2 0-1 16</inkml:trace>
  <inkml:trace contextRef="#ctx0" brushRef="#br0" timeOffset="-103851.45">10698 10719 929 0,'0'0'0'0,"0"0"0"15,0 0 0-15,-21 9 14 0,12-4 1 0,-2 2-1 0,-1 9 2 0,0-4-7 0,1 2 0 0,1 1 0 0,-3 2 0 0,-1 3 33 0,0 1-1 0,0 1 1 0,-2 5 0 0,0-6-26 0,2 2 0 0,-2-4-1 0,0 4 2 0,-1-7 21 0,1-2 2 0,-5-3-2 0,-1-4 1 0,7 0-23 16,-5-2 0-16,2-9-1 0,-3-3 1 0,9 2 12 16,0-2 1-16,-4-5 0 0,3-8 1 15,6 3-17-15,2-1 0 0,-4 4 1 0,6-3-1 0,3-1 3 16,0 6 0-16,0-2 0 0,0 1 0 16,3 3-7-16,-1-1 0 0,2 2 0 0,-1 2 1 0,1 4 5 15,-3 1 0-15,3 2-1 0,3-4 2 0,-2 4-7 16,2-3 0-16,2 3 0 0,0 3 0 0,3 1 3 15,1 1 0-15,2 2 1 0,1 0 0 0,6 11-5 16,-7-4 0-16,3 5 0 0,0-1 0 0,1 0 5 0,-3-3 2 16,2-2-1-16,-1 3 1 0,3-1-7 0,-3-2 1 15,-1-6 0-15,0-4 0 0,2 1 4 0,-2-2 2 16,-4-2-1-16,0 0 1 0,1-2-7 0,-1-4 1 16,0-1 0-16,1-5 0 0,-1 0 11 0,0-2 0 15,1 0 0-15,-4-2 1 0,1 0-11 0,1 4 1 16,-1-1 0-16,-1-2 0 0,0 4 11 0,0 4 0 0,-2 2 1 15</inkml:trace>
  <inkml:trace contextRef="#ctx0" brushRef="#br0" timeOffset="-102732.78">11837 10337 1332 0,'0'0'0'0,"0"0"0"0,0 0 0 0,0 0 105 0,0 0 2 0,0 0-1 0,0 0 1 0,0 0-91 16,22 0 0-16,-15 0 0 0,10 0 1 0,4-1 72 0,8-3-1 0,-5-1 1 0,5 0 0 0,1 1-73 0,1 1 2 0,3 1 0 0,3 0 0 0,0-1 17 0,-7 1 0 0,2-4 0 0,1 6-1 0,1 0-19 16,-4 6 0-16,-2-6-1 0,0 3 2 0,-1-1-2 0,-4 0 2 0,-2 3 0 0,-4-1 0 0,3 1-7 0,-3 0 0 0,-4-1 0 0,-3-1 0 15,-1 4-5-15,0-3 2 0,-4 1-1 0,-1 0 1 0,-1 1-3 0,-3-1 2 0,0 2-2 0,0-4 2 0,-5 8-3 0,1-6 1 0,-4 2 1 0,-5 2-1 0,1 3-1 0,0 1 0 0,-1-3 1 0,-3-1-1 0,-3 2 1 16,5-3 1-16,-9-1-1 0</inkml:trace>
  <inkml:trace contextRef="#ctx0" brushRef="#br0" timeOffset="-102220.81">11834 10374 1784 0,'0'0'0'16,"0"0"0"-16,0 0 0 0,0 0 45 0,0 0 1 0,0 0-1 16,19 21 1-16,-17-15-31 0,5 1 2 0,-2 2 0 15,4-4 0-15,4 5 36 0,1 3-1 0,-2-1 1 16,9 7 1-16,4 3-37 0,-4-1 0 0,0-7-1 0,-1 3 2 16,1 4 9-16,0-3 0 0,-2-2 0 0,3-2 1 0,-1 2-15 0,-4 3 0 0,-3-7-1 0,1 2 2 15,0-1-5-15,-6-1 1 0,-3 2 0 0,-3 4 0 0,1-2-4 16,-8-1 0-16,-1-2 1 0,-2 1 0 0,1 9 0 15,-2-6-1-15,-5 4 1 0,-3 2 0 0,1 4-3 16,-1-1 1-16,-2 0-1 0,-1 8 2 0,1-6-2 16,-1-2 1-16,1 4-1 0,-3 0 2 0,1-5-3 15,6-1 1-15,-7-1-1 0,2 2 2 0,3 0 0 16,3-1 1-16,5-6-1 0,-5-2 1 0,4-2-3 16,1 3 2-16,4-1-1 0,1-5 1 0,-1-1 2 0,4-1 0 15,4 0 0-15,-1-4 1 0,1 0-3 0,1 1 0 16,2-1 1-16,4 2-1 0,4-7 2 0,1 2 1 15,2 1 0-15,7-1 0 0,6 3-4 0,-2-1 2 16,1 1-1-16,1-1 1 0,5 1 3 0,-1 2 0 0,2-4 0 16,-2 3 1-16,1-1-4 0,1 0 0 0,-4-1 0 15,1-8 1-15,-4 4 1 0,-4-1 1 0,-5-3 0 16,0-5-1-16,-1 4-2 0,-3-6 0 0,-4-1-1 16,-4-7 2-16,3-1 1 0,-5 3 1 0,-2-3 0 15,-5-2 0-15,0-5-4 0,0 3 1 0,-5-6 0 16,1-2 0-16,-3 0 3 0,6 2 0 0,-6 4 0 15</inkml:trace>
  <inkml:trace contextRef="#ctx0" brushRef="#br0" timeOffset="-98424.75">11949 11924 677 0,'0'0'0'0,"0"0"0"0,0 0 0 0,0 0 257 0,-16-10 0 0,16 10 0 0,-6-2 0 0,6 2-257 0,-3 0 1 0,3 0 0 0,0 0 1 0,2 3 84 0,-2-3 2 0,0 0-2 0,3 6 1 0,1-1-70 0,-4 4 1 15,3 3 0-15,-3 9 0 0,4 4-16 0,-2-4 2 0,-2 0-1 0,0-2 1 0,3 1-2 0,1-8 0 0,-4-1 0 0,0-3 0 0,3-1-4 0,2-1 1 0,-1-3 0 0,-4 1 0 0,2-1-1 0,-2-3 1 0,3-1-1 0,-3 1 1 0,4-4-18 0,-4 4 0 0,3-5 0 0,1-4 0 0,1-3 8 0,-1-6 1 0,-4 0-2 16,1 3 2-16,6-1-10 0,-3 2 0 0,0 3 0 0,-3-3 0 0,3 4 8 0,-1 1 1 0,-1 2 0 0,2 3 1 0,-4 1 3 0,0 3 0 0,0-4 1 0,0 4 0 0,0 0 0 0,3 5 2 0,1-3-1 0,-4 9 1 0,1 1 3 0,3 2 1 0,-4-2-1 0,3 8 1 0,-1-4-1 0,2-4 1 0,-1 4 0 0,-3 0 0 16,4-4 0-16,-1-2 0 0,-1-1 0 0,2-3 1 0,-1-1-1 0,1 2 0 15,1-2 0-15,-5-1 1 0,0-4 2 0,4-4 2 16,-4 4-2-16,3 0 1 0,2-3-1 0,-5-3 0 0,0 1 0 15,4-7 1-15,1-4 4 0,2-2 1 0,2-1-2 16,-4 1 2-16,2 3-3 0,-1-1 0 0,1 3-1 16,-4 1 1-16,6-2 7 0,-4 5 2 0,2 2 0 15</inkml:trace>
  <inkml:trace contextRef="#ctx0" brushRef="#br0" timeOffset="-97814.59">12268 12076 1318 0,'0'0'0'0,"0"0"0"0,0 0 0 0,0 0 56 0,0 0 0 0,0 0 0 0,-18-4 2 0,18 4-42 0,0 0 2 0,0 2-1 0,2 1 1 0,-2 4 36 0,0-1 1 0,2 1 0 15,0 5 0-15,1 2-38 0,-3 0 1 0,0 7-1 0,0-9 1 0,0 1 1 0,0-1 1 0,0-3-1 0,4 0 1 0,-4-4-10 16,0 0 1-16,0 2 0 0,0-5 0 0,0-2-6 15,0 0 2-15,0 0-1 0</inkml:trace>
  <inkml:trace contextRef="#ctx0" brushRef="#br0" timeOffset="-95190.73">13413 10658 892 0,'0'0'0'0,"0"0"0"0,0 0 0 0,0 0 24 0,0 0 2 0,0 0-1 0,-9 21 1 0,12-13-14 0,1 8 0 0,-4 4 1 0,-4 10 0 0,4-1 31 0,-3 7 0 0,1 4-1 0,0 2 2 0,2 2-29 0,0 2 1 0,-1-2-1 0,-3 7 0 0,-1-7 32 0,3 2-1 0,0-8 0 0,2 8 0 0,0-5-30 0,2-3 0 0,0-6-1 0,-2-2 1 15,5-4 8-15,-1-3 1 0,-4-9 0 0,1-1-1 16,3-3-12-16,-1-3-1 0,-3-7 0 0,0 5 2 0,0-5 3 15,4-10 1-15,-4-1 0 0,-4-17 0 0,4-9-8 16,-3-1 0-16,1 2 0 0,0-9 0 0,2 4 2 16,0-6 2-16,0 4-1 0</inkml:trace>
  <inkml:trace contextRef="#ctx0" brushRef="#br0" timeOffset="-94929.03">13402 10749 1545 0,'0'0'0'0,"0"0"0"0,5-19 0 0,1 6 24 0,1 3 2 16,0-2 0-16,2-1 0 0,3 1-14 0,2 0 1 15,0-2-1-15,0-2 1 0,2 5 29 0,0 2 1 16,0-1-2-16,3 1 2 0,1 4-28 16,-3 3 1-16,3 4 0 0,-4 1 1 0,5 4 15 15,-5 4 1-15,-1-1-1 0,-2 8 2 0,-1 3-21 16,-1-3 2-16,-4 1 0 0,-2 0-1 0,2 6 0 0,-5-4 0 0,-4 0 0 16,-3-3 0-16,-2 5-6 0,-2 1 1 0,-3-3 0 15,-1-3 0-15,1 1 5 0,0-3 0 0,-4-3 1 16,-2-1-1-16,-1-5-6 0,-1-2 1 0,3-1 0 15,-5-4 0-15,5-2 5 0,1-2 0 0,0-4 1 16,4-3-1-16,-1 2-6 0,5 2 1 0,-1 0 0 16,2-2 0-16,1-1 5 0,5 3 0 0,-1 1 0 15</inkml:trace>
  <inkml:trace contextRef="#ctx0" brushRef="#br0" timeOffset="-94562.9">14085 10476 1746 0,'0'0'0'0,"0"0"0"0,0 0 0 0,-22 22 41 0,14-10 1 0,1 4-1 0,-6 3 1 0,1 9-27 0,3 0 1 16,-7 2 0-16,2 7 1 0,2-3 39 0,-1 1 0 0,-1 2 0 0,0 3 0 0,5 2-39 0,2 1 1 0,-1 4-1 0,-3 2 1 0,6-6-1 0,1-3-1 0,2 0 1 0,2 8 1 0,4-11-9 0,1-5 1 0,-3-2 0 0,3-6 0 0,4 3-7 0,0-5-1 0,0-4 0 15,3-2 0-15,0-6 0 0,1-1 0 0,-1 0 0 16,0-9 0-16,1-7-2 0,-1 2 0 0,0-6 0 16</inkml:trace>
  <inkml:trace contextRef="#ctx0" brushRef="#br0" timeOffset="-93954.98">14236 10826 1632 0,'0'0'0'16,"0"0"0"-16,0 0 0 0,-16 34 23 0,9-15 0 15,6 8 0-15,-3-3 0 0,4-1-11 0,-3 4 0 16,1-5-1-16,2 3 1 0,5-7 25 16,0 3 1-16,2-4-1 0,-3 1 1 0,5-6-24 0,0-5 2 0,-4 0-1 15,0-1 0-15,2-3 7 0,0-3 0 0,0 0-1 16,-1-5 2-16,1-2-12 0,2-2 0 0,-6-3 0 16,6-11 2-16,0-2-6 0,-2 2 0 0,2-5 0 0,-4-4 1 15,4 6-4-15,1 3 2 0,-4 4-1 0,1-2 0 16,-2 5 0-16,2 5-1 0,-3 3 1 0,-3 2-1 15,3-1 0-15,-1 6-1 0,-1 6 0 0,0-2 2 16,-2 4 3-16,0 2-1 0,0 0 1 0,-2 14 0 0,2 7-2 16,2 0-1-16,-2-2 1 0,-2-4 0 0,2 1 4 15,2-7 0-15,0 1 0 0,1-5 1 0,-1 0-4 16,3-3 0-16,1-4-1 0,-3 0 1 0,1-4 5 16,1 1 1-16,-3-4-1 0,1-6 0 0,4 1-5 15,-2-5 1-15,3-3 0 0,0-8 0 0,5-3 6 0,-4 3 1 16,1-1 0-16,-1-8 0 0,0 6-6 0,3 1 0 15,-3 2 0-15,2 2 0 0,-3 3 3 0,-2 5 2 16,-3 2-1-16</inkml:trace>
  <inkml:trace contextRef="#ctx0" brushRef="#br0" timeOffset="-93440.68">14704 11032 1834 0,'0'0'0'0,"0"0"0"0,0 0 0 0,0 0 43 0,-21 6 0 0,17-3-1 0,1 6 1 0,1-2-27 0,0 5-1 0,0-1 1 0,2 3 1 0,-3 2 36 0,3-2-1 16,-4 2 1-16,2 1 1 0,2-3-37 0,2-3 0 0,-2-2-1 0,0-1 2 0,0-4 6 0,0-2 0 0,0-2-1 0</inkml:trace>
  <inkml:trace contextRef="#ctx0" brushRef="#br0" timeOffset="-92514.69">15064 10251 1344 0,'0'0'0'0,"0"0"0"0,0 0 0 0,0 0 28 16,0 0 1-16,0 0-1 16,-18-2 1-16,18 2-15 15,0 0-1-15,0 0 1 0,0 0-1 16,4 2 24-16,-4-2 1 16,0 5-1-16,0 4 2 0,5 7-25 0,-5 9 2 15,0-1 0-15,3 12-1 0,-1 8-1 0,2 3-1 0,-1 11 1 0,-3 4-1 16,4-4-5-16,-4 3 1 0,1 8-1 0,1 5 1 0,-2-2-7 15,0-5 0-15,0 1 1 0,0 4 0 0,5 2-2 0,-5-5 1 0,2-2 1 0,-2-6-1 0,2-1-2 0,2-11 1 0,-3-1-1 0,3-1 1 16,-2-11-1-16,1-3 0 0,-1-5 0 0,0-5 1 16,1 3-1-16,-1-4 0 0,-2-7 0 0,0-2 0 15,2-4 0-15,-1-2 0 0,-1-2 0 0,-1 0 0 16,1-5 1-16,0 0 2 0,3 0-1 0,-3-7 0 0,-2-3-1 16,1 1 0-16,1 0 0 0</inkml:trace>
  <inkml:trace contextRef="#ctx0" brushRef="#br0" timeOffset="-91281.08">15431 10819 803 0,'0'0'0'0,"0"0"0"0,0 0 0 0,0 0 71 0,-22 13 1 0,19-10-1 0,3 1 1 0,-4 3-54 0,3 2 0 0,-3 3 0 0,0 0 0 0,-3 15 52 0,6-1 0 0,-3-1 0 0,4 8 1 0,-3-5-54 0,1 4 1 0,2 0 0 16,5 1 0-16,-1-1 5 0,-1-4 0 0,6 0 0 0,0-3 0 0,-2 1-11 0,2-3 0 0,1-4-1 0,3-3 1 0,1 0-5 0,0-6 0 0,2-4 0 0,0-5 1 0,-2-1-4 0,0-3 1 0,0-6-1 16,2-1 2-16,0-8-4 0,-2 2 0 0,-4 0 0 0,-1-5 1 0,4-9-2 0,-1 4 1 0,-3-4 0 0,-4-5 0 0,2 5 0 0,0 0-1 0,-2-2 0 15,-1 8 1-15,-2-1-1 0,1 0 0 0,-3 8 0 0,0-2 1 0,4 1 7 0,-4 6 0 0,-6 3-1 0,5 0 3 0,-1 5-6 0,2-1 2 0,-4 5-1 0,4 0 0 0,-5 5 14 0,5-5 2 0,-3 4-1 16,3 0 0-16,1 4-9 0,1-1-1 0,-2 0 0 0</inkml:trace>
  <inkml:trace contextRef="#ctx0" brushRef="#br0" timeOffset="-90992.78">15799 11118 1318 0,'0'0'0'0,"0"0"0"0,0 0 0 0,0 0 40 0,0 0 2 0,0 0-2 16,0 0 2-16,0 0-26 0,0 0-1 15,0 0 1-15,0 0 1 0,-5 20 46 16,5-8 0-16,0-5-1 0,2 11 2 0,-2-2-46 16,0-1 0-16,0 5 0 0,0 1 0 15,0-3-7-15,0-3 1 0,0-1-1 0,0 4 1 16,1 1-5-16,-1-6 1 0,-1-1-1 0,-1-1 0 0,2-4-7 0,0 0 2 0,0-2-2 0,2-2 1 0,-2-3-1 16,0 0 1-16,-2 2-1 0,2-2 1 0,2-5-2 15,-1-4 1-15,1 4 0 0</inkml:trace>
  <inkml:trace contextRef="#ctx0" brushRef="#br0" timeOffset="-90666.64">15979 11031 1332 0,'0'0'0'16,"0"0"0"-16,0 0 0 0,0 0 12 0,0 0 1 15,0 0 1-15,0 0-1 0,0 0-5 0,0 0 0 0,21 0 0 16,-15 1 1-16,4-1 29 0,1 0 0 0,-1 0 0 0,3 0 0 16,-5 0-23-16,5 2 1 0,-6-2-1 0,2 0 1 15,-4 0 17-15,2 0-1 0,-2 0 1 0</inkml:trace>
  <inkml:trace contextRef="#ctx0" brushRef="#br0" timeOffset="-90445.91">15991 11175 1457 0,'0'0'0'0,"0"0"0"0,-15 3 0 0,4-3 40 0,4 0-1 15,2 0 0-15,3-3 0 0,2 3-23 0,3 0 0 16,1 0-1-16,-4 0 1 0,5 0 40 0,-3 0 2 16,1 0-1-16,1 0 0 0,3 0-40 0,2-5 1 15,0 1 0-15,3 4 0 0,0 0 21 0,1 0 0 16,-1 0 1-16,-3 2 0 0,2-2-24 0,-1 0-1 15,1 3 1-15,-3 1 0 0,1-4 3 0,-2 3 1 0,-1-3 0 16</inkml:trace>
  <inkml:trace contextRef="#ctx0" brushRef="#br0" timeOffset="-90114.28">16268 10923 1758 0,'0'0'0'16,"0"0"0"-16,0 0 0 0,0 0 35 15,0 0 1-15,0 0-2 0,0 0 2 16,0 0-21-16,0 0 0 0,0 0-1 16,0 0 2-1,22-12 34-15,-10 12 1 0,2 0-1 0,5-4 2 0,1 1-35 16,1 3 0-16,0-4-1 0,-3 1 2 0,1-1 12 0,-1 1 0 0,-4 3 0 0,0-4 0 0,2 4-16 0,-4 4-1 0,-3-4 1 0,-2-4 0 0,2 3 0 16,-4 1 1-16,2 0-1 0,-5-2 1 0,-2-2-7 0,0 4 1 0,0-2 0 0</inkml:trace>
  <inkml:trace contextRef="#ctx0" brushRef="#br0" timeOffset="-89846.34">16418 10948 1960 0,'0'0'0'0,"0"0"0"0,-9-2 0 0,2-1 45 16,6 1 1-16,1 2-1 0,-4-5 1 0,4 5-31 0,-5-2 2 0,5 2 0 15,-4 3 0-15,4 1 33 0,0-1 2 0,0 1-1 16,2 3 0-16,0 9-34 0,0 5 0 0,1 2 0 15,-3-2 1-15,4-2 11 0,-1 2 0 0,-1-5 0 16,-2 5 1-16,3-8-16 0,1-1-1 0,-4 0 1 0,2-3-1 16,0-2-1-16,-1-2 0 0,3-1 0 0,-4-1 1 15,0 1-7-15,0-4 2 0,0 0 0 16,0 0 0-16,0-4-1 0,0 1-1 16,0 3 1-16</inkml:trace>
  <inkml:trace contextRef="#ctx0" brushRef="#br0" timeOffset="-89377.93">16686 10513 1646 0,'0'0'0'0,"0"0"0"15,0 0 0-15,0 0 47 0,0 0 0 0,0 0 0 0,0 0 0 0,0 0-31 0,0 18 1 0,9-8 0 0,4 6-1 0,2 7 52 0,-2-2-1 0,3 0 0 0,-4 8 2 0,2-1-51 0,0-5 0 0,-1 10 0 0,-5 0 0 0,1-1 5 0,4 2 1 0,-5 2-1 0,1 7 2 0,-2-5-14 16,-1 1 2-16,-3-5-1 0,-3 6 0 0,0-1-5 16,0-6 0-16,-5-1 0 0,-2-1-1 0,0-2-1 15,0 0-1-15,-4-2 1 0,-3-4 0 0,0 3-5 0,0-3 0 16,-2-2 0-16,-2-3 0 0,2-1 0 16,0-3 0-16,1-1 0 0,-3-3 0 0,2-4-1 0,7-1 0 15,-3-3 0-15</inkml:trace>
  <inkml:trace contextRef="#ctx0" brushRef="#br0" timeOffset="-85401.07">17381 10756 1231 0,'0'0'0'0,"0"0"0"0,0 0 0 0,0 0 11 0,0 0 0 0,0 0 0 0,0 0 0 0,0 21-4 0,4-16 1 0,-1 4-1 0,1 4 1 0,1 2 36 0,2 5 3 0,-7 1-3 0,0 9 2 16,4 9-30-16,1-4 1 0,-5 3 0 0,-3-2 0 0,3 2 42 0,3-4 1 0,-3-6-1 0,-3 9 1 0,3-9-44 0,0-3 2 0,-2-1 0 0,0-4 0 0,2-3 10 0,0-1 1 0,-2-4 0 0,-1-3 0 0,3-2-16 0,3-2 1 0,-3-5-1 15,0 0 1-15,0 0 1 0,0-7 2 0,0 2 0 0,0-9 0 0,2-9-8 0,0 0 1 0,-2-3-1 0</inkml:trace>
  <inkml:trace contextRef="#ctx0" brushRef="#br0" timeOffset="-85129.66">17410 10735 1494 0,'0'0'0'16,"0"0"0"-16,0 0 0 0,19-25 29 15,-7 17 2-15,-3 2-1 0,5 1 0 0,2-4-16 16,0 6-1-16,2-6 1 0,1 2 0 0,0 2 33 16,-1 1 2-16,-2-3-1 0,2 5 0 0,1 4-31 15,-1 2 0-15,-2-1 0 0,-4 4 0 0,2 2 7 16,-2 1 1-16,-1 1 0 0,-2 0-1 0,0 1-11 0,-2 2-1 0,-2-2 0 0,-2 1 1 16,1-1-5-16,-4 0 1 0,-4 2-1 0,1-1 1 15,-2 1-3-15,1-6 0 0,-5 0-1 0,-3-3 2 0,0 2 1 16,-1 2 0-16,-4-4 0 0,-3-2 1 0,3 1-4 15,1-4 1-15,-4 0-1 0,3 0 1 0,1 0 2 0,-2 0 1 16,2 0 0-16,4 0 0 0,0 0-4 0,3 0 1 16,-2-4 0-16,1 3 0 0,4-1 9 0,6 2 0 15,-2 2-1-15,2-2 1 0,0 0-6 0,0 0 0 16,0 0 0-16</inkml:trace>
  <inkml:trace contextRef="#ctx0" brushRef="#br0" timeOffset="-84456.63">18179 10366 1595 0,'0'0'0'0,"0"0"0"0,0 0 0 0,-18 7 50 0,9-2 0 0,0-2 0 0,1 11 0 0,-3 1-33 0,-1 4 0 0,-1 0 0 0,1 9 0 0,3 4 44 0,-3 1 1 0,-1 3 0 15,1 1-1-15,3 3-44 0,0-3 1 0,-1 2 0 0,-4 3 0 0,3 4 1 0,2 3 1 0,0 0-1 0,2 0 1 0,2 1-9 0,5-8 0 0,-3 5-1 0,3-1 1 0,3-2-8 0,1-5 1 0,1-2-1 0,2-6 1 0,4 3-2 0,-1-6 0 0,3-5 0 0,-1 0 2 0,0 0-4 16,1-4 0-16,-1-5 0 0,2 0 1 0,0-2-1 15,0-3 0-15,-1-2 0 0,-3-3 1 0,-1-1-1 16,0-1 0-16,0-2 0 0</inkml:trace>
  <inkml:trace contextRef="#ctx0" brushRef="#br0" timeOffset="-82808.08">18251 10807 1255 0,'0'0'0'0,"0"0"0"0,0 0 0 0,0 0 32 0,0 0-1 0,-19 4 0 0,19-4 2 0,0 0-19 0,0 0 0 0,0 0 1 0,0 0-1 0,0 0 13 0,0 0 0 0,0 0 0 0,0 0 0 16,0 0-15-16,0 0 2 0,0 0-2 0,0 0 2 0,0 3-9 0,0-3 1 0,0 4-1 0,3-1 1 0,-3 2-3 0,4 4 2 0,-3 2-1 0,6 10 1 0,-1 2-5 0,1 3 0 0,-4-1 0 0,3-2 0 0,1 3 0 0,-2-8 0 0,-2-2 0 0,3 1 0 0,3 1-2 0,-2-1-1 0,-4-3 1 0,1-1 1 16,5-3-1-16,-4-5 1 0,2 1-2 0,-5-4 2 0,-2-2-2 0,3 3 1 0,1-1-2 0,-4-2 2 0,3-7 0 0,1-2 0 0,-1-2-1 0,3-11 1 15,2-7 0-15,-1 5 0 0,-3-3-1 0,1-6 2 16,1 7-1-16,1 1 1 0,-2 2-1 0,2 2 1 16,2 5-1-16,-4 0 1 0,2 4 0 0,-7 0 1 0,4 1-1 15,1 4 1-15,-2 4-1 0,-3 3 1 0,4 3 1 16,-4-3 1-16,2 4 1 0,0 6-1 0,3-3-1 15,-2 4 0-15,-3 1 0 0,0 11 1 0,2 3 11 16,2 1-1-16,-1-1 0 0,-3-1 1 0,0 1-7 16,4-7 2-16,-3 1 0 0,1-3 0 0,3 3 12 15,1-4 0-15,-3-8 1 0,1-1 0 0,-4-3-11 0,3-2 1 16,1-2 1-16,1-4-1 0,-1-1 16 0,1-6 1 16,0-1-1-16,6-13 1 0,-4 3-16 0,2-3 2 15,1-1-1-15,1-3 0 0,-6 7 14 0,2 0 1 16,2 1 1-16,0 7-1 0,0 0-16 0,-2 0 1 15,-4 4 1-15,1 2-1 0,1 0 12 0,-1 4 1 16,-3-5 0-16,3 8-1 0,-1 2-12 0,-3-1-1 0,2 6 0 16</inkml:trace>
  <inkml:trace contextRef="#ctx0" brushRef="#br0" timeOffset="-82309.16">18717 11094 1569 0,'0'0'0'0,"0"0"0"0,0 0 0 0,0 0 44 0,-20-11 0 0,20 11 0 0,-3-3 1 0,3 3-30 0,5-4 2 0,-1 4-1 0,-1-3 1 0,1 1 28 0,-1 0 1 0,1 0-1 0,1 2 1 0,4 2-31 0,0 0 2 0,-1 3 0 0,3-1 0 0,1 5-3 0,-3-4 1 0,-4 2-1 0,2 5 2 0,-3-7-7 0,0 3 0 0,-3-1 0 0,-1 3 0 0,0 2-8 0,0-1 0 0,-1-6 0 0,-3 2 2 0,0 2-2 0,-3-5 0 0,6 1 0 0,-3 2 1 0,1-5-2 0,-1 3 1 0,2-5 1 16,-1 0-1-16,-3 0-1 0,3 3 1 0,-1-3-1 16,4 0 1-16,-3 2-1 0,3-2 1 0,-4 0-1 15,4 0 1-15,-1 0-1 0,1 0 1 0,0 0-1 16,0 0 1-16,0 4 2 0,3-1 0 0,-3-3 0 15,5 0 1-15,2 0-2 0,2-5 0 0,4 1 1 16,-5 4 0-16,8-3 4 0,0-4-1 0,-3 3 1 16,-1 4 1-16,0-3-4 0,-3-1 2 0,-4 3-1 15</inkml:trace>
  <inkml:trace contextRef="#ctx0" brushRef="#br0" timeOffset="-81810.14">19131 10271 1620 0,'0'0'0'0,"0"0"0"0,-12 21 0 0,3-2 40 0,5 2 2 0,-3 6-1 0,6-1 1 0,-3 11-26 0,2 2-1 0,1 8 1 0,-1 4 1 0,0-2 41 0,0 1 1 0,2 1-1 0,-3 12 1 16,1 0-42-16,0 1 1 0,0 1 0 0,1 3 0 0,-1-4 6 0,-3-5-1 0,3 3 1 0,0 3 0 0,0-5-12 0,1-9 0 0,1 2 0 0,-4-1 1 0,2-9-8 0,1-3 2 0,-1-3 0 0,0-7 0 0,2-2-3 0,0-5 1 0,0-7-1 0,0-2 2 0,-2-2-4 0,-1-5 0 0,1-3 0 0,2-4 1 0,0 0-2 0,5-2 1 0,-5-3-1 0</inkml:trace>
  <inkml:trace contextRef="#ctx0" brushRef="#br0" timeOffset="-81160.52">19316 10730 1569 0,'0'0'0'0,"0"0"0"16,0 0 0-16,0 0 31 0,0 0-1 0,0 0 0 0,0 0 2 15,0 0-19-15,0 0 1 0,0 0-1 16,0 0 2-16,0 0 37 0,0 0 1 0,0 0 0 0,0 0 0 0,0 0-36 16,0 0-1-16,0 0 1 0,-16 77 1 15,16 11 18-15,-3-12 0 0,1-15 0 16,4-13 0-16,1-15-22 0,3-10 2 0,1-9-1 0,-7-7 0 0,5-7-7 16,2-5 0-16,0-7 0 0,2-10 0 0,0-4-3 15,0-2 1-15,-2-4 0 0,-2 2-1 0,2-3-1 0,2 10-1 16,-6-2 0-16,3 4 2 0,-1 0-3 0,0 9 1 15,1 0 0-15,-6 3 0 0,3 2 0 0,1 3 2 16,-4 4-1-16,5 7 1 0,-5-5-3 0,2 2 2 16,-1-1-1-16,1 16 0 0,0 15 3 0,0-4-1 0,-2 1 1 15,0 6 0-15,0-7-3 0,0 2 2 0,0-6-1 16,3 2 1-16,-3-5 6 0,2-2 0 0,0-3 0 16,0-2 0-16,1-6-4 0,1-1 1 0,-3-2-1 15,1-3 1-15,3-2 4 0,-1-2 1 0,-2-2 0 16,1-9 0-16,4-1-5 0,-3-4 0 0,3-3 0 15,0-9 0-15,0 1 3 0,2 3 0 0,-4-10 0 16,2 6 1-16,0 3-6 0,-1 1 2 0,-1-1-1 16,2 4 1-16,0 5 4 0,-2 0 0 0,-1 2 1 15,-2 5 0-15,1 2-5 0,1 4 0 0,-4 3 0 0</inkml:trace>
  <inkml:trace contextRef="#ctx0" brushRef="#br0" timeOffset="-80867.61">19771 11073 1859 0,'0'0'0'0,"0"0"0"0,0 0 0 0,-15 21 54 0,6-11 0 16,2 1 0-16,5 1 1 0,-2 2-39 0,3 0 2 0,-3-1-1 0,1 1 1 0,3-2 54 0,0-3 0 0,0-2 0 0,-4 0-1 0,4 2-53 0,4-4 0 0,-4-1 0 0,0-4 0 0,0 0 17 0,0 0 1 0,0 0 0 0</inkml:trace>
  <inkml:trace contextRef="#ctx0" brushRef="#br0" timeOffset="-80328.58">19867 10522 1897 0,'0'0'0'0,"0"0"0"0,0 0 0 0,19 11 38 16,-8-1 0-16,-1 4 1 0,4 9-1 0,0-2-24 0,-1 2 2 0,-1 7 0 15,1 0-1-15,-3 0 35 0,-1 5-1 0,-2-2 1 16,-2 4 0-16,1 2-33 0,-1 2 0 0,0 1 0 16,-3 0-1-16,-2-3 15 0,0-4-1 0,0 4 0 15,-4-2 2-15,1 0-19 0,-6-4 1 0,2-1-1 16,-2-1 2-16,0-1-4 16,1 4 0-16,0-6 0 0,-4-5 1 0,3 3-6 15,-1-3 2-15,1-4-1 0,-2-8 1 16,1 1-1-16,1-1-1 0,0-6 1 15,2-3 0-15,4-2-3 0,-1-4 1 16,-1-3-1-16</inkml:trace>
  <inkml:trace contextRef="#ctx0" brushRef="#br0" timeOffset="-78874.29">20569 10702 878 0,'0'0'0'0,"0"0"0"0,0 0 0 0,0 0 79 0,0 0 0 0,0 0 0 16,0 0 1-16,0 0-62 0,0 0 0 0,0 0-1 0,0 0 1 0,0 0 59 0,0 0-1 0,0 0 0 0,0 0 2 0,0 0-60 0,0 0 0 0,0 0 0 0,0 0 0 0,0 0-13 0,0 0 2 0,0 0 0 0,12 17-1 0,-12 1-1 16,0 3-1-16,-2 2 1 0,-1 3-1 0,1 9-4 0,0 0 0 0,2 4 0 0,-3-4 0 0,1 4 0 0,0-5 0 0,0-3 0 0,1 6 0 0,2-5-2 0,1-2 0 0,-2-4 0 0,-2 0 1 15,2 1-2-15,2-8 2 0,0-3 0 0,-2-5 0 0,2-3 0 0,1-2 1 0,-3-3-1 0,2 1 1 0,-2-1-1 0,0-3 1 0,0 0-2 0</inkml:trace>
  <inkml:trace contextRef="#ctx0" brushRef="#br0" timeOffset="-78580.83">20604 10737 1332 0,'0'0'0'0,"0"0"0"0,0 0 0 0,7-23 23 16,-3 14 2-16,3 2-1 0,-2 2 1 0,4-1-12 0,1 1-1 0,3 2 0 0,-5-1 1 0,7 4 24 0,-1 4 0 0,0-3 0 0,2 5 1 0,0 3-24 15,-2-1 2-15,-2 5-1 0,-1 6 0 0,-3 2 16 0,-1-5-1 16,-1 3 0-16,-3 1 2 0,1 1-19 0,-2 2 1 16,-4-4-1-16,-2 6 2 0,1-4 2 0,-1 0-1 15,-1-7 1-15,-6 2 1 0,1 0-9 0,-1-4 1 16,-1-2 0-16,-2-1 0 0,0 0 4 0,0-2-1 16,1-3 1-16,-4-4-1 0,1 1-5 0,3 1 0 15,-3-2 0-15,4-2 1 0,3 1 5 0,-1-3 1 16,1 1 0-16,4-1 0 0,-1-5-6 0,6 2 0 0,2-2 0 15,2-1 0-15,-4-2 7 0,1-3 0 0,1 3-1 16</inkml:trace>
  <inkml:trace contextRef="#ctx0" brushRef="#br0" timeOffset="-77999.08">21255 10279 1444 0,'0'0'0'0,"0"0"0"0,0 0 0 0,-18 13 46 16,9-6 0-16,6 3 0 0,-8 8 0 0,2 1-30 0,4-3 0 0,-5 3 1 0,1 8 0 0,3 3 51 0,-2 0 1 0,-1 8-1 0,-2-3 1 0,2 11-51 0,2-2 0 0,-3 7 0 0,-1 2 0 0,6 0-6 0,1-2 0 0,-1 0 1 0,2 3 0 0,-1-3-5 0,2-5 0 0,2 7 0 0,2-7 0 0,2 1-8 0,-1-8 1 0,1 0 0 0,1-8 0 0,2 4-1 0,2-3 1 0,0-7-1 0,-6 12 1 0,6-7-2 0,-4-6 1 0,2 1 0 0,0-4 0 0,0-5-1 0,0-2 1 0,-3-2 0 0,0-3 0 0,1 0-1 15,-5-6 1-15,0-3-1 0</inkml:trace>
  <inkml:trace contextRef="#ctx0" brushRef="#br0" timeOffset="-73485.05">21488 10728 1281 0,'0'0'0'0,"0"0"0"0,0 0 0 0,0 0 28 0,0 0 1 0,-18 5-1 0,13-1 2 0,1-1-17 0,2 1 0 0,1 1 1 0,-1 2-1 0,2 2 30 0,-4-6 1 0,3 1-2 0,-1 5 2 0,0-2-28 0,0 5 1 0,1 2-2 0,-3-2 2 0,1 4-7 0,-1 0 2 0,2 0-1 0,-3 7 0 0,0 1-4 0,3 3 0 0,-3-3-1 0,3 6 2 0,0-5-7 0,0-7 1 15,1 3 1-15,1 2-1 0,1-6-1 0,3-3 1 0,-1-1-1 0,3-3 2 0,4 1-3 0,-4-3 0 0,2 0 0 0,3-3 0 0,1-2 0 0,1-3 0 0,-1 0 0 0,0 0 0 0,4-3-1 0,2-2 1 0,-4-3-2 0,2 0 2 0,-2-6-1 0,-2 0 1 0,1 1-1 0,-1-6 1 0,0 1 1 0,-1 1 0 0,-4-1 1 16,-5-1-1-16,1 1-1 0,1 1 1 0,-1-5 0 16,-3 3 0-16,0 2 8 0,2-1 0 0,-4 2 0 15,-1-2 1-15,-1 4-4 0,3 0 0 0,-1 0 0 16,0 2 1-16,-3 3 15 0,3-1 2 0,-2 1-2 16,3 5 2-16,-5-5-13 0,5 8 1 0,-1-3 1 0,2 4-1 15,-2-5 17-15,2 5 0 0,4-4 1 0</inkml:trace>
  <inkml:trace contextRef="#ctx0" brushRef="#br0" timeOffset="-72999.27">21752 11080 1709 0,'0'0'0'0,"0"0"0"0,0 0 0 0,0 0 41 16,0 0 2-16,0 0-2 0,0 0 2 15,0 0-27-15,-3-16-1 0,3 16 1 16,5-7 1-16,-1 7 43 0,-1 2 2 0,2 3 0 16,1-5 0-16,-1 5-46 0,0 2 2 0,1-1 0 15,-3 4 0-15,-3 2 15 0,0 2-1 16,0-3 1-16,0 7 0 0,-2-3-20 0,-1 1 2 15,-1-3-1-15,-3-1 1 0,4-5-3 0,1 2 2 0,2-2-2 0,-4 0 1 0,3 0-5 0,1-4 0 0,0 1 0 16,0-4 1-16,0 5-2 0,0-5 1 0,0 2-1 0,0-2 1 16,0 3-3-16,0-3 0 0,5 0 1 0,-5 0 0 0,2 0 1 15,-2 0 1-15,3 0 0 0,1 0 1 0,-1-1-3 16,1-3-1-16,1 4 1 0,2-3 0 0,2 1 1 16,-2 0 1-16,0 0 0 0</inkml:trace>
  <inkml:trace contextRef="#ctx0" brushRef="#br0" timeOffset="-72539.28">21976 10890 1721 0,'0'0'0'0,"0"0"0"16,0 0 0-16,0 0 45 0,0 0 0 0,0 0 0 0,0 0 1 0,0 0-31 0,0 0 2 0,0 0 0 0,20-18 0 0,-11 16 42 0,1 1 1 0,-1-1-1 0,1 2 2 0,3 0-44 0,-1-4 1 0,1 3 0 0,-6-1 0 0,1 0-4 0,3 0 1 0,0 1-1 0,-6 1 2 0,2 0-7 0,-5 0 0 0,-2 0 0 0</inkml:trace>
  <inkml:trace contextRef="#ctx0" brushRef="#br0" timeOffset="-72253.66">22006 11031 1670 0,'0'0'0'0,"0"0"0"0,-3 0 0 0,6 0 23 15,1 0-1-15,-4 0 1 0,3-4-1 0,1-1-11 16,-1 3 1-16,1 0-1 0,-1 0 1 15,4 2 23-15,-1 2 1 16,1-2-1-16,0 0 1 16,0 0-22-16,0 0 1 0,0 0-1 0,2 0 2 0,0 0 5 15,0 0 1-15,-2-2-1 0,-2 1 0 0,2-3-9 0,0 1-1 0,-2-1 0 0,-1-1 0 16,-2 0-4-16,1 1 0 0,1-3-1 0</inkml:trace>
  <inkml:trace contextRef="#ctx0" brushRef="#br0" timeOffset="-71886.89">22460 10666 1620 0,'0'0'0'0,"0"0"0"0,0 0 0 0,0 0 26 0,0 0 1 0,0 0-2 0,0 0 2 0,-25 4-14 0,16-2-1 0,6-2 0 0,11-2 2 0,8-2 32 0,-2 1 0 0,4-1 0 0,1 1 0 0,4 1-30 0,-2-5 1 0,-1 2-1 16,-2-4 1-16,-3 5 15 0,0 3 0 0,-1-5 1 0,-2 1-1 0,-1 3-18 0,-4-1 0 0,-2 1 1 0,-2 2-1 0,-3 0 2 0,4 0 1 0,-4 0 0 0,0 0 0 0,0 0-8 0,0 0 1 0,-5 4-1 0</inkml:trace>
  <inkml:trace contextRef="#ctx0" brushRef="#br0" timeOffset="-71512.13">22447 10709 1771 0,'0'0'0'0,"0"5"0"16,-5-2 0-16,3 3 33 0,0 2 1 0,1 1-1 15,-1 4 1-15,2 2-21 0,0-1 2 16,0 4 0-16,0 5-1 0,0 2 45 0,0-1-1 16,-7 8 0-16,2-6 2 0,5 2-43 0,-4 1 1 15,2-1-1-15,1-5 1 0,1 3 14 16,0-8-1-16,0 1 1 0,0-7 0 0,1-1-18 15,1-4 0-15,-2 0 0 0,0-2 0 0,0-5-1 0,4 4-1 16,-4-4 0-16,3-11 1 0,2-1-5 0,1 1-1 0,-3-5 1 0,-1-10 0 0,3-2-2 0,-3 7-1 16,2 1 1-16,-3-4 0 0,1 4-3 0,2 8 1 0,-4 0 0 15,0-1 0-15,0 3-1 0,1 3 0 16,1 2-1-16,0 1 2 0,-2 4-2 0,-2-5 0 0,2 5 0 16,-2-4 1-16,2 4-3 0,0 0 1 0,4 0 0 15,-1 0 0-15,3 0-1 0,1 0 1 0,0-1 0 16,2-5 0-16,3 1-1 0,2 1 0 0,0 3 0 15,-1-1 0-15,-1-2 0 0,-2 3 0 0,-1-1 0 16,2 0 0 0,-2 2 0-16,0 0 0 0,-2-2 0 15,-2 1 0-15,2-6 0 16,-4 1 0-16,3 3 0 0</inkml:trace>
  <inkml:trace contextRef="#ctx0" brushRef="#br0" timeOffset="-70705.66">23056 10109 1632 0,'0'0'0'0,"0"0"0"0,0 0 0 0,0 0 33 0,0 0-1 0,0 23 1 0,0 10 1 0,0 7-21 16,-2 3 2-16,-2 1-1 0,-1 3 1 0,2 2 32 0,1 8 0 0,-2 8 0 0,1 7 0 0,1 0-30 0,0-9 0 0,-5 11 0 0,4 4 0 15,1 3 2-15,2-7 1 0,-5 3-1 0,1-3 1 0,4-4-10 0,0-3 2 0,-2-5-2 0,1 6 1 0,2-10-8 0,-1-10 2 0,-1 1-1 0,-3-14 1 0,2 4-2 0,1-11 0 0,-1-3 1 0,0-1-1 0,2-8-2 0,0-2 2 0,-2-3-1 0,-5-4 0 0,4-4-1 0,1 1 1 0,2-4 0 0,0-7 0 0,2-4 1 0,-2 1 2 0,-2 3-1 0</inkml:trace>
  <inkml:trace contextRef="#ctx0" brushRef="#br0" timeOffset="-69689.63">23282 10728 1532 0,'0'0'0'15,"0"0"0"-15,0 0 0 0,0 0 40 0,0 0 0 0,0 0-1 16,0 0 2-16,0 0-26 0,0 0 1 0,0 0 0 16,0 0 0-16,0 0 40 0,0 16 1 0,0-13-1 15,0 8 1-15,0 5-40 0,0 1 1 0,0 6-1 16,0 2 1-16,3-1 3 16,1 3 1-16,1 3-1 0,-3-2 0 0,1-4-10 15,1 1 1-15,-1-6-1 0,1 3 0 0,5-5-6 0,-4 1 0 0,2-2 0 16,-5-4 0-16,1-5-1 0,1 0 0 0,-1-4-1 0,-1 3 2 15,2-6-4-15,-1 0 1 0,-3 0 1 0,4-6-1 0,-1-2-1 16,1-1 1-16,-3-3-1 0,3-10 2 0,0-4-2 16,1 3 0-16,-2-1 0 0,-1-10 1 0,2 6-1 15,1 2 0-15,0-1 1 0,1 8 0 0,-1 1 0 0,0-1 1 16,-1 1 1-16,-1 6-1 0,1 1-1 16,-1 6 1-16,1-4-1 0,-4 9 1 0,3 0 3 0,3 0-1 15,-6 0 1-15,0 9 0 0,0-4-3 0,1 6 2 16,-1 1-1-16,2 13 0 0,2 0 7 0,1-3-1 15,-5 8 0-15,0-1 0 0,3-1-3 0,1 0-1 16,1-2 1-16,-1-1 0 0,5-1 3 0,-6-2 1 16,1-7 0-16,1 1 1 0,-2 0-6 15,6-5 2-15,-3-3-1 0,1-1 1 0,-6-3 5 0,3-4 1 0,-1-4-1 16,3-3 2-16,1-5-7 0,0 0 1 0,-2-1-2 16,0-9 2-16,2-3 5 0,1-1 0 0,-3 3 1 15,0-2 0-15,2-1-8 0,-2 6 2 0,3-1 0 16,-5 4 0-16,1 1 5 0,-3 0 0 0,3 4 0 15,-1 3 1-15,-1 4-8 0,0-2 2 0,0 3 0 16,1 2 0-16,-3 2 5 0,0-3 0 0,0 3 0 16</inkml:trace>
  <inkml:trace contextRef="#ctx0" brushRef="#br0" timeOffset="-69157.43">23747 11076 1771 0,'0'0'0'0,"0"0"0"0,0 0 0 0,0 0 53 0,0 0 0 0,0 0 0 0,0 0-1 0,4-23-35 0,-4 23 0 0,3-3 0 0,-1-2 1 0,-2 5 50 0,5-4 2 0,-1 2-1 0,-1 1 1 0,1 1-52 0,1 1 0 0,-1 1 0 0,5 2 0 0,-4 1-6 0,2 2 1 0,-2 0-1 0,-1 0 0 0,-1 2-5 0,-3 1 1 0,2 1 0 0,-2 1 0 0,0-1-8 0,0 1 1 0,-2-5 0 0,-3 5 0 0,0-1-1 0,-1-2 1 0,-1 0-1 0,-1 1 1 0,-1-1-2 0,2-2 1 0,0-4-1 0,0 6 1 0,-1-5-1 0,1 3 1 0,2 0-1 0,0-4 1 15,1 1-4-15,4-4 1 0,-3 5 0 0,1-3-1 0,2-2 1 0,0 0 1 0,4 2-2 0,-4-2 2 0,3 3-1 0,-3-3-1 0,4-2 1 0,-1 1 0 0,2-1-1 16,2 0 2-16,1 2-1 0,0-3 0 0,5 1 0 15,-1 0 1-15,-1 0-2 0,-3 1 2 0,1 1 0 16,0 0 0-16,0 0-1 0,-2 0 1 0,-2 0 2 16,-1 0 0-16,-4 0 0 0,3 0 0 0,1 0 0 15,-4 0 0-15,0 0 0 0</inkml:trace>
  <inkml:trace contextRef="#ctx0" brushRef="#br0" timeOffset="-68586.5">23947 10429 1545 0,'0'0'0'0,"0"0"0"0,0 0 0 0,0 0 45 0,21 17 0 0,-11-8-1 0,4 4 2 0,2 6-30 0,-3 0 1 0,1 6 0 0,0-2 0 0,0 3 47 0,-2 1 1 0,-5-1-1 0,2 7 1 0,2-6-47 0,-2-3 0 0,-4 8 0 0,0 1 0 0,2 3 16 0,-1 1 1 16,-5-2 0-16,-1 4 0 0,0-1-21 0,-1 3 1 16,-5-8-1-16,-4 9 2 0,-1-5-2 0,-1 0 0 15,-2-2 1-15,1 1-1 0,-1 2-6 16,0-3 1-16,-2 4 0 0,0-5 0 0,-3-3-1 16,3 1 0-16,-2-9 0 15,1 3 1-15,3-6-4 0,1-6 1 16,1-4 0-16,0-3-1 0,1-3 1 15,2-4-1-15,-1-4 1 0</inkml:trace>
  <inkml:trace contextRef="#ctx0" brushRef="#br0" timeOffset="-64645.07">18196 10644 552 0,'0'0'0'0,"0"0"0"0,0 0 0 0,0 0 9 0,0 0 0 0,0 0 0 0,0 0 1 0,0 0-5 0,0 0 2 0,0 0-1 0,0 0 0 0,0 0 18 0,0 0-1 0,0 0 1 15,0 19 1-15,2-10-14 0,2 1 1 0,-4 1 1 0,1 5-1 0,5 5 36 0,-1-2 0 0,-2 0 1 0,-1 1-1 0,0 3-31 0,3 1 0 0,-5 4-1 0,2 2 1 0,2 2 29 0,-1-4 1 0,1 2 1 0,-4 2-1 16,0-9-32-16,3 3 2 0,-1-1 0 0,1-6 0 0,1-3 8 0,-1-4-1 0,-1-1 1 0,5-3 1 0,-1-1-14 0,1-3 1 0,-6-2-1 0,-1-2 0 0,7 2 12 0,-3-2-1 0,-2 0 1 0,1-2-1 0,3-4-11 0,-1 1 0 0,0 2 0 0,-5-1 1 0,2-3 5 16,1 2 0-16,-1 3 0 0,-2 2 1 0,6-7-9 0,-3 4 0 0,-3 3 0 0,2-2 0 0,-2 2 16 0,2-6 0 0,-2 6-1 0,5 0 1 0,-5 0-13 0,2 0-1 0,-2 0 0 0,3 0 2 0,-3 0 8 15,0 0 1-15,0 0-1 0,0 0 2 0,0 0-13 16,0 0 1-16,0 0-1 0,0 0 2 0,0 0 7 16,0 0 0-16,0 0 0 0,0 0 1 0,0 0-11 0,0 0 1 15,0 0 0-15,0 0 0 0,0 0 11 0,0 0 0 16,4-5 1-16,-1-2-1 0,3-5-11 0,1-4 0 15,1-3 1-15,3-4 0 0,1-2 8 0,-1 1 2 16,-2-3-1-16,1 4 0 0,3 2-10 0,-1 2 1 0,-3-4-1 16,0 5 0-16,1 1 6 0,-1-4 1 0,0 0-1 15,-6 5 1-15,6-7-9 0,-4 2 1 0,3-2 0 16,-8 4 0-16,1 3 7 0,1 0 1 0,-2 2-1 16,0-2 1-16,2 4-9 0,0 3 1 0,-1 2 0 15,-1-2 0-15,0 5 3 0,0-1 2 0,0 5-1 16,0-3 1-16,0 3-7 0,0 0 1 0,0 0 0 15,0 0 0-15,0 3 4 0,0-3 1 0,0 5-1 16,0-5 2-16,0 2-7 0,0-2 1 0,0 4-1 0,0-4 0 16,-5 7 5-16,2-5-1 0,3-2 1 0,-4 3 0 15,4-3-5-15,0 4 0 0,0-4 0 0,0 1-1 16,0-1 4-16,0 4-1 0,0-4 0 0,0 3 1 16,0 3-4-16,0-5-1 0,0 3 1 0,0 5 0 0,-2-6 2 15,-1 6 1-15,-1-4-1 0,4 4 1 0,-3 2-4 16,1-3 0-16,0 3 0 0,0 1 1 0,2 6 1 15,2-6 1-15,-2 4 0 0,-2 2-1 0,1-1-2 16,-1-3 0-16,2 4-1 0,-4 1 2 0,4-1 1 16,4-1 0-16,-4 5 0 0,0-3 1 0,2 0-4 15,-1-1 1-15,1 5-1 0,0-2 1 0,0-2 2 0,1 1 0 16,-3-1 0-16,2 2 1 0,1-5-4 0,-1-4 1 16,-2 0-1-16,0-1 1 0,2 0 1 0,2-1-1 15,-4-8 1-15,0-2 1 0,1 3-3 0,-1-3 0 16,0 0 0-16,0 0 0 0,6-5 1 0,-1-4 1 15,-5 4-1-15,5-13 1 0,4 1-2 0,2-8-1 16,1 1 1-16,-5 4-1 0,0 3 2 0,0-4-1 0,2-1 1 16,2 1 1-16,-3 4-4 0,1 1 1 0,-4 2 1 15,4 0-1-15,2-4 2 0,-2 2 1 0,-1-1 0 16,3 1-1-16,0-3-1 0,-1-1-1 0,-1 1 1 16,0-6 0-16,3 1 2 0,-1 4 0 0,-2-1 0 15,-1 0 0-15,5-2-2 0,-6 7-1 0,-2 6 1 16,-1-6 0-16,-3 7 1 0,3-1 1 0,-4 3 0 15,0 3-1-15,0 4-1 0,0 0-1 0,-5-2 1 16,5 2-1-16,0 0 2 0,-4 4 1 0,4-4-2 0,-5 3 2 16,5-3-3-16,-4 4 1 0,4-4-1 0,0 3 1 15,0-3-1-15,0 4 1 0,0-4-1 0,0 5 2 16,0-5-3-16,0 2 1 0,0-2-1 0</inkml:trace>
  <inkml:trace contextRef="#ctx0" brushRef="#br0" timeOffset="-64145.72">18186 10666 2123 0,'0'0'0'0,"0"0"0"0,0 0 0 0,-7 25 73 0,5-11 0 0,2 9 0 0,0 5 1 0,0-2-56 0,2 3-1 0,-1 4 1 0,1 4 0 0,0 5 62 0,3-5 1 0,-3 5 0 0,2-6-1 0,-1-5-62 0,1-4 0 0,1-5 0 0,2 3 0 0,-2-2-6 0,2-9 0 0,-5-3 0 0,2-3 1 0,3-4-7 0,-4-2 2 0,2-4 0 0</inkml:trace>
  <inkml:trace contextRef="#ctx0" brushRef="#br0" timeOffset="-62495.73">23306 10520 527 0,'0'0'0'0,"0"0"0"0,0 0 0 0,0 0 3 16,0 0 1-16,0 0-1 0,-17-1 0 0,13 1 0 16,4 0 0-16,-3 3-1 0,-3-1 2 0,6-2 9 15,-3 3 2-15,3-3-2 16,0 0 2-16,-2 4-7 16,2-4 1-16,4 2 0 15,-4-2 0-15,3 3 16 0,-3-3 1 0,4 5 0 0,-4 1 0 0,0 4-14 0,1 3 0 0,1-1 1 16,0 6 0-16,0-1 16 0,-2 2 1 0,-2 3-1 0,0 0 1 0,2 0-16 0,2-1-1 0,-2 5 0 15,-2-3 1-15,2 2 2 0,2 4 0 0,0-4 0 16,-1 1 1-16,3 3-8 0,-1-3 1 0,-1-5-1 16,0 4 1-16,3-8 6 0,1 3 0 0,-3-8-1 15,1 2 1-15,-3 0-7 0,3-2 0 0,-2-3 0 0,-1-2 1 16,3-1 16-16,-2-3 0 0,-2 1-1 0,1 1 1 16,-1-5-13-16,0 2-1 0,0-2 0 15,0 0 2-15,0 0 12 0,0 0 1 0,0 0-2 0,0 0 2 0,2-2-14 16,0-3-1-16,-2 1 0 0,0 1 2 0,2-6 10 15,1 2 2-15,-3 0 0 0,4-2 0 0,-1 2-14 16,3 0 1-16,-6 2-1 0,1-2 1 0,5-2 18 16,-1 2 0-16,0-6-1 0,-1 1 2 0,-1-7-19 15,3 3 2-15,-1 4-2 0,0-8 2 0,1 1 13 16,-1 0 1-16,0 1-1 0,2-1 1 0,0 1-15 16,0-5-1-16,0 4 1 0,0-1-1 0,0-1 13 0,-1 5 0 15,-3-1 0-15,-1 5 1 0,0 1-15 0,1-1 0 16,-1-1 1-16,-2 3 0 0,4 1 12 0,-4 4 0 15,1-4-1-15,1 4 2 0,-2 1-14 0,0 4 1 16,-3-3-1-16,4-1 2 0,1 2 6 0,-2 2 1 16,4-5-1-16,-3 2 2 0,3 1-12 0,-4 2 1 15,2-5 0-15,-1 1 0 0,1 0 6 0,-2 4 1 16,4-3-1-16,-4 3 1 0,3-2-9 0,-3 2 1 16,4 2 0-16,-4-2 0 0,3 3 6 0,-1-1 0 0,2 2-1 15,-4 3 1-15,0-2-7 0,0 2 0 16,0 5 0-16,0 8 1 0,0-1 4 0,1-3 0 0,-1-2 1 15,0 5-1-15,2 4-6 0,-2-3 1 0,-2 2 0 16,1 0 0-16,1 6 3 0,1 0 2 0,-1 2-2 16,-1 0 2-16,1 0-6 0,1-2-1 0,-1-2 1 15,0-1 0-15,0-4 3 0,0 0 2 0,0-2-1 16,0 1 0-16,2-6-5 0,0-2 1 0,1-1 0 0,1-3 0 16,-4-1 2-16,4-1 0 0,-3-3 0 0,-1-3 0 15,7 4-3-15,-7-4 0 0,0 3-1 0,0-3 1 16,0 0 3-16,4 0 0 0,-4 0 0 0,3 0 2 0,-3 0-6 15,0 0 1-15,0 0 0 0,0 0-1 0,0 0 3 16,0 0 0-16,0 0 0 0,0 0 1 0,0 0-4 16,0 0 1-16,0 0-2 0,2 0 2 0,0-7 2 15,0-2 0-15,-1-1 0 0,5-13 0 0,3-2-3 16,-1-1-1-16,1-2 1 0,4-4 1 0,-6 6 1 16,0-2 0-16,-2 1 0 0,0-1 1 0,8 0-3 0,-6 5 0 15,0-1-1-15,-2 1 1 0,0 0 2 0,1 5-1 16,1 1 1-16,-4-5 1 0,2 1-3 0,1 6 0 15,-3 0-1-15,-1 1 1 0,3 2 0 0,-3 0 1 16,0-2 0-16,1 3 1 0,3 4-4 0,-6 2 2 16,1 0-2-16,1 1 2 0,2 4 0 0,-4 0 0 15,0 0 1-15,0 0 0 0,3 2-3 0,-3-2 1 0,0 0-1 16,0 0 1-16,0 3 0 0,0-3 1 0,0 4 0 16,0-1 0-16,0 3-2 0,0-3 0 0,0 2 1 15</inkml:trace>
  <inkml:trace contextRef="#ctx0" brushRef="#br0" timeOffset="-49601.89">10500 13265 1306 0,'0'0'0'0,"0"0"0"0,0 0 0 0,0 0 42 0,0 0 1 0,22-9 0 0,-12 7-1 0,4 0-26 0,6 2 0 0,-4 2-1 16,1 2 2-16,4 3 33 0,2-4 0 0,-5 3 1 16,0-1-1-16,1 2-33 0,-3 0 0 0,0 2 0 15,-4-4 1-15,2 0 10 0,-1 0 1 0,-3-1 0 0,-1 0 0 16,0-1-15-16,0 4-1 0,-6-2 1 0</inkml:trace>
  <inkml:trace contextRef="#ctx0" brushRef="#br0" timeOffset="-49411.27">10578 13509 1632 0,'0'0'0'0,"0"0"0"16,0 0 0-16,0 0 25 0,0 0 0 0,0 0-1 15,0 0 1-15,0 0-13 0,34-17 1 0,-15 13-1 16,6 2 0-16,-1 1 27 0,-1 1-1 0,-3-4 0 16,-3 8 1-16,3-4-24 0,-4 1 0 0,-4 1 1 15,-3 2 0-15,3-3 5 0,-3 1 2 16,-6 2-1-16</inkml:trace>
  <inkml:trace contextRef="#ctx0" brushRef="#br0" timeOffset="-48290.22">11591 12959 866 0,'0'0'0'0,"0"0"0"0,0 0 0 0,0 0 11 0,0 0 1 0,0 0 1 0,0 0-1 0,0 0-5 0,7 17 1 0,-6-8 0 0,-1 14-1 0,2 2 57 0,0-3 0 15,1 12 0-15,-3-4 1 0,6 3-47 0,1 6 0 16,-4-4 0-16,-3 9 0 0,4-5 12 0,1-2 1 16,-5 0-1-16,0 5 2 0,4-5-19 0,-1-7 2 15,-3 3-2-15,-2-1 2 0,2 1 12 0,0-3 1 16,-1-5 0-16,-3-4 0 0,4 2-16 15,0-7 2-15,0-4-1 0,-5-3 0 16,3-4 5-16,2-2 1 16,0-3-1-16,-2-7 2 0,2-1-10 15,0-3 0-15,0-1 0 0,-3-16 1 0,3 5 3 0,0 0 0 0,0 2 1 0,-4-6-1 16,2 4-6-16,1-1 1 0,-1-1 0 0</inkml:trace>
  <inkml:trace contextRef="#ctx0" brushRef="#br0" timeOffset="-48047.02">11673 13122 1369 0,'0'0'0'0,"0"0"0"0,0 0 0 16,29-19 27-16,-13 12 1 0,-2 0-2 0,5 2 3 16,-3-3-17-16,-4 7 1 0,2 1 1 0,0 1-1 15,1 5 42-15,-3-3 0 0,0 3 0 16,-5-1 0-16,6 2-38 0,-1 0 1 0,-1 2-1 0,-4 1 1 16,-2 1 19-16,-2 3 1 0,-3 2 0 0,0 1 0 15,-1 3-23-15,-3-3 1 0,-3-1-1 0,-2 5 1 0,0 0-1 16,-3-1 0-16,-4-5 0 0,-1 7 1 0,-5-1-7 15,3-4 0-15,0-3 0 0,1 0 0 0,-1-3 1 0,1 0 0 16,0-4 0-16,-1-4 0 0,3-3-3 0,4-3-1 16,1-3 1-16,4 3 0 0,2-2 0 0,5-4 0 15,0 2 1-15</inkml:trace>
  <inkml:trace contextRef="#ctx0" brushRef="#br0" timeOffset="-47525.44">12494 12790 1431 0,'0'0'0'0,"0"0"0"0,0 0 0 0,-25 5 32 0,16 0-1 0,-1 2 1 0,-3 6 0 0,4 4-18 0,-3 1 0 0,-4 3 1 16,0 5-1-16,2 2 34 0,2 2 0 0,-1 4 0 0,-2-1 0 0,2 2-31 0,4 8 0 0,1-3 0 0,1 9 0 0,1-3 11 0,-1 3 0 0,4 1 0 0,1-1 0 0,2 2-16 0,0-4 2 0,2 4-1 0,-1-1 1 0,5-3-8 15,-3-5 2-15,6 1 0 0,-4-1 0 0,6-5-4 0,-2-7 2 0,0 3 0 0,1-5-1 0,4-7-4 0,2 0 2 0,-4-3-2 16,1-4 1-16,-1-3-1 0,4-4 0 0,-4-2 0 16</inkml:trace>
  <inkml:trace contextRef="#ctx0" brushRef="#br0" timeOffset="-39803.86">12668 12992 967 0,'0'0'0'0,"0"0"0"0,0 0 0 0,0 19 31 0,4-12 1 0,-4 2-1 0,5 5 2 0,2 0-20 0,-3-1 2 0,4 4-1 0,-4-1 1 0,-2 3 31 15,1 1 1-15,3-3-1 0,1 10 1 0,-4 1-31 16,2-2 1-16,-1 6 0 0,0 0-1 0,-3-4 23 15,3 5 0-15,-1-3 0 0,1 4 0 0,1-5-23 16,2-6 0-16,-3 0-1 0,1-5 1 0,2-4 28 0,2-4 1 16,-6-3 0-16,3-3 0 0,-3-4-30 15,6-2 2-15,-4-3-1 0,2-13 1 0,6-8 0 0,-4-4 0 16,1-10 1-16,1-4 0 0,1 0-7 16,0 1-1-16,1-2 0 0,-1-1 0 0,4 2 8 0,-4 4 0 15,-5 3 0-15,4 1 0 0,0 10-8 0,1 1 0 16,-7 6 0-16,2 5 0 0,-1 5 14 0,1 6 0 15,-7 3 1-15,3 8 0 0,2 3-14 0,-1 5 1 16,-4 5 1-16,0 4-1 0,2 1 13 0,1 9-1 16,1-3 1-16,-4 3 1 0,5 4-14 0,2-4 0 0,-3 2 1 15,-3-4 0-15,6-1 9 16,-1-6-1-16,1-5 0 0,2-1 1 0,-1-4-11 0,0-6 0 0,0-3 0 16,-2-2 0-16,1-5 9 0,0-5-1 0,2 0 0 15,-4-7 1-15,2-8-10 0,2 3 1 0,-4-6-1 16,2-4 2-16,0-1 3 0,-2 0 2 0,1-4 0 15,1-3 0-15,-2 9-8 0,2-2 1 0,-3 5-1 0,4 5 1 16,-2 1 4-16,1 3 2 0,2 1 0 16,-6 6 0-16,1 4-7 0,1 3 0 0,-1 1 0 0</inkml:trace>
  <inkml:trace contextRef="#ctx0" brushRef="#br0" timeOffset="-39522.73">13413 13515 1871 0,'0'0'0'0,"0"0"0"0,0 0 0 0,-18 22 60 0,9-9 0 0,0-1 1 0,6 2 0 0,-2 2-45 0,1-2 2 0,0 0 0 0,-3-2 0 0,6-1 60 0,1-4-1 0,-4 0 1 0,4-3 0 0,0-4-60 0,-5 1 0 0,5-1 0 16,-4 4 0-16,4-4 6 0,-3-2 0 0,3-1 1 16</inkml:trace>
  <inkml:trace contextRef="#ctx0" brushRef="#br0" timeOffset="-39264.68">13540 13281 1545 0,'0'0'0'0,"0"0"0"15,0 0 0-15,0 0 23 0,0 0 1 0,0 0-1 0,0 0 2 16,24-4-14-16,-11 4 2 0,-5 4-1 0,3-1 0 16,1 2 27-16,1 1-1 0,-1 1 0 0,0-4 1 0,1 4-24 15,-3-3 0-15,-3-1 1 0,-1 3 0 0,1-5 4 16,0-1 0-16,2 0 0 0</inkml:trace>
  <inkml:trace contextRef="#ctx0" brushRef="#br0" timeOffset="-39022.81">13522 13474 1381 0,'0'0'0'0,"0"0"0"15,0 0 0-15,0 0 23 0,0 0 2 0,0 0 0 16,0 0 0-16,21 2-14 0,-17-2 1 0,1 3 0 16,0 3 1-16,2-5 23 15,0 3 0-15,2-1 0 0,0 3-1 16,3 1-20-16,1-4 0 0,-4-1-1 15,-1 0 2 1,3 0 10-16,1-1 1 16,-3 1-2-16,3 0 2 0,1-2-14 15,-1-2-1 1,-3-1 0-16</inkml:trace>
  <inkml:trace contextRef="#ctx0" brushRef="#br0" timeOffset="-38666.46">14046 13157 1444 0,'0'0'0'0,"0"0"0"0,0 0 0 0,-20-8 23 16,12 6 2-16,1 0 0 0,1 2-1 0,3 4-11 15,-4-1-1-15,1 1 0 0,1-1 1 0,2 1 22 0,-1 1-1 16,-1-2 1-16,1 3 0 0,1 3-20 0,-1-1-1 15,1 1 1-15,1-2 0 0,2-2 17 0,-4 1 0 16,4-1 0-16,-3 0 0 0,3 2-18 0,3-5 0 0,-3 2 1 16,0-1 0-16,0-3-3 0,4 5 0 0,-2-1 1 15,-2-4 0-15,7 3-5 0,-4 3 0 0,1-5 0 16,5 5-1-16,3 3 1 0,2 1 1 0,-2 1 0 16,-1-1 0-16,1 3-3 0,-6 1-1 0,1-6 1 15,-2 5 1-15,0 3 3 0,-3-4 0 0,0-2 0 16,0 3 1-16,-2-3-4 0,-2-3 0 0,-4 2 0 15,-1-2 0-15,-1 2 7 0,-1 0 0 0,0-7 1 16,0 1 0-16,2-1-8 0,-5-2 2 0,-1-2 0 16,1-1 0-16,0-3 7 0,-1-1 0 0,5 0 0 15,-3 2 0-15,6-2-7 0,-4 0 0 0,2 2 0 0</inkml:trace>
  <inkml:trace contextRef="#ctx0" brushRef="#br0" timeOffset="-38137.46">14691 12480 1709 0,'0'0'0'0,"0"0"0"0,0 0 0 0,-19 19 39 0,14-6 1 0,1 1 0 16,1 10 0-16,1-1-24 0,2 9-1 0,-4 3 1 0,1 6 0 0,-1 4 41 0,3 6 0 0,1 4 0 0,-4 5 1 0,-1 5-41 0,1-2 1 0,1 8-1 0,-1 6 1 0,-1-3 14 0,-2 1-1 0,2 6 1 0,-4 6 0 0,5-5-18 0,-3-1 0 0,2-3 0 0,0-6 0 0,1-5-4 0,0-6 1 0,1-5-1 15,-1-3 0-15,3-5-4 0,-3-4 1 0,-1-9 0 0,1 0 0 0,4-9-2 0,-3-6 2 0,-4-1-1 0,5-3 0 0,-2-4-1 16,1-5-1-16,3-1 1 0,0-6-1 0,0 0 0 0,0 0-1 16,0-4 0-16</inkml:trace>
  <inkml:trace contextRef="#ctx0" brushRef="#br0" timeOffset="-37620.32">14848 13168 1733 0,'0'0'0'16,"0"0"0"-16,0 0 0 0,-12 23 43 0,12-11 1 0,-3 2-2 16,3 4 2-16,3 8-28 0,1 2 1 0,-1-3-2 15,2 5 2-15,2-2 42 0,2-5 0 0,-3 2 0 0,2-1 1 0,5-3-43 16,-1-5 1-16,0-2 0 0,3 0 0 0,-1-5 7 15,2-4 2-15,-2-3-1 0,0-4 1 16,0-5-14-16,2-2 0 0,-4-5-1 0,4-3 2 0,-4-3-9 16,1 1 1-16,-5-7 0 0,-2 3 0 0,1-2-2 0,-2 2 0 15,-1 0 1-15,-1 2-1 0,-1 2-2 0,1 1 2 16,-1-1-1-16,-4 3 1 0,2 2-2 0,0 4 0 0,-1 1 0 16,-1 2 2-16,0 2-3 0,2 1 1 0,0 4-1 15,0-4 1-15,0 4-1 0,0 0 1 0,0 0-1 16</inkml:trace>
  <inkml:trace contextRef="#ctx0" brushRef="#br0" timeOffset="-37371.68">15326 13351 1771 0,'0'0'0'0,"0"0"0"0,0 0 0 0,0 0 35 16,-22 5 1-16,16-1-1 0,3 3 1 16,-3 3-22-16,5 3 1 0,-1-1 0 0,2 11 0 0,-4-4 34 15,4-1 0-15,0-4-1 0,0 7 2 0,4-2-34 16,-4-6 1-16,2-1 0 0,1 0 0 0,1-3 21 16,-4 0 0-16,3-2 0 0,-3-2 2 0,2 0-26 15,-2-5 2-15,0 0 0 0</inkml:trace>
  <inkml:trace contextRef="#ctx0" brushRef="#br0" timeOffset="-36982.06">15545 13226 1746 0,'0'0'0'0,"0"0"0"16,0 0 0-16,0 0 43 0,-19 0 1 0,15 0 0 16,4 0 1-16,0 0-29 0,0 0 0 0,7 4 0 0,-5-3 1 15,5-1 39-15,-2 0 1 0,2 2 0 16,2 0 1-16,4 1-41 0,-1 1 0 0,0-1 0 0,1-3 1 0,-1 2 8 16,0 3 0-16,-3-5 0 0,0 0 0 0,2 0-14 15,-6-5 0-15,-2 5 1 0</inkml:trace>
  <inkml:trace contextRef="#ctx0" brushRef="#br0" timeOffset="-36809.01">15609 13388 1784 0,'0'0'0'0,"0"0"0"0,-7 0 0 0,1 0 26 15,3 0-1-15,3 0 1 0,0 0 0 0,7 0-14 0,-5 0 1 0,1 0-1 16,1 2 2-16,3-1 19 0,2 1 2 0,3 3 0 15,0-1 0-15,1 1-21 0,-1 0 1 0,0 4-1 16,1-3 2-16,-1-5 4 0,0-1 0 0,1 0 1 16,-5 2-1-16,1-4-10 0,0-1 1 0,-2-8 0 15</inkml:trace>
  <inkml:trace contextRef="#ctx0" brushRef="#br0" timeOffset="-36542.27">15917 13119 1733 0,'0'0'0'0,"0"0"0"0,0 0 0 0,0 0 32 16,0 0 0-16,0 0 0 0,0 0 0 0,0 0-18 15,22-11 0-15,-15 11 1 0,5 0-1 0,6 0 46 0,-3 0-1 16,3 0 1-16,0 0 0 0,1 0-43 15,-3 2 1-15,-4 1 0 0,1-3 0 0,-1 0 20 16,0 4 0-16,-3-2 1 0,-2-2-1 0,0 1-24 0,-1 1 2 16,-1 0 0-16,-5-2 0 0,0 0 1 0,2-4 3 15,-2 4-1-15</inkml:trace>
  <inkml:trace contextRef="#ctx0" brushRef="#br0" timeOffset="-36334.26">16055 13113 1897 0,'0'0'0'0,"0"4"0"16,-5-1 0-16,-4 3 50 0,5 3 0 0,1-1 1 0,-1 5-1 16,2 2-33-16,1 1 0 0,-1 4-1 0,2-1 2 15,0 0 44-15,0 4 1 0,0-2 0 16,0-1 0-16,0-1-45 0,0 4 0 0,0-2 0 16,0 0 0-16,0-2 5 0,0-1 1 0,0-4-1 0,2 4 2 0,-1-6-14 0,-1-1 1 0,0-4 1 0</inkml:trace>
  <inkml:trace contextRef="#ctx0" brushRef="#br0" timeOffset="-36010.04">16245 12867 1595 0,'0'0'0'0,"0"0"0"0,0 0 0 0,0 0 33 0,0 0 0 16,0 0 1-16,0 0 0 0,23-3-21 0,-12 6 2 15,0 1-1-15,3 4 1 0,2 3 34 0,-1 5 1 0,1 7-1 16,-2-2 2-16,0 5-35 0,1 1 1 15,-3 3 0-15,-1 1 0 16,-1 8 10-16,1-2 0 0,-3 5 0 0,-2 0 1 0,1 0-16 16,-5-1 2-16,-1-2-2 0,-1 3 1 0,0-2-7 0,-1-3 1 0,-6 0-2 15,-1 0 2-15,3-3-2 0,-2-1-1 0,-2-1 1 16,-3-4-1-16,0 2-2 0,-1-7 1 0,-3-6-1 16,1 3 1-16,-1-8-1 0,2-3 1 0,-2-4-1 15</inkml:trace>
  <inkml:trace contextRef="#ctx0" brushRef="#br0" timeOffset="-35015.72">17189 12976 1583 0,'0'0'0'0,"0"0"0"0,0 0 0 16,0 27 28-16,0-15 1 0,0 0-1 0,-2 8 1 0,1-3-15 0,1 4-1 0,-4 2 1 0,4 4-1 0,0 1 29 0,0 5 0 0,-2 1 0 0,-3 8 1 0,0-2-28 0,-1-1 1 0,-1 0 0 0,0 3 1 0,6-5 9 0,-5-7 1 0,3 1 0 0,-1-4 0 15,-1-6-14-15,3 2 0 0,0-9-1 0,2-4 2 0,2-3-3 0,0-1 0 0,0-12 1 16,1-1-1-16,-1-5-4 0,1-4 0 0,-3 0 0 0</inkml:trace>
  <inkml:trace contextRef="#ctx0" brushRef="#br0" timeOffset="-34923.89">17175 13075 1507 0,'0'0'0'0,"0"0"0"0,0 0 0 0,19-13 25 0,-12 8 2 0,2 3-1 0,0 2 1 0,3-1-15 15,-5-1 2-15,2-2-2 0,0 8 2 0,3-1 32 0,-3 1 0 0,0 3 0 0,-2 2 1 0,2 1-31 0,0-1 0 0,-2 2 1 0,-2-1 0 0,2 3 6 0,-5-1-1 0,-2 2 0 0,-2 2 1 0,-1 1-12 0,-1 1 0 0,-1-2 1 0,-4-6 0 0,-3 3-7 0,-1 1 1 0,1-6 0 0,-7-2 0 0,1-1-1 0,2-5-1 0,-2 0 1 0,3 0-1 0,-5 0-1 0,4 0 0 0,2-5 0 0,2-1 1 0,-1 1-2 0,6 0 0 0,2 1 0 0,0-6 2 0,3 1-2 0,4 2 0 0,3 3 1 0</inkml:trace>
  <inkml:trace contextRef="#ctx0" brushRef="#br0" timeOffset="-34316.82">17881 12621 1457 0,'0'0'0'0,"0"0"0"0,-22 12 0 0,8-5 26 0,4 0 1 0,1 7 0 0,-3 0 0 0,3 7-15 0,-2 1 2 0,-1 6-2 0,-1 2 1 0,3 0 28 0,-3 7-1 16,-1-1 1-16,2 3 0 0,-2 0-25 0,3-4 0 0,1 4-1 0,1-1 2 0,2 10 11 0,2-4 0 0,-1 5 0 16,5 2 0-16,1-3-15 0,0-4 0 0,0 1 1 0,0-1-1 15,3-1-1-15,2-3 2 0,1-1-1 0,1 3 1 0,2-3-6 16,1-6 0-16,1 2-1 16,-1-1 2-16,-1-4-2 0,3-4 0 15,-3-3 0-15,2 3-1 0,1-6-1 0,-1-5-1 16,-2-2 1-16,-2-1 0 0,1 0 2 0,3-5 1 15,-2-3 0-15</inkml:trace>
  <inkml:trace contextRef="#ctx0" brushRef="#br0" timeOffset="-33463.12">18022 13203 1494 0,'0'0'0'0,"0"0"0"0,0 0 0 0,0 0 38 0,0 0 1 0,-18-7-1 0,18 7 1 0,-2 4-24 0,4-1 0 0,2 1 1 0,-4 1 0 0,3 5 41 0,1 1 1 0,1 3 0 0,0 16 0 16,4-4-41-16,2-1 1 0,-4 10 0 0,1-7 0 0,1 6 3 0,-5-10 0 0,1 1 1 0,4-4-1 0,0 4-10 0,1-4 0 0,-1-3 1 0,-2-6-1 0,2 0-5 0,0-1 2 0,-6-4-1 0,1-4 1 0,1-1-4 0,-1-2 2 0,5-4-1 0,-4-4 0 0,2-5-3 0,-2 3 2 0,-1-1-1 0,1-6 0 0,6-11 0 0,-4-6-1 0,0 2 0 0,0-3 0 0,0 5 1 0,2 0 0 0,-1 2-1 16,-1 4 2-16,2-1-2 0,0 2 0 0,-4 2 0 0,2 5 1 15,-1 2 1-15,1 4 2 0,-5 3-1 0,-1 3 1 0,3 4-3 16,1 2 2-16,-5 1-2 0,2 4 2 0,1 4 3 16,1 3 1-16,0-2 0 0,-3 16-1 0,6 2-2 15,0-5 0-15,-1 7-1 0,-1 1 2 0,2-5 5 16,0 2 1-16,-2-3-1 0,2-3 2 0,2 1-7 15,-3-4 1-15,1-4 0 0,-6-4 0 0,6-1 7 16,-1-1 0-16,1-4 0 0,-4 0 1 0,-1-7-7 0,2 0 0 16,-1-4-1-16,1-5 1 0,-1-1 7 15,2 1 1-15,1-1-1 0,1-15 1 0,0-5-8 0,0 0 1 16,-2-2-1-16,0 1 1 0,-1 8 7 0,5-2-1 16,-6 2 1-16,3 2 0 0,-1 7-8 0,0 2 1 15,1 1 0-15,-6 1 0 0,1 3 4 0,3 7 0 16,-4 0 1-16,0 0 0 0,3 1-8 0,1 3 2 15,-4-4 0-15</inkml:trace>
  <inkml:trace contextRef="#ctx0" brushRef="#br0" timeOffset="-33129.04">18669 13453 2035 0,'0'0'0'0,"0"0"0"16,0 0 0-16,0 0 60 0,0 0-1 0,0 0 1 0,0 0-1 15,0 0-42-15,0 0 1 0,0 0 0 16,0 0 0-16,0 0 50 0,0 0 1 0,18 11-1 0,-13 1 2 16,0 0-52-16,-1 4 0 0,-4-2 0 15,0-2 0-15,-2 2 13 0,0 1 0 0,-5-5 1 0,2 1 0 16,-4 1-18-16,6-2 0 0,-6 1 1 0,2-6 0 0,0 2-6 15,1 0 1-15,1-1-1 0,1-3 1 0,4-3-5 16,-3 0 2-16,3 0 0 0,0 4 0 0,0-4-3 16,0 0 0-16,3 0 1 0,-3 0 1 0,6 0-3 15,-3 0 0-15,1-2 1 0,1-2 0 0,6 3-2 0,1-3 2 16,0 1-2-16,3-3 1 0,0 3 0 0,1 1-1 16,-7 0 0-16,3 2 0 0,1 2 0 0,-4 0 0 15,-2 1 0-15</inkml:trace>
  <inkml:trace contextRef="#ctx0" brushRef="#br0" timeOffset="-32659.27">19149 12649 1985 0,'0'0'0'0,"0"0"0"0,-13 33 0 0,5 1 43 0,2 8 1 0,3 7 0 0,-2 11 1 0,3-4-29 0,0 2 0 0,2 13 0 0,-4-1 1 0,4 4 31 0,4-2 0 0,-4-1 1 0,0 4 0 0,2 6-32 0,1-5 0 0,1-2 0 0,-1 5-1 0,1-11 11 0,1-4 0 0,-1-4 0 0,-3-1 0 16,3-8-15-16,-1-3 2 0,-1 1-2 0,0-7 2 0,0-3-9 0,0-7 1 0,-1 1 0 0,3-6 0 0,-2-6-1 0,-1-9-1 0,-1 0 1 16,0 1-1-16,0-6-3 0,0-4 2 0,0-3-1 15,-3-9 0-15,3-1-1 0,0-4 0 0,-5 1 0 16</inkml:trace>
  <inkml:trace contextRef="#ctx0" brushRef="#br0" timeOffset="-31830.77">19461 13159 1595 0,'0'0'0'0,"0"0"0"0,0 0 0 0,-16 4 35 0,9 1 1 0,5 0 0 0,-1 4 0 0,1 2-22 0,2 1 1 0,2 2 0 0,1 9 0 0,-1 5 38 16,2-2 0-16,-1 3-1 0,1-3 2 0,-1 2-37 0,2-2 1 0,1 6-1 0,1-5 1 0,-4-5-1 0,3-1 1 0,-1-3-1 0,-2-4 0 0,1-2-6 0,-1-3-1 0,1-3 0 0,0-3 0 0,1-1-8 0,0-2 0 0,2-4 1 0,-3 3 0 0,1-6-1 0,0-6 0 0,1-1 1 0,1-14-1 0,3-7-2 16,-3 0 0-16,0-1 0 0,-1 3 1 0,1 3-1 15,0 4 0-15,-2 6 0 0,-1-3 1 0,-1 9-1 16,1 2 0-16,-1 3 0 0,-1 2 0 0,1 4 0 16,-3 3 0-16,4 1 0 0,-4 3 0 0,0-2 2 0,0 1 1 15,-4 4-1-15,4 7 0 0,4 8-1 0,-4 0 2 16,4-1-1-16,1 6 0 0,-2-2 4 0,3-3 0 15,1 1 0-15,-2 4 1 0,6-6-3 0,-3-5 1 16,1-1-1-16,-4 1 1 0,6-5 4 0,0-4 0 16,-1-2 0-16,-4 0 0 0,1-1-4 0,0-6 1 0,-2-3-1 15,0-4 2-15,4-3 6 0,2-4 0 0,-8 0-1 16,2-7 2-16,1-5-6 0,-1 0 0 0,0 3-1 16,-5-1 1-16,4 1 11 0,1 6 1 0,-1 1 0 15,-3 1 0-15,6 4-10 0,-3 6 1 0,0 0 0 16,-3 2 1-16,-1 5 8 0,4-2 0 0,-4 2 0 15</inkml:trace>
  <inkml:trace contextRef="#ctx0" brushRef="#br0" timeOffset="-31570.67">19944 13488 1947 0,'0'0'0'15,"0"0"0"-15,0 0 0 0,0 0 54 0,-23 4 3 0,18-4-2 0,2 1 1 0,1 3-39 0,0 1 0 0,0 0 0 0,2 6 1 0,0 0 53 0,0-1 1 0,0 2 0 0,0 3-1 0,0 6-53 0,2-4 0 0,-2-3 0 0,0 0 0 0,2 2 4 0,0-3 0 0,-1 1 0 0,1-6 1 0,2-1-12 0,-4-1 0 0,1-3 1 0,-1-3 0 0,4 2-9 0,-4-2 2 16,3-5-2-16</inkml:trace>
  <inkml:trace contextRef="#ctx0" brushRef="#br0" timeOffset="-31313.03">20073 13282 1922 0,'0'0'0'0,"0"0"0"16,0 0 0-16,0 0 28 0,0 0 0 0,0 0 0 16,0 0 1-16,0 0-15 0,28-10-1 0,-19 12 1 15,2 1-1-15,3-1 27 0,-2 1 1 0,0 1-1 16,1-1 2-16,-1 3-27 0,1 1 1 0,-8-6 0 0,2 1 1 15,2-2 10-15,-2 0 1 0,-4 2-1 0,-3-2 1 16,6-2-16-16,-6 2 1 0,1-3 1 0</inkml:trace>
  <inkml:trace contextRef="#ctx0" brushRef="#br0" timeOffset="-31049.14">20092 13432 1632 0,'0'0'0'0,"4"0"0"0,-8 2 0 0,4-2 37 0,0 0 0 15,0 0 0-15,4-2 0 0,1 0-22 0,2 0 1 16,0 1-2-16,0-1 2 0,2 2 26 0,0 0-1 0,-2 0 1 16,-2 0 0-16,2 2-26 0,2-1 0 15,0-1-1-15,0 2 2 0,2 0 7 0,-3 0-1 0,-1 1 1 16,-1-3 1 0,1-3-14-16,2-1 1 0,-6 1 0 15,2 1 1-15,1 2-8 0,-3-4 1 0,1 3 0 16</inkml:trace>
  <inkml:trace contextRef="#ctx0" brushRef="#br0" timeOffset="-30715.13">20532 13212 1532 0,'0'0'0'0,"0"0"0"16,0 0 0-16,0 0 24 0,-18-18 0 0,14 15-1 16,-3-1 1-16,4 1-13 0,3 3 1 0,-5-4 1 0,1 3-1 0,4 1 25 15,-2-4 1-15,-1 4 0 0,-2 2 0 0,1 0-23 16,0 1 1-16,1 1-1 0,-1 3 1 16,-1 3 9-16,0 2 1 0,1-3-2 15,4 0 2-15,-3 3-14 0,1 2 1 0,0-3-1 16,2-4 2-16,2-2-6 0,0 2 0 0,1-3 0 0,-1 1 1 0,2 0-3 0,-1-1 0 15,2 1-1-15,1-5 2 0,1 0 0 0,0 4 0 16,0-3 0-16,0 1 1 0,3 4-3 0,-1-3 0 16,0 4 0-16,0 2 0 0,2 1 3 0,1 1 0 15,-7 1 0-15,2 2 1 0,-3-1-4 0,1 3 1 0,-1 1 0 16,-4-3-1-16,0 2 4 0,0-4 0 0,0-1 0 16,-7 1 0-16,1-3-3 0,-1-2 0 0,2-3 0 15,-4-1 1-15,-2 1 3 0,3-3 0 0,-1-1 0 16,0-1 0-16,0-5-4 0,2-1 1 0,-5 0-1 15,-1-3 1-15,1-1 9 0,3 1-1 0,0 1 1 16</inkml:trace>
  <inkml:trace contextRef="#ctx0" brushRef="#br0" timeOffset="-30249.01">20662 12879 1608 0,'0'0'0'0,"0"0"0"0,0 0 0 0,0 0 50 0,0 0 1 0,0 0-1 0,18 16 1 0,-11-7-35 0,5 5 1 0,2 0 0 0,2 9 1 0,4-2 49 0,-3 6 2 0,-1-1-1 0,-2 2 1 0,0 6-51 0,0-1 0 0,-6 0 0 0,0 6 0 0,1-2 11 0,-2 4 0 0,-1-3 0 0,-1 4 1 0,2-5-16 0,-7-1-1 0,0-1 1 15,-5-4 0-15,-1 8-5 0,-1-5 0 0,0 2 0 0,0 0 1 0,2-6-4 0,-4 1 1 0,-3-1-2 0,-4 2 2 0,3-8-5 0,1-2 1 0,-2-7-1 0,-2 3 1 16,4-6-1-16,1-3 1 0,1-4-1 0,-1 1 0 16,2-5-1-16,-1-1 2 0,-5-1-1 0</inkml:trace>
  <inkml:trace contextRef="#ctx0" brushRef="#br0" timeOffset="-29393.17">21551 13113 1318 0,'0'0'0'0,"0"0"0"0,0 0 0 0,0 0 56 0,0 0 0 0,0 0 0 0,0 0 2 0,0 0-42 0,0 0 2 0,0 0-1 0,0 0 1 0,0 0 36 0,0 0 1 0,0 0 0 0,0 0 0 0,16 11-38 0,-14 0 1 0,0 1-1 0,-2 20 1 0,0 4 4 0,0 3 2 0,0 0-2 0,-2-2 2 0,-2 3-13 0,3-5 1 0,-5 2-1 0,3-1 2 0,1 2-5 0,0-3-1 0,-1-3 1 0,-1 0 0 0,6-6-2 0,0-6-1 0,-2-3 1 0,0-1 0 0,3-4-3 0,-3-3 1 0,2-4 0 0,-2-5 0 0,3 4-1 0,-1-9 0 0,0-1 0 0,2-8 1 16,-1-7-2-16,-1 0 0 0,-2 5 0 0,-2-7 1 0,0-3-2 16,1-2 1-16,-3 3 0 0</inkml:trace>
  <inkml:trace contextRef="#ctx0" brushRef="#br0" timeOffset="-29133.73">21590 13168 1520 0,'0'0'0'0,"0"0"0"0,11-26 0 0,-3 17 26 0,1 0 1 15,2 0 0-15,1 4 0 0,2-2-15 0,0 0 1 16,0 3 0-16,1 4 0 0,-1 4 29 0,0 1 0 16,-2-3 0-16,1 5 1 0,1 5-28 0,-2 4 1 15,-1 0 0-15,-4 7 1 0,-2 0 13 16,2-1 0-16,-4 1 0 0,-1 6 2 0,-4-1-19 15,1-5 2-15,-1-4-2 0,2 2 2 0,-5-2 0 0,-1-5 0 0,-1-1 0 16,0 1 1-16,-5-9-7 0,1-1 0 0,1-1 0 16,-1-3 0-16,1 0 2 0,-1-3 1 0,-1-3 0 15,-2-2 1-15,1-5-6 0,3 4 0 0,-3 1 1 16,3-3 0-16,3 1 3 0,1 1 1 0,1 0-1 16,3-3 1-16,-1-1-5 0,3 4 1 0,0-1-2 0</inkml:trace>
  <inkml:trace contextRef="#ctx0" brushRef="#br0" timeOffset="-28773.97">22170 12716 1721 0,'0'0'0'0,"0"0"0"0,-12 16 0 0,5 5 43 0,2 2-1 0,-8 3 1 0,3 4 1 0,1 0-29 0,0 0 1 0,0 7 0 0,-3 3 1 0,3-3 44 0,2 2 1 0,-2 5 0 0,2 0-1 0,2 3-44 0,0-1 1 0,-1 5 0 0,4-2 0 0,2 4 17 0,0-7 0 0,0 0 0 0,4-1-1 0,1-2-19 0,1-7 0 0,1-2-1 16,3-6 2-16,1 2-2 0,1-9 1 0,1 0 0 15,1-3 0-15,0-4-6 0,2-9 0 0,0 2 0 16,-1-7 0-16,-1-3 0 0,1-1 1 0,-1 1-1 16</inkml:trace>
  <inkml:trace contextRef="#ctx0" brushRef="#br0" timeOffset="-28366.62">22398 13152 1847 0,'0'0'0'0,"0"0"0"0,0 0 0 0,0 0 42 16,-23 27 2-16,18-19-1 0,1 3 0 0,2 1-27 15,2 4 0-15,0 0 0 0,0 3 0 16,2-1 33-16,0 1-1 0,0 2 0 0,1 6 0 0,1-1-31 16,-1-3 0-16,3 3 0 0,-1-1 0 15,5-4 6-15,3-3 2 0,-3 3 0 0,3-5-1 16,-1-4-11-16,-1-3-1 15,1-2 0-15,0-4 1 0,1-1-11 0,-1 0 1 0,0-2 0 0,-1-2 0 0,1-5-1 0,1-4 0 16,-3-1 1-16,-1-6-1 0,0-3-2 0,-2 2 1 16,-4-4 0-16,-1 0 0 0,-2 0-1 0,0 6 1 15,2 1 1-15,-2 2-1 0,0-5-1 0,0 6 0 0,0 1 0 16,-4 0 1-16,3-2-1 0,1 3 0 0,-2 2 0 16,2 2 1-16,-4 5 0 0,4 2 1 0,-3-8 1 15,3 8-1-15,-4-4-1 0,4 4 0 0,-1-2 0 16</inkml:trace>
  <inkml:trace contextRef="#ctx0" brushRef="#br0" timeOffset="-27968.72">22685 13495 1670 0,'0'0'0'0,"0"0"0"0,0 0 0 0,0 0 43 0,0 0 1 15,0 0-2-15,0 0 2 0,0 0-28 0,-3-19 1 16,6 14-1-16,3-1 0 0,1 3 47 0,0-3 1 16,2 5-1-16,1 1 1 0,-1 1-46 0,0 1 0 15,-2 2 0-15,-5-2 0 0,1 3 3 0,1 0 0 16,-1 0 1-16,-3 2-1 0,0 2-10 0,0 3 1 15,-3-1-1-15,-1 0 0 0,1-1-7 16,1 1 2-16,-2-1-1 0,-1 3 0 0,-2 1-1 0,2 0 0 0,1-7-1 16,1-2 2-16,1 0-4 0,0 2 0 0,0-5 0 15,2-2 0-15,0 0-1 0,4 2 1 0,-4-2 1 16,2 3-1-16,-2-3-1 0,3 0 0 0,-3 0 0 16,4 0 1-16,-1 0-1 0,3 0 0 0,-5 0 0 15,5-1 1-15,2-3-1 0,1 2 0 0,0-1 0 0,0-1 1 16,0 3-1-16,-2-1 0 0,-4 0 0 0</inkml:trace>
  <inkml:trace contextRef="#ctx0" brushRef="#br0" timeOffset="-27602.18">23068 13261 1569 0,'0'0'0'0,"0"0"0"0,0 0 0 0,0 0 33 0,0 0 0 15,0 0-1-15,0 0 1 0,0 0-20 0,0 0 2 0,0 0-1 0,-2 18 1 0,11-16 39 0,-4-1 0 0,4-1-1 0,2-1 1 0,1-3-37 0,-3 1 1 0,2 1-1 0,-1 0 1 0,-1 0 11 0,-2 0 1 0,-2 1 1 16,1 1-1-16,-1-4-17 0,-1 2 1 0,-4 2-1 15</inkml:trace>
  <inkml:trace contextRef="#ctx0" brushRef="#br0" timeOffset="-27419.6">23116 13376 1746 0,'0'0'0'0,"3"0"0"0,-8 0 0 0,0-4 36 0,1 1 1 0,4 3 0 0,2-4 0 16,-2 4-23-16,5-2 2 0,-5 2-1 0,4 0 0 0,1 0 36 15,0 0 0-15,1 0 1 0,-1 0 0 0,2 0-36 16,0 0 1-16,-2 0 0 0,1 0 1 0,-3 0 15 16,6 0-1-16,-5 0 1 0,1 0-1 0,2 0-18 0,-2-5 0 15,-1 1 1-15</inkml:trace>
  <inkml:trace contextRef="#ctx0" brushRef="#br0" timeOffset="-27115.51">23432 13085 1758 0,'0'0'0'0,"0"0"0"15,0 0 0-15,0 0 39 0,0 0 1 0,0 0-1 0,0 0 1 16,0 0-24-16,28-16 0 0,-16 15-1 16,6 1 1-16,1 0 45 0,-1 0 0 0,-1 0 1 0,-3 1 0 15,-1-1-45-15,-1 0 1 0,2 0 0 16,-1 0 0-16,-3-1 15 0,-1-3 2 0,0-1 0 0,-2 1 0 16,-2 3-21-16,-1-1 1 0,-1-2-1 0,-3 1 2 15,0-1-3-15,0 4 1 0,-3-1-1 0</inkml:trace>
  <inkml:trace contextRef="#ctx0" brushRef="#br0" timeOffset="-26770.02">23490 13075 1758 0,'0'0'0'0,"-2"9"0"0,-7-2 0 0,6 3 37 0,-3-1 0 16,3 5 0-16,1 2 1 0,0 3-23 0,2 6 1 16,0-1-1-16,0 1 1 0,2 3 36 0,0 0-1 15,0 2 1-15,1 4 1 0,1-3-37 0,-4-4 1 16,3 3 0-16,2 0 1 0,2-8-1 0,-1 0 1 0,-1-7 0 15,0-2 0-15,1-1-8 0,-1-3 0 16,-2-4 0-16,1-1 0 0,-4-4-7 0,4 0 1 16,-4 0-1-16,0 0 2 0,1-9-3 0,1 2 1 15,-2-4 0-15,-2-8 0 0,-1-6-3 0,1-1 1 16,-3 1 0-16,1 2 0 0,1 2-1 0,-1 5 1 0,-1 4 1 16,-2 0-1-16,3 1 0 0,2 6 0 0,1-2 0 15,1 3 0-15,0 3-1 0,0 1 1 0,0-7 0 16,0 7 1-16,0 0-2 0,0 0 1 0,3 0 0 15,1-2 0-15,3 0-1 0,2 0 1 0,-1 2-1 0,5-1 1 16,1 1 0-16,4-4 0 0,-3 2 0 16,0 0 1-16,-3 1-2 0,0-1 1 0,-3 2 0 0,2 0 0 15,-1 0 1-15,1 0 0 0,-2 0 1 0,-2 0-1 16,-2 0-1-16,0 0 1 0,-1-2 1 0</inkml:trace>
  <inkml:trace contextRef="#ctx0" brushRef="#br0" timeOffset="-26337.04">24142 12538 1784 0,'0'0'0'0,"0"0"0"0,-12 21 0 0,3 0 40 0,4 1 1 0,-4 6-1 0,4-2 0 0,-1 11-24 0,1 2 0 0,2 8 0 0,1 4 0 0,0 0 40 0,0 2 2 0,1 2-2 0,-1 8 1 0,0-2-40 0,0 3 1 0,2 1-1 0,0 5 1 0,2-6 18 0,2-3-1 0,-1-5 1 0,1 6 0 0,-1-4-21 0,1-10 1 0,-1 4-2 0,1-1 2 0,-1-5-3 0,1-5 1 0,-2-5-1 0,-1-4 1 0,3 0-6 0,-2-6-1 0,-2-6 1 0,0-1 1 0,0-3 1 0,0 0 0 0,-2-8 1 0,2-2-1 0,-4-3-5 0,4-3 2 0,0 0 0 0,0-3-1 0,0-4 3 0,0 0 2 16,-1 0-1-16</inkml:trace>
  <inkml:trace contextRef="#ctx0" brushRef="#br0" timeOffset="-25801.05">24312 13215 1771 0,'0'0'0'0,"0"0"0"0,0 0 0 0,0 0 50 16,-14-19 0-16,14 19 0 0,-4-3 0 0,4 3-33 16,0 0 0-16,0 5 0 0,4 0 1 15,-4-1 50-15,1 4 1 0,1 3-1 0,2 15 0 16,3 8-50-16,0-1 0 0,0 6 0 0,2-2 0 15,-2-2-9-15,0-3 1 0,0-8-1 0,2 6 1 16,-1-3-4-16,3-8 1 0,-4-1 0 0,2-4-1 0,0-4-6 16,-2-1 0-16,-4-7 0 0,-3-2 1 0,6-2-1 0,-3-7 0 0,2-1 0 15,1-6 1-15,1-3-2 0,-2-4 1 0,-1-4-1 16,-3-6 1-16,3 1-1 0,-1-1 1 0,1 3-1 0,-4-4 1 0,3 4-2 16,1 8 0-16,1 1-1 0,-5 1 2 0,2 4-1 15,2 8 1-15,-3 2-1 0,-1 3 0 0,0 3 2 16,0 0 0-16,6 5 0 0,-6 2 0 0,0 4 0 15,0 3 0-15,1 0 0 0,-1 10 0 0,2 1 2 16,0 1-1-16,0 3 0 0,-1-1 0 0,3 2-1 16,-4-6 1-16,3-3 0 0,1 2 0 0,1-3 5 15,2-3-1-15,0-1 1 0,0-5 0 0,1-1-3 16,-3 2 2-16,-2 1-1 0,1-8 1 0,3 2 5 0,0-5 0 16,0 0 0-16,0-2 1 0,2-2-4 0,-2 0 0 15,-4-5-1-15,3-4 1 0,3-3 5 0,-1 2 1 16,1 0-1-16,-5-8 1 0,5-2-5 0,-4-3 0 15,2 6 0-15,-5 1 0 0,3 2 4 0,0-5 1 16,1 5-1-16,1 4 0 0,-2-4-5 0,2 4 1 16,-5-1 0-16,1 1 0 0,1 2 5 0,-1 1 2 15,-3 0-1-15</inkml:trace>
  <inkml:trace contextRef="#ctx0" brushRef="#br0" timeOffset="-25292.22">24943 13518 2035 0,'0'0'0'0,"0"0"0"0,0 0 0 0,0 0 60 0,0 0-1 0,-17 0 1 0,17 0-1 0,0 0-42 0,3-5 1 0,-1 1 0 0,1 2 0 0,4 1 56 0,2 1 1 0,0 1 0 0,2 1 0 0,1 2-57 0,0-1 0 0,-1 3 0 0,-2 1 0 0,1 1 13 0,-3-1-1 0,2-1 0 0,0-3 2 0,-7 3-19 0,-2-1 2 0,0 4-2 0,0-1 2 0,0 5-6 0,-2-3 1 0,-2 1-1 0,-3-1 1 0,0-3-5 0,0 2 2 0,0-2 0 0,2 0 0 0,-6-1-3 0,3-5 1 15,2 3-1-15,-1 1 2 0,2-1-3 0,0-1 0 0,1 1 1 0,4-4 0 0,-3 1 0 0,3-1-1 0,0 0 0 0,1 4 1 0,-1-4-2 0,4 2 1 0,-4-2 0 0,7 0 0 0,-4 0-1 0,6 0 2 0,-3 0-1 0,1 0 0 0,1 0 0 0,3 0-1 0,0-2 0 16,-1-2 0-16,1 1 1 0,-1 1 0 0,-4 0-1 16,1 1 1-16,0 1 0 0,0-4-1 0,-2 1 0 0,-1 1 0 15,-1 2 1-15,1 0-1 0,-1 0 0 0</inkml:trace>
  <inkml:trace contextRef="#ctx0" brushRef="#br0" timeOffset="-24855.6">25213 12867 2135 0,'0'0'0'0,"0"0"0"0,0 0 0 0,0 0 58 16,0 0 2-16,12 19-2 0,-5-3 2 0,6 7-43 15,1 2 0-15,2 5 1 0,-2 1 0 16,0 6 55-16,0 4 1 0,2 5 0 16,2 3 1-16,-4 0-58 0,2 4 1 0,-2 1 0 15,-4-3 0-15,-1 4 19 16,-2-6 0 0,0 7 0-16,-1 1 2 0,-5-4-25 0,-1-2 2 0,-3-6-2 0,-4 5 2 0,-2-5-6 0,-2-6 2 0,-1-4-2 0,-4-3 1 0,2-6-4 0,2 1-1 0,-8-8 1 15,-1-1 1-15,2-6-4 0,-1-2 1 0,-1-6-1 0,-2-2 1 16,2-2-2-16,3-4 1 0,-1-3-1 0</inkml:trace>
  <inkml:trace contextRef="#ctx0" brushRef="#br0" timeOffset="-23685.2">12626 15378 1042 0,'0'0'0'0,"0"0"0"16,0 0 0-16,0 0 19 0,0 0 19 0,0 0-18 0,0 0-9 0,0 0 0 0,0 0-1 0,0 0 1 0,0 0 34 0,0 0 0 0,18-9 0 0,-6 10 1 0,7 5-31 0,-1-4 2 0,3-1 0 0,4-1 0 0,3 2 26 0,25 0 43 15,-23-6-42-15,2 1-28 0,1-1-1 0,-3 1 1 0,2-1 1 16,1-1 14-16,29-13 32 15,-34 15-30-15,-1-2-20 0,-4-1 2 0,-2 1-1 16,-5 3 1-16,1 2-3 0,5 6 13 0,-17-5-13 0,2-1-4 16,-3 2 0-16,-4-2 0 0</inkml:trace>
  <inkml:trace contextRef="#ctx0" brushRef="#br0" timeOffset="-23440.73">13028 15064 1255 0,'0'0'0'0,"0"0"0"0,0 0 0 0,0 0 22 16,4 29 22-16,-6-14-21 0,-2 5-12 0,1 3 0 15,3-2 1-15,-4 5 0 0,3-1 27 0,-3 26 40 16,0-23-39-16,4-2-24 0,-3 4 0 16,1-2-1-16,2-1 1 0,2 1 2 0,-2-7 0 0,0-2 0 15,0-1 0-15,3-1-8 16,-3-1 0-16,0-7 0 0,0-2 0 0,0-3-5 15,0-4 6-15,-3-6-5 0,3-1-3 0,0-1 1 16,3-5 0-16</inkml:trace>
  <inkml:trace contextRef="#ctx0" brushRef="#br0" timeOffset="-22855.97">13704 15066 1243 0,'0'0'0'0,"0"0"0"0,0 0 0 0,0 0 12 0,-22 9 13 16,19-4-12-16,-1 8-5 0,4 4 0 0,-3 2 0 0,1 10 0 0,2 1 15 0,2 33 25 0,-4-30-24 0,0 2-13 0,2 4 2 0,0 3-1 0,-1 4 0 0,1 2 0 0,-4 47 12 0,1-43-11 0,-1-11-7 0,2 1 2 0,-1-7 0 0,3 6 0 0,-4-8-5 0,4 18 4 0,0-35-4 0,4-4 0 0,-4-6-1 0,0-6 0 0,3-2 2 0,-1-5-3 0,2-23 2 0</inkml:trace>
  <inkml:trace contextRef="#ctx0" brushRef="#br0" timeOffset="-22583.85">13739 15038 1356 0,'0'0'0'0,"0"0"0"0,7-19 0 16,-3 8 19-16,8-1 22 0,-3 6-21 15,-2 6-10-15,3 0 1 0,1 0 0 16,1 0 1-16,2 6 27 0,18 10 40 0,-12-4-39 16,-3 0-24-16,-1 2-1 0,-2 2 1 0,2-4 0 15,-4 6 21-15,8 23 38 16,-15-22-37-16,-1-2-23 0,-4 5 0 0,-4-3 1 16,-3 0 0-16,2-1-3 0,-20 17 16 0,6-19-14 0,1-4-7 0,2 1 1 0,-2-8 0 15,-6 2 0-15,3-2 1 0,-20 0 10 16,20-3-10-16,0 2-3 0,5-3 0 0,-4 1-1 15,6 0 1-15,4-4 3 0,-4-7 10 0</inkml:trace>
  <inkml:trace contextRef="#ctx0" brushRef="#br0" timeOffset="-21854.79">14550 14832 1494 0,'0'0'0'0,"0"0"0"0,0 0 0 0,-31 9 38 0,22-6 1 0,-4 5-1 0,5 4 1 15,-5-2-24-15,3 1 0 0,-1 5 1 0,-3 3 0 0,2 11 27 0,-10 30 47 0,10-20-45 0,2-1-29 0,2 3 1 0,-4 0-2 0,3 4 2 0,0 0 2 0,-3 58 19 0,5-48-18 0,7 4-10 0,-3-6 0 0,1-1 0 0,4 0 1 0,1-2-5 0,9 46 6 0,-8-55-5 16,5 2-3-16,3-7 1 0,-3-2-1 0,2-5 1 0,1-4-2 0,13 17 4 0,-11-28-3 0,-2-4-1 0,0-6 0 0,1-5-1 0,-4-2 2 0,1-5-1 0,8-23 6 0</inkml:trace>
  <inkml:trace contextRef="#ctx0" brushRef="#br0" timeOffset="-21264.94">14679 15158 1520 0,'0'0'0'0,"0"0"0"0,0 0 0 16,-21 7 33-16,9 8 32 0,8 3-32 16,1 1-19-16,1 4 0 0,0-3 1 15,2 4 0-15,2 3 25 0,3 29 41 16,-1-24-41-16,-1-4-24 0,6 0 0 16,-4-3-1-16,4-3 1 0,23 33 58 0,-27-46-49 15,2-2-13-15,2-5 0 0,0-6 1 0,0-5-1 0,1-3-3 0,-1-22 9 16,-4 13-8-16,6-1-4 0,-2-1 1 0,-4-2-2 0,2 2 2 15,-2-3 0-15,9-27 8 0,-5 32-7 16,4 0-3-16,-5 0 0 0,-2 5 1 0,1 0 0 16,2 4 2-16,6-4 12 0,-11 14-10 15,-2 2-5-15,1 4 2 0,1 1 0 0,-4 5-1 16,3 3 6-16,-1 15 10 0,0-3-11 16,0-4-4-16,-2-6 1 0,0 3-1 0,3 0 1 0,1-1 4 15,5 17 13-15,-8-24-12 0,3 1-5 16,-1-2 0-16,1-1 0 0,-4-2-1 0,3-3 7 15,6 4 13-15,-7-7-14 0,1-2-5 16,1 1 1-16,0-1-1 0,-1-3 1 0,2-4 4 0,11-12 14 16,-10 12-12-16,2-2-7 15,3 3 1-15,-2 1-1 0,0-2 1 0,-1-4 2 0,12-13 11 16,-13 16-10-16,2-6-6 0,-1-2 2 16,1 2-1-16</inkml:trace>
  <inkml:trace contextRef="#ctx0" brushRef="#br0" timeOffset="-20976.17">15261 15425 1507 0,'0'0'0'0,"0"0"0"0,0 0 0 16,0 0 53-16,-33 30 55 0,24-20-53 0,5 5-38 0,4 0 1 0,-7 3-1 0,2 3 1 0,-2-2 39 0,-2 20 60 0,4-16-59 0,3-5-41 0,0-6 1 0,2 0 0 0,0-1 0 0,6 12 9 0,-6-23-17 0,3 3-5 0,-3-3 2 0,4 2-1 0</inkml:trace>
  <inkml:trace contextRef="#ctx0" brushRef="#br0" timeOffset="-20725.93">15378 15328 1332 0,'0'0'0'16,"0"0"0"-16,0 0 0 0,0 0 10 0,0 0 1 16,0 0-1-16,0 0 1 0,0 0-4 0,0 0 0 0,0 0-1 15,0 0 2-15,21-7 9 0,5 13 17 16,-12-6-17-16,4 0-8 0,-2 0 1 0,0 1-1 16,-4-1 1-16,0 2-1 0,17 2 10 15,-17-1-9-15,0-3-5 0,1 0 2 0,-5 0 0 16,-2 0 0-16,1 0 5 0,-5 0 13 15</inkml:trace>
  <inkml:trace contextRef="#ctx0" brushRef="#br0" timeOffset="-20485.97">15439 15480 1583 0,'0'0'0'0,"0"0"0"0,0 0 0 16,-8-22 21-16,8 17 1 0,0 2-1 0,1-3 0 0,6-2-10 15,2 2 1-15,0 3-1 0,2 1 0 0,1 0 42 16,13 4 52-16,-11 0-52 0,0 1-36 16,0 1 0-16,2 1 0 0,-4-1 1 15,4 1 16-15,7 4 37 16,-12-9-35-16,1 0-22 16,0 0 1-16,-6-2 0 0</inkml:trace>
  <inkml:trace contextRef="#ctx0" brushRef="#br0" timeOffset="-20177.79">15886 15219 1695 0,'0'0'0'0,"0"0"0"0,0 0 0 0,-15 25 39 16,12-13 1-16,3 2-1 0,-4 6 1 15,4-5-24-15,6 17 15 0,1-20-15 16,-4 6 25-16,3 0 0 0,1-1 1 16,-4-3-1-16,2 0-25 0,1 13 15 0,-4-15-14 15,-1-1 1-15,3-4 1 0,-4-4 0 0,0-3 0 0,0 4-9 16,0-4 11-16,0-4-10 0,0-3-7 0,0-2 2 0,0-1 0 16,0-10-1-16,0-4-1 0,0-15 3 0,0 21-2 15,0-3-2-15,3 6 2 0,-1 2-2 0,2-3 2 0,3 4-3 16,7-14 5-16,-7 13-4 0,-2 6 1 15,2 0 1-15,2 2-1 0,0 0 2 0,1 1-3 16,12 1 4-16,-10 3-2 0,0 1 0 0,1 1 2 16,-5-2 0-16,1 0-1 0,2 0-1 15,3 0 4-15</inkml:trace>
  <inkml:trace contextRef="#ctx0" brushRef="#br0" timeOffset="-19301.79">16496 14586 1344 0,'0'0'0'0,"0"0"0"0,0 0 0 0,-23 35 59 0,16-12 2 0,0 0-2 0,0 12 2 0,3 2-44 0,2 2 1 0,-3 5 0 0,3 5 0 0,1 4 52 0,1 5 1 0,0 2 0 15,0 8 1-15,3-5-54 0,-1 4 0 0,1 0 0 0,-1 5-1 0,2 4 26 0,-1-2 1 0,1-4-1 0,-4-1 0 0,3-1-27 0,-1-8 1 0,-2-3-1 0,0 1 0 0,2-9 5 16,0-9 0-16,-2-1-1 0,-4-2 1 0,4-11-10 15,0-1 0-15,-2-6 0 0,1-3 0 0,2-7 0 0,1-2 2 16,-2-7-1-16,-3 2 0 0,4-6-5 0,1-1 1 16,0-2 0-16,0-14 0 0,1-6 0 0,1-3 1 15,-3 1 0-15</inkml:trace>
  <inkml:trace contextRef="#ctx0" brushRef="#br0" timeOffset="-18811.77">16798 15138 1733 0,'0'0'0'16,"0"0"0"-16,-23 13 41 0,14-5 0 16,0 3 0-16,0 7 0 0,2 1-25 15,-5 18 15-15,6-14-14 0,3 1 36 0,1-1 0 16,0-3-1-16,1 9 1 0,1-2-36 15,5 31 17-15,-2-28-16 0,3-4 8 16,1 2 1-16,0-3 0 0,2-2 0 0,-1 0-14 0,12 14 12 0,-10-27-11 0,5-1-9 0,2-4 1 16,-3-3 0-16,2-2-1 0,0-2-1 0,18-12 5 15,-15 2-5-15,-5-2-3 0,-2 0 0 0,1-2 1 16,-1 2 0-16,-1-4-1 0,5-17 1 16,-15 14-1-16,3 5 0 0,-2 0 0 0,-4 2 1 15,-3-2 0-15,1-1-1 0,2-8 1 16,-3 13-1-16,1 0 2 0,3-1-1 0,1 3 0 15,-2-1 1-15,0 1-1 0,6-5 2 16,-1 10-2-16,3 0 3 0,-1-2-1 0,-2 2 1 0</inkml:trace>
  <inkml:trace contextRef="#ctx0" brushRef="#br0" timeOffset="-18494.93">17214 15524 1470 0,'0'0'0'0,"0"0"0"0,-16 10 62 0,7-5 2 0,6 2-1 0,-1 4 1 0,1 3-46 0,-1 14 18 15,2-1-18-15,-3-3 53 0,3-4 1 0,0 2-1 0,1 1 1 0,1-2-54 0,0 8 18 0,1-14-18 0,1-2 1 0,0-3 1 0,0 1-1 0,-2-2 2 0,3-2-11 0,-1 0 11 0,-2-7-10 0,0 0-6 0,2-4 0 0,0 2 1 0</inkml:trace>
  <inkml:trace contextRef="#ctx0" brushRef="#br0" timeOffset="-18111.57">17383 15367 1695 0,'0'0'0'0,"0"0"0"0,0 0 0 16,0 0 21-16,0 0 1 0,0 0-1 15,0 0 0-15,0 0-9 0,30-11-1 0,-14 10 0 16,5-3 0-16,-1 2 22 0,22-1 33 0,-26 3-32 0,1 0-21 0,1 0 2 16,1 3-1-16,-3-3 1 0,-3 0 4 0,8 0 19 15,-12 0-19-15,-2 0-9 0,-2-5 0 0,-1 2 1 16</inkml:trace>
  <inkml:trace contextRef="#ctx0" brushRef="#br0" timeOffset="-17888.33">17450 15501 1608 0,'0'0'0'0,"0"0"0"15,0 0 0-15,-17 0 23 0,13-2 1 0,0-2-1 16,8 3 2-16,-2-1-14 0,1 0 2 0,1 0-1 15,1 1 0-15,4-1 25 0,1 0 0 0,-2 0 0 0,2-1 1 16,2-1-23-16,3 3 1 0,-1-3 0 0,2 0-1 0,-2 3 10 16,0 1 1-16,-2 0 0 0,1 0-1 0,1 1-12 15,-2 1-1-15,-1 0 0 0,-4 0 2 0,3-2-3 16,-3 0 1-16,0 0 0 0</inkml:trace>
  <inkml:trace contextRef="#ctx0" brushRef="#br0" timeOffset="-17555.6">17985 15214 1646 0,'0'0'0'0,"0"0"0"16,0 0 0-16,0 0 30 16,0 0 32-16,0 0-31 0,0 0-17 15,0 0 0-15,30 5 0 0,-9-3 0 16,3 0 32-16,19 3 47 0,-24-5-45 15,2 2-33-15,1 0 2 0,-8-2 0 16,2 1 0-16,3 1 18 0,6 3 34 0,-13-5-34 0,-3 2-20 0,-2-2-1 0,-2 0 1 16,-1 0 0-16,-1 0 1 0,-3 0 16 0</inkml:trace>
  <inkml:trace contextRef="#ctx0" brushRef="#br0" timeOffset="-17331.59">18119 15228 1771 0,'0'0'0'0,"-11"2"0"16,6-2 42-16,0 0 1 0,5 0-1 16,-4 3 1-16,4 1-27 15,0 3 15-15,0 0-14 0,0 2 29 16,0 5 0-16,2 2 0 0,0 8 1 0,3-1-31 16,0 30 17-16,2-29-16 0,-3 6 7 0,-1-3-1 0,2-3 1 15,-1 6 1-15,5-5-14 0,-2 8 14 0,-2-20-13 0,-3-3-5 0,1-3 0 0,5-3 1 16,-5-2 0-16,1-6-3 0,1-10 6 15</inkml:trace>
  <inkml:trace contextRef="#ctx0" brushRef="#br0" timeOffset="-16511.54">18496 14874 1595 0,'0'0'0'0,"0"0"0"0,0 0 0 16,0 0 18-16,0 0 1 0,0 0-1 0,0 0 1 0,0 0-9 0,0 0 1 0,25 21-1 0,-11-10 1 0,4 7 21 0,15 29 36 0,-17-22-35 0,-2 6-18 0,2 1 0 0,0 3-1 15,-4 9 1-15,1-5 5 0,8 37 21 0,-14-34-19 0,2-3-12 0,-6 3 1 0,-1-5 0 0,-2 5 1 0,-5 65-2 0,-6-75-6 0,2 0-2 0,0-8 2 0,1-4-2 0,-10 2 1 0,0-2 1 0,-17 6 2 16,14-14-1-16,0-1-3 0,1-4 2 0,-1 0-2 0,0-2 1 0,3 1 6 0,-12-3 9 0</inkml:trace>
  <inkml:trace contextRef="#ctx0" brushRef="#br0" timeOffset="-15915.01">19131 15063 1293 0,'0'0'0'0,"0"0"0"15,0 0 44-15,0 0 1 0,0 0 0 0,-17-2 0 0,17 5-29 16,0 8 16-16,0 3-15 0,0 11 36 16,0 3-1-16,0 2 1 0,-2 8 1 0,0-2-37 15,-2 36 18-15,4-32-17 16,0 2 0-16,0-1 1 0,0-1 0 15,0-1 0-15,0 1-9 0,4 27 10 16,-4-35-9-16,2-6-7 0,1 1 0 0,1-8 1 0,-4-1-1 0,0-4-2 16,3 2 5-16,-3-13-4 0,0-3-1 0,0 0-1 15,0-5 0-15</inkml:trace>
  <inkml:trace contextRef="#ctx0" brushRef="#br0" timeOffset="-15626.93">19168 15135 1569 0,'0'0'0'0,"0"0"0"0,0 0 0 0,2-27 23 0,1 17-1 0,-1 5 1 0,4-1 0 0,2 3-11 0,3-1 0 0,0 1-1 0,1 1 1 0,2 2 24 0,18 7 36 0,-13 0-35 0,-3 5-22 0,-7 1 1 0,3 2-2 0,2 3 2 16,-1 0 21-16,-1 24 37 15,-8-17-36-15,-1-4-23 0,-3 3 0 0,-3-4 0 16,-3-1 1-16,-1 2 6 0,-10 18 24 0,1-25-22 16,7-2-13-16,-4-3 1 0,-4 0-1 15,1-2 2-15,-3-2 9 0,-15-1 23 0,16-6-22 0,3-2-12 16,2 1 1-16,1-1-1 0,-1-3 2 0,5 2 7 16,1-7 20-16,7 3-19 0,3 0-11 15,1 4 1-15,-4-2 0 0</inkml:trace>
  <inkml:trace contextRef="#ctx0" brushRef="#br0" timeOffset="-15187.24">19863 14700 1758 0,'0'0'0'0,"0"0"0"15,-23 14 0-15,7 0 47 0,-12 23 47 0,9-10-46 0,5 1-33 0,-2 4 2 0,-2 4 0 0,2 3 0 0,0 9 47 0,-15 55 64 0,16-39-63 0,3-4-47 0,0-2 0 0,3 5 0 0,0 4 0 0,6-2 3 0,-6 58 21 0,9-63-19 0,3-13-12 16,3-1 0-16,-3-5 1 0,2 1 0 0,4-11-8 15,14 24 7-15,-9-36-6 0,2-1-2 16,0-4 1-16,0-5-1 0,2-4 2 0,31-15 4 16</inkml:trace>
  <inkml:trace contextRef="#ctx0" brushRef="#br0" timeOffset="-14543.59">19974 15147 1746 0,'0'0'0'0,"0"0"0"16,0 0 0-16,-12 18 28 0,3 15 29 15,9-3-28-15,4-5-15 0,-1 1-1 0,2-3 0 0,-1-4 1 16,0 2 23-16,10 29 37 0,-6-31-36 0,1-1-23 15,-2 1 1-15,-3-3-1 0,1-4 1 0,2-1 7 0,2 3 27 16,-5-11-25 0,-4 1-14-16,3-3 1 0,1-1 0 15,-4 0 1-15,5-7-5 0,0-7 10 16,2-5-9-16,2-2-4 0,0 0 1 0,0 5-1 0,-2-2 2 16,10-36 11-16,-10 43-11 0,2-1-3 0,0 5 1 15,-2 2-1-15,-3-1 1 0,-1 5 2 0,4 6 8 16,-5 0-7-16,0 4-3 0,1 2 0 15,1-1 1-15,-4 8-1 0,5 3 4 0,4 19 10 16,-6-17-8-16,5-2-6 0,-3-1 2 0,2-5 0 16,-4-2-1-16,6 3 4 0,7 5 11 15,-11-18-10-15,1-1-4 0,1-2-1 0,-2-4 1 16,-1-4 1-16,3-3 2 0,0-14 13 16,-2 8-12-16,-3-3-5 0,1 5 1 0,1-5 0 15,-1 3 1-15,1 4 4 0,8-6 13 16,-7 10-13-16,-1 0-5 0,0 2 1 0,1 0 0 15</inkml:trace>
  <inkml:trace contextRef="#ctx0" brushRef="#br0" timeOffset="-14237.13">20440 15465 1796 0,'0'0'0'0,"0"0"0"0,0 0 0 0,0 0 54 0,5-17 0 0,-1 12 0 0,1-4 0 0,6 2-38 0,-4 3 2 0,3 2-1 0,1 1 1 0,1-1 49 0,1 2 1 0,-3 2-1 0,-1 1 0 0,2 3-49 0,-3-1 0 16,1 4 0-16,-2-2 0 0,-5 3 7 0,0 3 0 15,-2 1-1-15,-2 0 1 0,0 3-13 0,2 1 1 16,-7-2-1-16,2 1 0 0,-4-3-8 0,2 0-1 15,-2 2 1-15,0-2-1 0,2-3-1 16,2-4 0-16,-2 2 1 0,0 0 0 0,5-4-3 0,-3 0 0 16,3-3 0-16,2 3 0 0,0 0 0 0,0-5 0 0,4 0 0 15,-4 0 0-15,5 2-1 0,-2 2 1 0,1-3-1 16,1-1 1-16,6-5-1 0,1 0 1 0,1-2 0 16,4 0 0-16,4 2-1 0,-1-3 1 0,-3 3 0 15,-1-2 0-15,0-2-2 0,0-1 2 0,-2 1 0 16</inkml:trace>
  <inkml:trace contextRef="#ctx0" brushRef="#br0" timeOffset="-13898.09">21131 14646 1733 0,'0'0'0'0,"0"0"0"16,-23 19 36-16,15 0 1 0,1 4-1 0,-6 7 1 15,4 2-22-15,2 3 0 16,0 5 0-16,2 8 1 0,0 1 34 15,1 0 1-15,1 13-1 0,1 5 2 0,0-4-35 16,-1 69 16-16,1-58-15 0,2-2 8 0,2-1 0 0,-2-3 0 16,1-1 1-16,3 0-15 0,1 51 13 0,-3-62-12 0,1-8-4 0,1-10 1 15,0-1-1-15,-4-3 1 0,3-12-4 0,-1 14 7 16,-2-28-6-16,0-8-1 0,3-3-1 0,-3-9 1 16</inkml:trace>
  <inkml:trace contextRef="#ctx0" brushRef="#br0" timeOffset="-13267.58">21269 15149 1595 0,'0'0'0'0,"0"0"0"0,0 0 0 0,-30 21 37 0,12 7 40 0,13-3-39 0,2-1-24 0,-3 6 2 0,4-2 0 0,2-1-1 0,2 4 36 0,4 20 52 0,1-26-51 0,1-4-35 0,1-3 0 0,4-2-1 16,-1-6 2-16,-3-1 9 0,10 3 29 16,-10-10-28-16,0-2-15 0,0-2 0 15,-2-3 1-15,-2-2-1 0,2-4-4 0,2-10 9 16,-6 0-8-16,1-3-4 0,1 1 1 0,-3 2-2 15,3-4 2-15,1-3-4 0,6-20 6 16,-7 27-4-16,4 2-3 0,-2 3 1 0,-3 4 1 16,-1 3-1-16,1 2-2 0,4 3 1 0,-2 6 1 15,-3 3-2-15,1 1 0 0,-2 1 0 16,1 10 0-16,2-1-1 0,6 25 2 0,-9-24-1 16,3-3-1-16,0 4 2 0,-1 1-1 0,-1-3 0 0,3-2 0 15,2 7 2-15,-4-12 0 0,-4 0-2 16,2 1 0-16,0-3 0 0,-1-3 1 0,-1-4 3 15,4-2 4-15,-4-5-4 0,3-3-1 16,1-1-1-16,-2 0 0 0,-2 3 2 0,3-6 5 16,2-18 10-16,-3 16-9 0,3 4-4 15,-1 1 0-15,1-1 0 0,2-2 0 0,23-27 32 16,-21 31-26-16,2-2-5 16,-1 1 0-16,1 2 0 0</inkml:trace>
  <inkml:trace contextRef="#ctx0" brushRef="#br0" timeOffset="-13028.58">21749 15436 1595 0,'0'0'0'0,"0"0"0"0,0 0 0 0,-27 3 55 0,17-1 0 15,6 0 0-15,-1 1 1 0,3 2-39 16,0 2 1-16,1 0-1 0,-1 4 1 15,2 5 54-15,-5 16 72 0,3-13-71 16,0-2-55-16,0-1 0 0,0-3 0 16,2 4 0-16,2-3 1 0,-2 6 21 15,2-15-20-15,0 0-10 0,-2-5 1 0,0 2-1 0,0-2 1 0,0 0-8 16,0 0 2-16</inkml:trace>
  <inkml:trace contextRef="#ctx0" brushRef="#br0" timeOffset="-12782.31">21918 15314 1758 0,'0'0'0'0,"0"0"0"16,0 0 0-16,-16 0 19 0,9 0 20 15,7 0-18-15,7-3-11 0,0-1 1 16,0 1 0-16,4 1 0 15,3-2 24-15,18-1 36 0,-16 3-35 16,-2 1-22-16,-4-5 1 0,-1 6-1 16,0 0 2-16,-2 2 14 0,2 3 32 0,-6-3-30 0,-3-2-19 0,0 5 2 0,-3-1-2 0</inkml:trace>
  <inkml:trace contextRef="#ctx0" brushRef="#br0" timeOffset="-12552.92">21918 15458 1871 0,'0'0'0'0,"0"0"0"0,0 0 0 0,-12-17 42 0,10 10-1 0,4 2 1 16,3-1 1-16,4 3-28 15,1 1 1-15,1 0 0 0,0-1 0 16,1 1 43-16,2 0 0 16,-2 2 1-16,3 2-1 0,-1-2-42 15,14 5 19-15,-14-1-18 0,2-3 16 0,-2 1 0 0,-3 2 1 0</inkml:trace>
  <inkml:trace contextRef="#ctx0" brushRef="#br0" timeOffset="-12202.72">22315 15207 1922 0,'0'0'0'15,"0"0"0"-15,0 0 0 0,0 0 44 0,-34 9 43 16,31-2-42-16,3 2-29 0,0 3 1 16,0 0-2-16,0 11 2 0,0 0 44 0,3 7 60 15,-1-13-61-15,5 3-43 16,-3-1 1-16,-1-1 0 0,3-6 0 0,-1 25 63 15,-3-30-53-15,-1-4-16 0,3 1 2 0,-4 0-1 16,0-4 1-16,0 0-5 0,0-4 10 16,0-3-9-16,0-4-4 0,0 1 0 0,0-2 1 15,0-1 0-15,2-3-1 0,5-17 8 16,-4 15-7-16,3 3-3 0,1 2 1 0,-2 1-1 16,2 0 2-16,2 1-2 0,8-5 5 15,-8 9-3-15,2 2-3 0,1 1 1 0,-5 3-1 16,2-1 1-16,2 2 2 15,5 2 5-15,-9 1-5 16,-2-1-3-16,2 0 2 0,-2 1-2 0</inkml:trace>
  <inkml:trace contextRef="#ctx0" brushRef="#br0" timeOffset="-11253.34">22694 14793 1771 0,'0'0'0'0,"0"0"0"0,0 0 0 0,0 0 55 0,0 0 55 0,0 0-53 0,20 25-41 0,-6-18 2 0,0 4-1 0,0 8 1 0,4-1 52 0,6 24 71 0,-11-14-70 0,1 4-53 0,-2-1 0 0,-1 10 0 0,-6-1 0 0,2 4 4 0,2 42 24 0,-9-45-22 0,0 3-13 0,2-4 1 0,-4 6 1 0,-2-4-1 0,-1 1-8 0,-13 30 8 0,8-37-7 0,1-1-1 0,0-9 0 0,-1-5-1 0,-5-3 2 0,5-1-4 0,-13-4 1 0,11-13-1 0,5-4 0 0,-4-3 1 0,2-2-1 16</inkml:trace>
  <inkml:trace contextRef="#ctx0" brushRef="#br0" timeOffset="-10696.89">23472 15042 1595 0,'0'0'0'0,"0"0"0"0,0 0 27 0,0 0 0 0,-19 21 0 16,17-7 1-16,2 10-16 0,-5 31 15 0,3-23-13 0,2 3 24 0,2-2 1 0,-1 6-1 0,3-4 2 0,-4 7-25 0,3 41 17 0,-1-43-16 0,0 4 12 0,-2-3 0 0,0-2 0 0,0-3 0 0,0-4-16 0,0 23 15 0,-2-38-13 0,2 1 0 0,2-6 2 0,-2-3 0 0,0-4-1 0,0-1-6 0,2-1 9 16,-2-3-9-16,3-10 3 0,-1-3 1 0,0-2-1 0</inkml:trace>
  <inkml:trace contextRef="#ctx0" brushRef="#br0" timeOffset="-10454.75">23553 15091 1771 0,'0'0'0'0,"0"0"0"16,0 0 0-16,20-21 40 0,-12 17 0 0,3 2 1 0,1 1-1 15,4 1-24-15,2 1-1 0,1 3 1 0,-3-1 0 16,2 3 40-16,-2 2 0 0,-4 5 0 0,-1 4 0 16,-1 1-39-16,1 1 1 0,-4-1-1 15,-5 5 1-15,-1-4 18 0,-1-1 0 16,-3-2 0-16,-2 5-1 0,-1 2-20 0,-13 3 14 0,5-14-13 0,0-3 0 16,0-2-1-16,-2 0 1 0,0-2 1 0,0-1-8 0,0-1 1 15,2-1-1-15,-4-2 1 0,4-2 5 0,2-1 0 0,1-1 1 16,4-1 0-16,0 0-7 0,2-2 0 0,1 0 0 15,4 2 1-15,2-1 2 0,0 1 2 0,1 0-1 16</inkml:trace>
  <inkml:trace contextRef="#ctx0" brushRef="#br0" timeOffset="-10066.87">24179 14820 1859 0,'0'0'0'0,"0"0"0"16,-24 21 0-16,6-7 54 0,-14 18 54 0,20-13-53 0,-2 2-39 0,3 7 2 0,2 0-1 0,-1 1 1 0,-1 6 42 0,-5 35 59 0,11-29-59 0,2-1-43 0,-1-1 1 0,2-2 0 0,2 3 0 0,-3-3 16 0,6 53 33 0,-3-43-33 0,2-3-20 0,2-5 1 0,3 0-1 0,-2-2 1 0,28 44 12 0,-17-60-18 0,0-5-4 0,2-2 2 0,1-6-1 0,2-1 0 0,1-1-4 16,15-1 2-16</inkml:trace>
  <inkml:trace contextRef="#ctx0" brushRef="#br0" timeOffset="-9387.59">24432 15133 1255 0,'0'0'0'0,"0"0"0"0,-18 28 43 0,14-12 1 0,1 5-2 0,1 0 2 0,0 2-28 0,2 25 15 0,2-24-14 0,0-6 25 0,1 6-1 0,3 1 1 0,1-2 0 0,0-4-26 16,9 22 15-16,-6-24-14 0,3-3 6 16,-1-1 0-16,2-3 0 0,2-1 0 0,2-4-12 15,20-5 13-15,-18-7-12 0,-3-2-9 16,3 1-1-16,-1-5 0 0,-1-4 0 0,0-3-1 15,8-18 3-15,-15 18-2 0,-1-4-2 16,-1-3 0-16,-4 5 0 0,-3 0 0 0,0 0 0 0,0-21 0 16,-2 24 0-16,0 1 2 0,-2 4 2 15,-2 2-2-15,1 1 1 0,-1 4 0 0,2 0-1 16,-1 4 0-16,1-1 0 0,2 4 6 0,-3-3 0 16,3 3 0-16</inkml:trace>
  <inkml:trace contextRef="#ctx0" brushRef="#br0" timeOffset="-8957.38">24901 15395 1407 0,'0'0'0'0,"0"0"0"15,0 0 0-15,2-19 32 0,-1 15 1 0,-1 4-1 16,6-3 2-16,-3 1-21 0,1 0 2 0,-1 0 0 0,3 2-1 0,1 0 39 16,-2 0 1-16,0 0-1 0,2 2 0 0,0 2-36 15,0 3 1-15,-1-4-1 0,-1 4 1 0,0 2 3 16,2 2 2-16,-5-3-2 15,-2 5 2-15,-2 3-12 0,-1-2 0 0,-1 0 0 16,1 0 2-16,1-2-6 0,-5 2 2 0,0 2-1 16,2-4 1-16,-1-1-3 0,1-2-1 0,0 0 1 0,1-1 0 15,1-2-3-15,-1-1 0 0,4-2 1 0,0-3 0 0,0 4-1 0,2-1 2 16,-2-3-1-16,2 4-1 0,-2-4 1 16,3-2 0-16,1-1 0 0,1-1-2 0,2 2 2 15,0-1-1-15,4-2 1 0,3-1 0 0,2 1 2 16,-1 2-2-16,0-1 2 0,-1 0-3 0,-2 3 2 0,-1-1-2 15,-4 0 1-15,1 2 5 0,1 0 0 0,-2 0 0 16</inkml:trace>
  <inkml:trace contextRef="#ctx0" brushRef="#br0" timeOffset="-8639.86">25252 15193 1583 0,'0'0'0'0,"0"0"0"0,0 0 0 0,-21 2 37 0,12-2 37 0,9 0-36 0,0 0-23 0,0 0 0 0,3 0 0 0,3 0 1 0,-3 0 42 0,17 0 61 0,-6-2-59 0,3-3-44 0,1-3 2 0,0 5 0 0,1 1 0 0,-3 0 19 0,12-1 40 0,-12 1-39 0,-4 0-24 0,1 1 2 0,-3-1 0 0,-3-2-1 0,0 1 1 0,6-4 16 16</inkml:trace>
  <inkml:trace contextRef="#ctx0" brushRef="#br0" timeOffset="-8440.71">25319 15369 1909 0,'0'0'0'0,"0"0"0"0,0 0 0 0,0 0 36 0,-18 0 37 16,18 0-36-16,0 0-22 0,6-6 1 0,-1 3-2 16,9-1 2-16,2-1 23 0,19 0 40 15,-16 3-40-15,1 0-23 0,-2 1-1 16,-3 1 1-16,1 3 0 0,0-3 4 0,11 0 21 15,-20 2-20-15,1-2-11 0,1 0 1 0,-2 0 0 16,-1 0 1-16,-5-2 1 0,5-5 16 0</inkml:trace>
  <inkml:trace contextRef="#ctx0" brushRef="#br0" timeOffset="-7790.93">25673 15042 1457 0,'0'0'0'0,"0"0"0"0,0 0 0 0,0 0 74 0,0 0 1 0,0 0 1 16,0 0-1-16,0 0-57 0,0 0 0 0,0 0 0 0,0 0 0 0,6-18 66 0,6 14 84 0,-1 3-84 0,-3 1-67 0,3 1 1 0,0 1 0 0,3-2 0 0,2 2 8 0,14 1 28 0,-16-3-27 0,0 2-15 0,0 0 1 0,-5-2 0 16,0-2 0-16,1-1-5 0,6-4 10 0,-11 0-9 0,1 0-3 0,-3 3-1 0,1-3 1 0,-4 3 1 0,0-1-6 0,0-2 1 0</inkml:trace>
  <inkml:trace contextRef="#ctx0" brushRef="#br0" timeOffset="-7377.76">25733 15064 1721 0,'0'0'0'0,"-1"4"0"0,-5-2 0 0,-1 1 24 16,4 1-1-16,1 3 1 0,-2 2 0 15,3 3-12-15,-1 0 0 0,0 2 0 0,0 4 1 16,2-2 19-16,2 22 33 0,-2-13-32 16,2-7-20-16,0 3 2 0,-2 5-1 15,1-5 1-15,3-3 5 0,3 29 22 16,-2-26-21-16,-1-3-10 0,1 0 0 0,0-1 1 16,1-5-1-16,1 13 8 0,-5-21-12 0,-2-4-3 0,3 1 1 0,-3-1-1 0,0 0 2 15,2-3-3-15,1-4 4 0,-3 0-4 16,0-4 0-16,0 1 0 0,2 1-1 0,-2-3 1 15,0-1 3-15,2-3 5 0,0 8-4 16,-2-1-4-16,0 4 2 0,1-1-1 0,1 3 1 0,-2 3 2 16,0-4 8-16,0 1-7 0,0 3-3 15,0-4 0-15,0 4 1 0,0-2 0 0,0 2 2 16,0-5 10-16,0 2-7 0,-2-3-6 16,-1 3 2-16,-1-1-1 0,4 4 0 0,-3-5 3 0,-1-4 9 15,3 4-9-15,1 0-3 0,1 1 0 16,1-1 0-16,0 1 1 0,1 1 0 0,4-4 6 15,0 5-6-15,2 0-3 16,2 1 1-16,-1 1-1 0,3 0 2 16,1 0 1-16,11 0 6 0,-17 0-5 15,5 1-4-15,-1 1 1 0,-1 0-1 16,-4 0 2-16,0-2 1 0,7-4 7 16,-11 2-6-16,1 1-3 15,0 1 0-15,-4 0 0 0</inkml:trace>
  <inkml:trace contextRef="#ctx0" brushRef="#br0" timeOffset="-6691.69">26319 14459 1771 0,'0'0'0'0,"0"0"0"0,0 0 0 0,0 0 33 0,-5 20 1 0,1-13-1 0,2 14 1 0,2 16-21 0,0-2 2 0,2 12 0 0,0 1-1 0,1 119 144 15,-1-104-104-15,0 2-37 0,0-1 1 0,0 1-1 0,1 0 1 0,-1 0 12 0,0-2 0 0,1 1 1 0,-1 1 0 0,0 0-17 0,-1-5-1 0,3 1 1 0,-1-4 0 0,1-6-4 0,1 45 12 0,-5-52-11 0,4 0-4 0,-1-9-1 0,-1 4 1 0,2-7 1 0,-3-1-3 0,1 19 7 0,-4-27-7 0,2-8-1 0,0-2 0 0,-1-4 0 0,1-1 0 0,0-2-1 0,0-3 6 16,0-6-4-16,-6-3-3 0,3 1 1 16,1 0 1-16</inkml:trace>
  <inkml:trace contextRef="#ctx0" brushRef="#br0" timeOffset="-5874.8">26573 15071 1632 0,'0'0'0'0,"0"0"0"0,0 0 0 0,0 0 40 15,0 0 38-15,0 0-37 0,0 20-26 16,0-6 1-16,0 2 0 0,0 14-1 0,4-1 43 16,6 42 58-16,-1-39-57 0,0-1-43 15,0 1 2-15,1 3 0 0,2-5 0 16,1 3 21-16,10 24 37 0,-13-29-38 0,1-9-23 16,1-1 0-16,-5-4 1 0,0-2 0 0,-1-1-1 0,11-1 17 15,-10-10-16-15,-1-3-7 0,-1-6-1 0,0 0 1 16,2-10 2-16,-1-6 0 0,1-29 11 15,-4 22-11-15,1 2-4 0,-1 4 1 0,-1-8-1 16,-2-1 1-16,2 2-3 0,5-29 9 16,-5 36-8-16,-1 1-1 0,3 4-1 0,-2 7 1 15,-1 0 1-15,1 5-3 0,0-3 4 0,-2 8-4 16,0 4-1-16,0 0 0 0,0 4 1 16,0 3 0-16,2 3-1 0,1 17 4 0,-3 3-3 15,2-4 0-15,2-3-1 0,-1 7 0 0,1 0 0 16,11 58 7-16,-9-62-5 0,1 2-2 15,2-5 0-15,-1 0 0 0,-1-2 2 0,2-2-1 16,7 4 4-16,-11-16-4 0,1-3-1 16,-1-2 2-16,0-2-2 0,-1-4 1 0,-1-1 4 15,3-8 7-15,-5-6-8 0,3-6-1 16,0 4-1-16,-3-2 1 0,1-1 0 0,3 1 6 0,4-21 11 16,-7 19-11-16,5 2-4 0,2 1 0 15,-2-1-1-15,0 0 2 0,3 5 6 0,6-12 14 16,-9 16-14-16,0 0-6 0,2 5 1 15,-5 2-1-15,-1 4 1 0,-1-1 3 0,5 6 15 16,-7-2-13-16,0 0-6 0,0 0-1 0,0 0 1 16,0 0 1-16,2 4 4 0,-2-3 11 15,0-1-11-15,0 4-7 0,0-4 2 16,0 3 0-16,0-3 0 0,0 4 2 0,0-4 10 16,0 0-8-16,0 0-6 0,0 0 1 0,0 0 0 15</inkml:trace>
  <inkml:trace contextRef="#ctx0" brushRef="#br0" timeOffset="-4411.8">27127 15436 1960 0,'0'0'0'0,"0"0"0"0,0 0 70 0,0 0 0 0,0 0 1 16,0-18 0-16,2 14-53 0,1 1 18 0,-3 3-19 0,4 0 65 0,-4 0 1 0,5 0 0 0,0 2 1 0,2-1-68 0,13 6 20 0,-8-1-18 0,2 3 8 0,-1 3 0 0,-3-2 0 0,-1 1-1 0,-2 1-12 0,2 16 11 0,-6-8-10 0,-3-3-11 0,-3-1 1 0,-2-2-1 0,-3 2 2 0,1 2-3 0,-8 10 3 0,4-16-1 0,0 1-5 0,3-6 1 0,-3 1 0 0,-1 1 0 0,1 3-1 0,-7-3 1 0,10-5 0 0,1-1-3 16,1-1 1-16,1-2 0 0,1 0 0 0,4 0-1 15,-3 0-1-15,3 0 3 0,0 0 0 0,2-5-1 16,-1 1 1-16,5-1 1 0,4-2-1 0,15-7-1 15,-7 10 2-15,-1 1-1 0,-1 1 1 16,-2-1 0-16,0 3 0 0,0-2-1 0,6-2 1 16,-11 4 0-16,-1-1 0 0,1-3 0 15,0 0 0-15,-2 1 0 0,-2 1 0 0,4-7 0 16</inkml:trace>
  <inkml:trace contextRef="#ctx0" brushRef="#br0" timeOffset="-3894.78">27533 14757 1721 0,'0'0'0'0,"0"0"0"16,8 21 0-16,-2-4 43 0,2 3-1 0,5 2 1 0,1 8 1 0,0 0-29 0,2 4 1 0,2 10 0 0,1-4 1 0,0 6 33 0,-3-2 1 0,-2 3-1 0,-1 3 2 0,1-6-35 0,-2 0-1 0,1-2 1 0,-3 7 1 0,-3-3 8 0,-2 1 1 0,-3-3-1 15,-4 7 1-15,1-7-15 0,-3-5 0 0,-3 0 1 16,-3-2 0-16,-1-4-5 0,0 2 1 0,-1-5 0 16,-4-3 0-16,0-1-3 0,2-5-1 0,0-5 1 15,2-2 1-15,-2 0-3 0,-1-5 0 0,5-4 1 16,1-1-1-16,2-3 0 0,-2-1-1 0,6-1 1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35.7616" units="1/cm"/>
          <inkml:channelProperty channel="Y" name="resolution" value="636.613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9T14:09:34.87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15323 9495 866 0,'0'0'0'0,"0"0"0"0,0 0 0 0,0 0 8 0,0 0 1 0,0 0 0 0,0 0 0 0,0 0-4 0,0 0 1 0,0-18-1 0,0 18 2 0,0-3 8 0,0 3 0 0,0-4 1 0,0 4 0 0,2-3-7 0,-2 3 0 0,3-2 0 16,4 4 1-16,6-2 16 0,4-2 0 0,6 0-1 0,9 2 1 0,0 0-13 0,1 0-1 0,4 0 0 0,4 2 2 0,-1-2 18 0,3 0 2 0,-1 2 0 0,7-1-1 0,3 5-18 0,-1 1-1 0,-2-2 1 0,8-2 0 0,-1 3-1 0,4 1 2 0,3 2 0 0,6-8-1 0,2 3-6 0,-1-1 0 0,8-1 0 0,5-5 1 0,3 1 2 15,-1 0-1-15,3-1 0 0,4-4 0 0,-2 7-4 16,-2 1 1-16,-2-2-1 0,-3-1 0 16,-1 4 8-16,-3 1 0 0,4 1-1 0,0-3 2 0,0 3-7 15,-6-1 0-15,-6-1 0 0,6 2 0 0,-1 1 3 16,-5-2 0-16,1 1 1 0,-1-4 0 0,-8 0-5 16,-3 0 0-16,-3-4 0 0,-1-1 0 0,-3 2 7 0,-4-1 1 15,2 1 0-15,-1-8 1 0,-4 4-8 16,-2 2 1-16,-5-1-1 0,-1 3 1 0,-4-6 9 0,-9 2 1 15,-2 4 0-15,-4 3 0 0,-3-2-9 0,-4 0 0 16,-3-1 0-16,-2 3 0 0,-3 0 13 0,-4 0-1 16,0 0 1-16,0 0 0 0,-11 5-13 0,-1-3 1 15,-2-1 0-15</inkml:trace>
  <inkml:trace contextRef="#ctx0" brushRef="#br0" timeOffset="1673.84">19338 7977 916 0,'0'0'0'0,"0"0"0"0,0 0 0 0,-6 21 12 0,1-14 0 0,0 2 0 0,-4 13 1 0,2-2-7 0,1-1 2 0,-2-3 0 0,1 0 0 0,1 1 23 0,3 1 1 0,-6-6-1 0,4 1 2 0,1-3-20 0,1-3 2 0,-1-2-1 0,1-1 1 0,-1-2 20 0,4-2-1 0,-2 1 1 0,2-1 1 0,-5-7-21 0,3-1-1 0,0 1 1 0</inkml:trace>
  <inkml:trace contextRef="#ctx0" brushRef="#br0" timeOffset="1704.97">19200 8008 1269 0,'0'0'0'0,"0"0"0"0,0 2 0 0,0-2 10 0,5 4 1 0,-5-1-1 0,4 1 1 0,1 1-4 0,0 4 0 0,2-8 0 0,2 10 0 0,4-2 14 0,-1-4 0 0,0 2-1 0,1 2 1 0,-1 0-10 0,0-4 0 16,-1 2 0-16,-1 2 0 0,1-4 7 0,0 4 0 0,-1-7 0 0,-4-1 0 0,1 1-8 0,1 2 0 0,1-4 0 15</inkml:trace>
  <inkml:trace contextRef="#ctx0" brushRef="#br0" timeOffset="2256.77">19710 7653 992 0,'0'0'0'0,"0"0"0"0,0 0 0 0,0 0 19 0,0 0 1 16,0 0-1-16,0 0 1 0,-4 19-10 0,4-10 1 0,-2 5-1 0,-1 7 2 0,-4 7 10 0,3 1 2 0,3 4-1 0,-5 0 1 0,3 6-13 0,-1 0 1 0,-1 1 1 0,-2 1-1 0,2-10 6 0,1 1 1 0,0-2-1 0,4 3 1 0,0-3-9 0,0-7 0 0,0 0 0 0,0-4 2 0,4-1-3 0,-2-4 1 0,0-5 0 0,-1-2 0 0,3-2-4 0,-4-1 0 0,0-4 1 0,0 0 0 0,2-2-2 0,-2-3 2 15,0-2-1-15,1-9 0 0,1-7-1 0,0 0-1 0,-2-3 1 0</inkml:trace>
  <inkml:trace contextRef="#ctx0" brushRef="#br0" timeOffset="2473.23">19678 7723 1105 0,'0'0'0'0,"0"0"0"0,11-21 0 0,-6 9 16 16,4 3 0-16,1 0 0 0,3 4 1 0,1 0-8 15,0 1 1-15,0 4-1 0,-2 4 1 16,1-3 16-16,2 1 1 16,-2 2 0-16,-6-1 0 0,3 6-15 0,-1 5 2 15,2-2-2-15,-6 1 1 0,2 3 9 0,2-2-1 16,0 0 0-16,-2 3 2 0,-2-1-12 0,-1 0 0 0,-4 0 0 0,-2-4 2 0,0 4 1 0,0-2 1 0,-1 0 0 16,-8 0-1-16,1-2-6 0,-1-3 1 0,-1-3 0 15,-2 2 0-15,0 1 4 0,3-2 1 0,-5-5-1 0,-2-2 1 16,4-2-6-16,2 0-1 0,0-3 1 15,-1 2 1-15,3 3 4 0,1-2-1 0,2-2 0 16,-2 1 1-16,9 3-7 0,-3-5 2 0,3 5 0 0</inkml:trace>
  <inkml:trace contextRef="#ctx0" brushRef="#br0" timeOffset="3038.85">20375 7363 1155 0,'0'0'0'0,"0"0"0"0,0 0 0 0,0 0 28 0,-13 14 0 0,10-7 1 0,-2 9-1 0,-6 3-15 0,0 2 1 0,-1 4-1 0,0 1 0 0,1-3 30 0,2 3 1 0,0 2-2 15,1 2 2-15,1 2-28 0,1 1 1 0,-4 4-1 0,1 0 0 0,4 2 0 0,-4 3 0 0,2-1-1 0,0 3 2 0,5-4-8 0,-2-1 0 0,3-7 0 0,1 1 1 0,5 0-6 0,-3-6 0 0,1 1 1 0,4-3-1 0,0-4 0 0,0-6-1 0,0 3 0 0,2-4 1 0,2-2-4 0,-1-3 1 0,1-2 0 0,-2-7 0 0,3 0-1 0,0-3 1 0,1-3-1 0,-6-6 1 0,2-2-1 0,1 0 1 0,3 0 0 0</inkml:trace>
  <inkml:trace contextRef="#ctx0" brushRef="#br0" timeOffset="26913.6">20655 7845 892 0,'0'0'0'0,"0"0"0"0,0 0 0 16,0 0 7-16,0 0 1 0,0 0 0 0,0 0 0 0,0 0-2 0,0 0-1 0,0 0 1 0,0 0 0 0,0 0 51 0,0 0 1 0,0 0-1 0,0 0 2 0,0 0-42 0,0 0 0 0,25 5 1 0,-20-5 0 0,6 0 33 0,1 0-1 0,0-2 1 0,3-1-1 0,-1-4-33 0,0 0 0 15,-2 0 0-15,-1-4 1 0,-3 0 11 0,1 3 0 16,0-1 0-16,0-5 2 0,-2 1-18 16,-3 6 1-16,-3 0-1 0,3-5 1 0,-4 0 2 0,0 3 1 15,0 2 0-15,-5 2 0 0,1 1-8 0,0-1 1 16,-1 3 0-16,-4 0 0 0,-3 4 2 0,0 5 1 16,1-3-1-16,-3 1 2 0,0 5-7 0,-13 15 9 15,12-13-8-15,2 4 4 0,1 2 1 0,-1-2-1 16,1 5 0-16,3-4-4 0,-10 31 8 15,14-24-8-15,-1-1 5 0,6 0 2 0,0-5-2 16,2 5 2-16,5-9-7 0,7 17 9 16,-5-15-8-16,5-3 4 0,0-5 2 0,2-2-2 15,-3-1 2-15,2 0-7 0,19-3 10 16,-20-2-9-16,2-2 6 0,0-3 1 0,0-2 0 16,0-2-1-16,1 2-6 0,11-18 9 0</inkml:trace>
  <inkml:trace contextRef="#ctx0" brushRef="#br0" timeOffset="27280.37">21013 7883 1545 0,'0'0'0'0,"0"0"0"0,0 0 40 0,0 0 1 16,0 0-1-16,-12 21 0 0,10-8-24 0,0 13 15 0,-1 1-14 0,1-6 43 0,0-2-1 0,1 0 1 0,-1 2-1 0,2 1-42 0,0 0 19 0,0-9-18 0,2-3 0 0,-1-1 1 0,1-2 0 0,-2-3 0 0,0 1-9 0,2-2 10 0,-2-3-8 0,3-3-10 0,1-2 1 0,1 1 1 0</inkml:trace>
  <inkml:trace contextRef="#ctx0" brushRef="#br0" timeOffset="27479.15">21167 7903 1557 0,'0'0'0'16,"0"0"0"-16,-25 17 16 0,16-11 0 0,0 2-1 15,-1 8 2-15,1-2-8 0,-2-1 0 16,3-3 0-16,2 2 1 0,-1-1 20 0,2 0 2 16,0-3-1-16,-1-1 1 0,5-3-19 15,-3-1 2-15,2 1-2 0,2-1 2 16,0-3 11-16,0 0 1 0,0 0-1 0,2 6 1 0,-2-6-14 16,0 0 0-16,4-6 0 0,-4 6 0 0,3 2-3 0,-3-2 1 15,4 4 1-15,-4-4-1 0,5 3-4 0,0-1-1 0,2 2 1 16,0 3 1-16,2 1 3 0,2 1 0 0,-1-4 0 0,-3 4 1 0,4-5-6 15,5 1 9-15,-9 0-7 0,2-1 4 16,-1-4 1-16,-6-4-1 0</inkml:trace>
  <inkml:trace contextRef="#ctx0" brushRef="#br0" timeOffset="27697.82">21250 8080 1646 0,'0'0'0'0,"0"0"0"0,-4-5 0 0,1 2 37 16,3 3 0-16,-4-4 0 0,4 4 1 0,2-3-23 15,-2 3 0-15,5-4 1 16,-1 2 0-16,1 2 35 0,2-3 2 0,-2 3-1 16,2 0 0-16,0 0-35 15,0 0 0-15,-1-6 0 0,1 3 1 0,3-1 10 16,-4-3 0-16,1 0 0 0,-4-1 0 0,1 1-14 0,-4 1-1 0,0-1 1 0</inkml:trace>
  <inkml:trace contextRef="#ctx0" brushRef="#br0" timeOffset="27827.96">21276 8001 1569 0,'0'0'0'0,"0"0"0"0,0 4 0 16,0 1 26-16,0 2 1 0,0 0 0 16,2 4 0-16,0-6-15 0,-1 4 2 15,1 1-2-15,2 3 2 0,-3-1 17 16,1-2 1-16,0 3-1 0,0-3 0 0,3-3-17 0,-3 2 0 0,-1 0 0 15,-1-6 0-15,2 3 3 0,0 1 0 0,0-5 0 0</inkml:trace>
  <inkml:trace contextRef="#ctx0" brushRef="#br0" timeOffset="28145.92">21452 7922 1255 0,'0'0'0'0,"0"0"0"0,0 0 0 0,0 0 14 16,0 0 0-16,0 0 1 15,0 0-1-15,0 0-6 0,0-18 1 0,0 18 0 0,0-3 0 0,0 3 13 0,0 0-1 0,0 0 0 16,0 0 2-16,0 0-12 0,0 3 0 0,0-3 0 0,0 4 2 15,0-1-5-15,0 3-1 0,-1-1 1 0,-3 7 0 16,2 6-2-16,2 0-1 0,0-3 1 0,0 3 0 16,4-4-5-16,-2 4 0 0,-2-10 0 0,1 8 1 15,3-3-1-15,-1-1 0 0,-1-2 1 0,0-1-1 16,3-3-1-16,-5 2 0 0,0-4 0 0</inkml:trace>
  <inkml:trace contextRef="#ctx0" brushRef="#br0" timeOffset="28714.87">21691 7911 1356 0,'0'0'0'0,"0"0"0"0,0 0 0 0,0 0 19 0,0 0 2 0,0 0-1 0,0 0 0 0,0 0-10 0,0 0 1 0,0 0 0 0,0 0 1 0,0 0 18 0,0 0 1 0,0 0 0 0</inkml:trace>
  <inkml:trace contextRef="#ctx0" brushRef="#br0" timeOffset="28860.19">21698 8084 1532 0,'0'0'0'0,"3"3"0"0,-6 1 0 0,3-4 28 0,-2 3 2 0,2-1-1 0,2 2 0 0,1-1-16 0,1 1 1 0,-1-1-1 0,-3 4 1 0,4-3 30 0,-1-2-1 0,-1 1 1 0,-2-3 0 0,4 4-28 0,-4-4 0 0,3 3 0 0</inkml:trace>
  <inkml:trace contextRef="#ctx0" brushRef="#br0" timeOffset="28913.03">21895 7846 1595 0,'0'0'0'0,"0"0"0"16,0 0 0-16,0 0 27 0,0 0 0 0,-17 11 0 0,17 0 1 0,-4 4-16 0,2 3 2 16,0 1-1-16,1 1 1 0,-1 2 26 0,0-2 2 0,2-1-1 15,0 1 1-15,0-1-26 0,0 0-1 16,0-3 1-16,0 0 1 0,2-4 5 0,0 2 2 0,-2-1-2 15,0-1 2-15,0-5-13 0,1 2 1 16,1 0 0-16,0-2 0 16,2-4-3-16,-4 1 0 0,0-4 0 0,5 1 0 0,2-1-4 0,-4 0 1 0,3 0 0 0,1-1 0 15,2-6 1-15,-4 3 1 0,2-5-1 0,-2 6 1 16,2-6-4-16,0 2 2 0,-1 2-1 0,-6 1 1 0,1-5 4 16,1 2 0-16,-2 0 0 0</inkml:trace>
  <inkml:trace contextRef="#ctx0" brushRef="#br0" timeOffset="29116.17">21810 7994 1608 0,'0'0'0'0,"0"0"0"0,-3-7 0 0,-1 5 40 15,4 2 0-15,-1-3 1 0,1 3 0 16,5-5-25-16,-5 5 0 0,3-4-1 0,1 4 2 0,1 0 44 0,-1 0-1 16,1 0 1-16,2 0 1 0,2 0-45 0,-2 0 1 15,2 0 0-15,1 0-1 0,3 0 22 16,-1 0 0-16,-1 0-1 15,-2 0 1-15,-1 0-24 0,3 0 1 0,-2 0-1 16,-4 0 1-16,0 0 1 0,1 0 1 0,-5-3 0 16</inkml:trace>
  <inkml:trace contextRef="#ctx0" brushRef="#br0" timeOffset="33455.94">22555 7359 1017 0,'0'0'0'0,"0"0"0"0,0 0 0 0,0 0 12 0,0 0-1 0,0 0 0 0,0 0 1 0,2 16-5 0,-1-4 1 0,3 1-1 0,1 6 1 0,-1 7 8 0,1 2 1 0,-1 2 0 16,-3 9 0-16,-1-6-8 0,0-1 1 0,0 7-1 15,0-4 1-15,0 7 29 0,0-5 2 0,-1 5-1 16,-7 1 0-16,5 1-24 0,1-7 0 0,-1 1 0 16,-1 1-1-16,6-6 14 0,0-6 2 0,-2-3-2 15,0-4 1-15,3 3-16 0,1-8-1 0,-3-2 1 16,-1-4 0-16,2-4 3 0,4 0 1 0,-6-5 0 16,0 0 0-16,1 0-8 0,3-3 0 0,-2-4 0 15,-1-2 0-15,5-4 6 0,-1-2 1 0,0-5 0 16,-5 4 0-16,2-3-8 0,0 0 1 0,-2 3-1 0,0 0 1 15,3 0 2-15,-3 6 0 0,-3-6 1 16</inkml:trace>
  <inkml:trace contextRef="#ctx0" brushRef="#br0" timeOffset="33907.67">22832 7577 1356 0,'0'0'0'0,"0"0"0"0,0 0 0 0,0 0 28 0,0 0 1 0,0 0 1 0,3 21-1 0,3-12-16 0,1 2 1 0,0 1-1 0,2 4 1 0,1 5 28 0,1-2 1 0,-2 2 0 0,-1 1 0 16,3 0-27-16,-2 0 0 0,0 2 0 15,-2 1 0-15,3-2 7 0,1-2-1 0,-2-4 1 0,-4 3 0 16,4-3-12-16,1-3 2 0,-4 0-2 0,1-1 1 16,-4-8-4-16,2 2 1 0,-1-5-1 0,-4-2 1 15,4 0-3-15,-1 0-1 0,-1-2 1 0,-2-10 1 0,3-1-3 16,-3-4 1-16,0-3-1 0</inkml:trace>
  <inkml:trace contextRef="#ctx0" brushRef="#br0" timeOffset="34124.11">23049 7637 1381 0,'0'0'0'0,"0"0"0"0,-18 9 0 0,8 3 22 16,1 2 1-16,-4 9-1 0,-1-7 1 0,2 2-12 0,0 3 1 16,-1 0-1-16,1 2 2 0,3-2 26 0,0 0 0 15,-1-4 1-15,-1 5-1 0,2-1-23 0,2-6-1 16,-2 0 1-16,1-3 0 0,4-2 8 0,4-1 2 15,-5 0-1-15,3-2 1 0,2-7-14 0,2 4 0 0,-2-4 1 16,0 0 0-16,5-2 2 0,-3-3 1 16,0-3-2-16</inkml:trace>
  <inkml:trace contextRef="#ctx0" brushRef="#br0" timeOffset="34420.91">23139 7790 1281 0,'0'0'0'15,"0"0"0"-15,0 0 0 0,0 0 39 0,0 0 1 16,0 0-1-16,0 0 0 0,3 23-23 0,-5-11 0 0,1 1-1 0,-1 2 1 16,2 7 32-16,-4-5 1 0,3 2-1 0,-1-4 0 0,2 2-31 15,0 1 0-15,2-4 0 0,-1 0-1 0,-1-2 7 0,0-5-1 16,0-1 1-16,0 1-1 0,0-4-11 0,4 2 2 16,-4-5-2-16,2-7 1 0,-2 6-8 0,0 1-1 15,1-7 0-15</inkml:trace>
  <inkml:trace contextRef="#ctx0" brushRef="#br0" timeOffset="34705">23234 7848 1457 0,'0'0'0'0,"-2"4"0"0,-1-4 0 0,-1 0 11 16,1 1 2-16,-1 3-1 0,1-2 0 15,-3 3-5-15,-1-1 1 0,0-1 0 0,2 1 0 16,1-1 16-16,-3 2 1 0,4-3 0 15,1 2 0-15,2-1-13 16,0-3 0-16,-5 4 1 0,5-4-1 0,-4 0 13 16,4 0 0-16,0 0 1 0,0 0 0 0,-2 3-14 0,2-3 1 0,0 2-1 15,0-2 2-15,0 0-2 0,0 0 1 0,4 0 1 0,-4 0-1 0,3 3-5 0,-3-3 0 16,4 4 0-16,-2-1 1 0,1 3 2 0,1-1 0 0,-1-1 0 0,3 4 2 0,1 1-6 16,0 0 0-16,-2 0 1 0,0-6 0 0,2 3 3 15,-1-6 1-15,-1 3-1 0,2 1 0 0,0 1-4 16,-2-5 1-16,1 0-2 0</inkml:trace>
  <inkml:trace contextRef="#ctx0" brushRef="#br0" timeOffset="35003.94">23433 7989 1583 0,'0'0'0'0,"0"0"0"16,0 0 0-16,0 0 32 0,0 0 1 16,0 0 0-16,0 0 0 0,0 0-19 15,0 0 0-15,0 0 1 16,0 0-1-16,0 0 46 15,0 0-1-15,0 0 1 16,0 0 0-16,-3 19-43 0,-1-13 1 16,1 1 0-16,-1 1 0 0,1 1 6 0,-1 0-1 0,1 0 1 0,1-6-1 0,2-3-11 0,-4 2 0 0,4-2 0 15</inkml:trace>
  <inkml:trace contextRef="#ctx0" brushRef="#br0" timeOffset="35895.14">23675 7753 1419 0,'0'0'0'0,"0"0"0"0,0 0 0 0,0 0 30 0,0 0 2 0,0 0-1 0,0 0 1 0,0 0-19 0,0 0 2 0,0 0-2 0,0 0 2 0,0 0 23 0,0 0 0 15,0 0 0-15,19-5 0 0,-15 5-23 0,5 0 1 0,-6 0-1 0,4 0 1 0,4 0-4 0,-1 0 1 0,1-4-1 0,1-1 2 0,4 2-7 0,-3-4 1 0,-1 1 0 0,0-3 0 0,-3 2-7 0,2 0 0 0,-3 2 0 0,1-4 0 16,-3 4 1-16,1-4-1 0,-2-1 0 0,-2-1 0 0,1 1-1 0,-4 3 0 0,0-6 0 0,-4-1 0 0,3-3 0 0,-1 2 0 0,-2 3 0 0,-1 0 0 0,0 5 0 0,1 2 0 0,-5 1 0 0,1 0 1 16,1 4-1-16,1 4 0 0,-1-4 0 0,-2 5 1 0,1 2 0 0,1 2 2 0,-4 2-2 0,0 3 1 15,3-4-1-15,1 3 0 0,-2 4 0 16,-2-4 2-16,2 2 1 0,2-1 2 0,0 4-1 0,0 0 1 16,4-6-3-16,-1 6 2 0,2 1-2 0,-1-7 2 15,3 4 7-15,0 2 1 0,3-3 0 0,-3 1 0 16,6-2-5-16,1 0 0 0,0-1 0 0,2-3 1 15,1 1 8-15,-1-2 1 0,0-2-2 0,1-2 2 0,3 0-9 16,-1 2 1-16,-1-5 1 0,-1-2-1 0,3 0 6 16,-1 0 2-16,-2 0 0 0,-1-2 0 0,-2-3-8 15,2 1 1-15,0 1-1 0,-7-2 0 0,1 1 9 0,1 1 0 16,-1-3 0-16</inkml:trace>
  <inkml:trace contextRef="#ctx0" brushRef="#br0" timeOffset="36621.31">24014 7787 1545 0,'0'0'0'0,"0"0"0"0,0 0 0 0,0 0 53 0,0 0-1 0,0 0 1 0,0 0 1 0,0 0-37 0,0 0 1 0,0 0-2 0,0 0 2 0,0 0 55 0,0 0 1 15,0 0-1-15,0 0 1 0,0 0-56 0,0 0 0 0,0 0 0 0,0 19 0 0,0-3-3 0,-2 0-1 0,-2 3 1 0,1-1 1 0,1-3-7 0,0-2 0 0,0-1 0 0,1 0 0 0,1 4-8 0,0-2 0 0,-2-7 0 0,-2 2 0 0,3-5-1 0,1 1 1 0,0 0 0 0,0-1 1 16,0-4-4-16,0 3 2 0,0-3 0 0,0 4 0 0,0-4-1 16,0 0 1-16,5 0 0 0</inkml:trace>
  <inkml:trace contextRef="#ctx0" brushRef="#br0" timeOffset="36877.78">24134 7838 1457 0,'0'0'0'16,"0"0"0"-16,0 0 0 0,0 0 19 0,0 0 0 16,0 0 0-16,0 0 2 0,0 0-11 0,0 0 1 15,0 0-1-15,0 0 1 0,0 0 18 0,19-7 2 0,-16 10-1 16,1-3 0-16,1 2-16 0,-3 0-1 0,2-2 1 15,-4 0 0-15,7 3 7 0,-7-3 0 16,0 4-1-16</inkml:trace>
  <inkml:trace contextRef="#ctx0" brushRef="#br0" timeOffset="37003.18">24158 7957 1431 0,'0'0'0'0,"0"0"0"0,0 0 0 16,0 0 24-16,0 0 0 0,4 0-1 15,-4 0 2-15,3 4-14 0,-3-4 1 16,4 1 1-16,-4-1-1 0,3 2 24 0,-3-2 1 0,6 6 0 0,-6-6 0 16,1 3-22-16,-1-3 0 0,4 2 0 0,-4-2 1 0,3 3 6 0,-3-3 2 0,4 4-2 0,-4-4 2 0,4 3-13 15,-4-3 1-15,3 0-1 0</inkml:trace>
  <inkml:trace contextRef="#ctx0" brushRef="#br0" timeOffset="37245.67">24313 7776 1394 0,'0'0'0'0,"0"0"0"0,0 0 0 0,0 0 25 16,0 0 0-16,0 0-1 0,0 0 1 15,-12 26-13-15,12-15 1 0,0 0-1 16,0 3 1-16,2 5 27 0,-2 2 0 15,-2-3 1-15,-1-3 0 0,3-4-25 0,0 1 0 16,0 2-1-16,-4-1 2 0,4-1 5 16,0-7 0-16,0 2 0 0,0-5 1 0,4 2-12 0,-4-4 0 0,0 0 1 0</inkml:trace>
  <inkml:trace contextRef="#ctx0" brushRef="#br0" timeOffset="37551.51">24423 7836 1545 0,'0'0'0'0,"0"0"0"16,0 0 0-16,0 0 21 0,-18-2 2 0,15 2-1 16,-1 4 0-16,-1-1-10 0,-4 4-1 0,0-2 0 15,6 1 1-15,-4 3 25 0,1-2 0 16,3-2 1-16,1-2 0 0,0 1-24 16,0 1 2-16,1 2 0 0,-1-5-1 0,2 1 13 0,-4 1 2 15,3-1-1-15,1-3 0 0,-4 2-16 0,4-2 1 16,0 0-1-16,4 4 1 0,-4-4 2 0,5 3-1 0,-5-3 1 0,2 2 1 0,-2-2-8 0,3 4 0 15,-3-4 0-15,7 5 1 0,-5-5 2 0,2 3 1 16,-4-3-1-16,3 4 1 0,1 1-5 0,-1 0 0 0,1-3 0 16,1 5 0-16,-1-3 4 0,1 1 2 0,0-1-1 15,0-1 1-15,2-3-7 0,-1 0 1 16,-1 0 0-16,-1 0 1 0,-1 0 5 0,1-3-1 16,-1-3 0-16</inkml:trace>
  <inkml:trace contextRef="#ctx0" brushRef="#br0" timeOffset="38417.05">24486 7349 1545 0,'0'0'0'0,"0"0"0"0,0 0 0 0,0 0 47 0,0 0 1 0,0 0-1 0,0 0 2 0,0 0-33 0,20-18 1 0,-15 16 0 0,2 0 0 0,0 1 45 0,0 1 0 0,-2 1 1 0,1 1 0 0,1 2-45 0,0-1 0 0,2 1 0 0,1 5 0 0,1 6 2 0,-1-2 1 0,-3 3 1 0,2 5-1 0,2 0-10 16,1 5 1-16,-5-5-1 0,-1 6 0 0,1 3-10 0,0-6 1 0,-2-1 1 0,0 7-1 0,-1 3-1 0,1-4 0 0,-1 0 0 0,-4 0 1 0,0-5-2 0,0 6 0 0,-4 2 0 0,-1-8 0 0,1 6 0 0,-3-3 0 0,2-4 0 15,-6 5 0-15,3-4-1 0,-1-1 1 0,0 0 0 16,-7 3 0-16,5-4-1 0,1-5 1 0,-3-3 0 0,-1 0 0 16,0 2 0-16,2-4 0 0,1-6 0 0</inkml:trace>
  <inkml:trace contextRef="#ctx0" brushRef="#br0" timeOffset="44010.47">23613 7143 841 0,'0'0'0'0,"0"0"0"0,13 30 0 16,1-8 7-16,3 3 0 0,4 5-1 0,2 5 2 0,6 6-3 0,-3-1 0 0,-1 6 0 0,3 7 0 0,2-6 11 0,-2 1 1 0,-1-1 0 0,3 8 0 0,-2-1-8 0,-3 6 1 0,1 5-1 0,4 5 1 0,-9-6 18 0,-1-10 1 0,-1 1 0 0,-3-22 0 0,3 4-15 0,-1-5-1 0,3 5 1 0,2-2-1 0,3 2 1 0,1-5-1 0,-1-6 1 0,17 25-1 0,-5-16-5 0,-4-5 1 0,-11-12-1 0,-2 1 1 0,-5-8 0 16,-5-6 1-16,-4 2 0 0,-2 4 0 0,-2-8-4 0,-3-3 0 0,0 0 1 0,0 0 0 0,0 2 0 0,-3-2-1 15,3 0 1-15,-4-5 1 0,4 5-4 0,-3-6 1 0,3 6-1 16</inkml:trace>
  <inkml:trace contextRef="#ctx0" brushRef="#br0" timeOffset="44498.8">24312 7122 916 0,'0'0'0'16,"-25"22"0"-16,0 1 0 0,2 9 13 0,0 0 0 15,-3 1 1-15,-8 13-1 0,6-2-5 0,0 7 0 16,-2 7 0-16,-5 3 1 0,-1 1 9 0,1-2 0 16,-4 5-1-16,13-16 3 0,3 2-10 0,-2-3 0 15,-6 8 0-15,1 2 1 0,0-5 1 0,5 1 2 0,2-1-1 16,-14 28 1-16,7-9-6 0,5-16 0 0,6-6-1 15,-1-6 2-15,6-9-5 0,4-10 0 0,1-4 1 16,5-4-1-16,4-8-2 0,2-9 2 0,5-9-1 16,6 0 1-16,1-10-4 0,2-9 1 0,1-14 0 15</inkml:trace>
  <inkml:trace contextRef="#ctx0" brushRef="#br0" timeOffset="55332.31">20694 8309 1394 0,'0'0'0'0,"0"0"0"0,23-16 0 0,-2 11 4 0,4-4-1 0,3-3 0 0,13-9 1 0,3 1-2 0,-2 5 0 0,13-3 1 0,-1-1 0 0,6 5 31 0,0 1 0 0,6 1 1 0,-1 3 0 15,-2-5-20-15,-6 5-1 0,1 4 1 0,2 10-1 0,0-5 16 0,-11 0-1 16,1 6 0-16,-1 2 1 0,-7-4-16 0,-6-2-1 15,-5 5 1-15,-2-2 0 0,-6 7 0 0,-6 1 0 16,-4-3 0-16,-8-8 0 0,-2 0-6 0,-3 5 1 0,-3-4 0 16,-2 2 0-16,-4 1-1 0,-4 3 0 0,-1-6 0 15,-26-3-1-15,-8 4-1 0,-1-1 0 0,-6-1-1 16,-1 1 1-16,1 1 0 0,-3 5 0 0,-4-6 1 16,-9 2 0-16,6 4-3 0,3 0 1 0,-6-4-1 15,-1-1 1-15,12 3 0 0,11 0 1 0,-5 0 0 16,4-2-1-16,10-1-2 0,3-1 2 0,2-6-1 15,6 3 1-15,3 3 1 0,9-3 0 0,-4-5 0 16,4 3 1-16,9 2-3 0,5 0 1 0,0 0-1 16,5 2 1-16,6 3-1 0,1 1 2 0,2-6-2 0,20 8 2 15,6 5-3-15,1-1 2 0,-1-3-2 0,6 1 2 16,2 3 6-16,0-1 0 0,1-3 0 0,7 7 0 16,-1-4-4-16,-2-5 1 0,3 2-1 0,-15-2 1 15,1 3 5-15,6-3 2 0,10-1-2 0,34 1 2 0,-2-2-7 16,-16-5 1-16,0 3-1 0,-3-3 1 0,-4-8 4 15,-7 1 0-15,0-2 0 0</inkml:trace>
  <inkml:trace contextRef="#ctx0" brushRef="#br0" timeOffset="59403.65">27478 866 351 0,'0'0'0'0,"0"0"0"0,0 0 0 0,0 0 0 0,0 0 1 0,0 0 0 0,0 0 0 0,0 0-1 0,0 0 1 0,0 0 0 0,0 0 0 0,0 0 3 15,0 0 0-15,0 0 1 0,37-5-1 0,7-9 0 0,-2 1-1 0,-5 1 0 0,0 0 1 0,-5 3 6 0,-5-5 0 0,-3 5 0 0,-8 2 1 0,0 3-4 0,2 4 0 0,1 0-1 0,-1 0 1 16,1 0 16-16,1 0-1 0,-1 0 1 0,13 4-1 16,-2 3-11-16,-4 2 0 0,-1-6 1 15,0 8 0-15,-1-2-3 16,-1-2 0-16,2-2 0 0,3 2 1 0,4-2-4 15,0 2 0-15,1-1 0 0,1-1 1 0,3 0 3 16,-4-1 0-16,2-1 0 16,8 6 0-16,-3 1-3 0,-4-2 0 0,-3 0-1 0,1-2 1 0,-1 6 10 0,-5 4 0 0,-3 1 0 0,-4 3-1 15,-1 8-7-15,-3-5 1 0,-1 3 1 0,0 2-1 0,0 4 11 16,-4 3 0-16,-3-7 1 0,2 4 0 0,-1 1-11 0,3-5 1 16,-5 1-1-16,1 1 0 0,2 5 10 0,-1 3 1 15,-3-4-1-15,4 6 1 0,0 4-10 0,-1 2-1 16,1 0 0-16,-4-1 1 0,-2-2 10 0,0-5-1 0,-1-4 0 15,-4-8 2-15,0 4-12 0,0 4 0 0,-4 3 0 16,-1 3 1-16,-2 0 10 0,-3 3 1 0,-5-8-1 16,-8 28 2-16,4-7-13 0,-2-12 1 0,-6 2-1 15,-1-5 2-15,4 4 6 0,2-4 1 0,-4-2-1 16,-4-1 1-16,0 4-10 0,0-10 2 0,-5 2-1 16,-4 3 0-16,-2-13 9 0,-1 1 0 0,-6-1 1 15,-3-6-1-15,5 0-10 0,0 1 1 0,-6-7 0 16,-5-3 1-16,2 7 8 0,2-2 0 0,-5-9 0 15,0 2 0-15,3-1-10 0,2 1 2 0,2-11-1 0,-10-1 0 16,2 5 14-16,6 0 1 0,-1-7-1 0,-4-9 1 16,8 5-13-16,6 3-1 0,-4-8 0 0,1-4 2 15,3-3 9-15,1-1 2 0,-2-1 0 0,-3-1-1 16,6-4-11-16,5 0-1 0,-2-10 0 16,-2-4 1-16,4 5 9 0,4 4 1 0,-3-8-1 0,3 3 2 0,3-4-13 15,3 5 1-15,3-6-1 0,4-3 2 0,1-1 8 16,5 1 0-16,0-3 1 0,3-7 0 0,4 6-11 15,3 9 1-15,1 3-1 0,5-9 0 0,3-2 9 16,2 3 2-16,2-8-2 0,3-11 1 0,6 14-10 0,1 7 1 16,1 2-1-16,4-1 0 0,3-3 5 0,-1 2-1 15,4-5 1-15,-9 20 1 0,2-1-8 0,4 0 0 16,1 3 0-16,4-12 1 0,5 8 5 0,0 3-1 16,3-4 1-16,5 6 1 0,-1 0-8 0,0-2 1 15,0 7 0-15,3 2 0 0,-1-2 3 0,-2 4-1 0,2 3 0 16,34-9 1-16,-8 10-5 0,-10 1 1 15,-2 1 0-15,-4 10 0 0,-5 3 2 0,-3 3 1 16,-2 1 0-16,3 1 1 0,-1 4-6 0,-6 3 2 0,4-3-1 16,-4 7 1-16,1 1 0 0,-8 1 1 0,2 5-1 15,-4 5 1-15,-1-3-3 0,-5 1 0 0,-4 2-1 16,-2 2 2-16,2 14 0 0,0-2 0 0,-9 6-1 16</inkml:trace>
  <inkml:trace contextRef="#ctx0" brushRef="#br0" timeOffset="61741.93">29378 3153 653 0,'0'0'0'0,"19"-9"0"0,27 9 0 0,5 0 3 0,0 0 0 0,2-5 1 0,2 1-1 0,3 4-1 0,4-3 2 16,8 3-2-16,4 0 1 0,6 0 11 0,-1-6 0 0,6 5 1 0,12 2 0 0,-2-2-8 0,-7-3 2 0,7 1 0 0,15 3 0 0,-3-6 19 0,-8 3 0 0,3-1 0 0,8 8 1 0,-4-9-16 0,-11 1 0 0,4 1 1 0,7 10-1 0,-6-11 1 0,-10 4 0 0,0 5 1 0,0 6 0 0,-2-6-8 0,-7-1 2 0,0 3 0 0,-1 5 0 0,-8 2 0 0,-8-2 0 15,-4 1 0-15,1-6 1 0,6 7-4 0,-5 0 1 0,2-5-2 0,-6 0 2 0,-2 6 5 0,-6-2 1 0,-6-1-1 0,2-3 1 0,-1 5-7 16,-4 0 2-16,-2 2 0 0,0-2 0 0,-6 5 4 0,-6-5 1 16,-1 4-1-16,-7 3 13 0,-6 4-14 15,-6-4-11-15,-2 2 18 0,-1 3 1 0,-6-1-19 16,-2-3 0-16,-3 8 12 0,-3-3 0 0,-1 3-12 16,1 8 0-16,-3 1 30 0,1 5 0 0,1 4-30 15,1 6 0-15,-1 2 18 0,4-3 0 0,2 5-18 16,1 0 0-16,3 2 34 0,1 3 0 0,1 2-34 15,-1-3 0-15,0-2 19 0,0 7 2 0,0-2-21 16,0 2 0-16,-1 3 34 0,-3-3 1 0,2 1-35 16,0-2 0-16,1-7 19 0,-1-6 1 0,0 3-20 0,2-3 0 15,2 2 42-15,0-1 1 0,-1-6-43 0,-1-1 0 16,-1-12 22-16,-1 1 1 0,-2-8-23 0,-1 0 0 16,-2-7 38-16,0-2 0 0,-4-3-38 0,-4 0 0 15,-5-2 20-15,-3-5 1 0,-24 0-21 0,-35-6 0 16,-2 4 16-16,4-5 1 0,1-4 0 0,21-1 0 0,-6 3-8 15,-4-4 1-15,-8 4-1 0,-13-5 1 0,-9 5 4 16,-5 0 2-16,-4-4 0 0,-100 1-1 0,22 3-6 16,34 3 0-16,4-3 0 0,6-3 1 0,21 6 3 15,16-3 0-15,-7 0 1 0,-7-7-1 0,15 11-5 16,17-1 0-16,3-10 0 0,-3 2 1 0,3-4 2 0,10 8 1 16,-1-6 1-16,7-6-1 0,11 10-5 0,10-4 1 15,0-6-1-15,0-4 1 0,9 3 6 0,7-2 0 16,-2-3 0-16,11 3 0 0,5-5-6 0,4-4 1 15,2-3 0-15,-1-4 0 0,2 1 4 0,2-3-1 16,0-6 0-16,-5-24 2 0,-1 6-6 0,3 4-1 16,-3-3 1-16,3-4 0 0,1-1 4 0,2 9 2 15,-2-8-1-15,-3-8 1 0,1 6-6 0,4 3 0 0,-2-8-1 16,0-8 2-16,2 2 1 0,2 5 2 0,0-6-1 16,1-3 0-16,3-1-4 0,1 7 1 0,1-9-2 15,3-2 2-15,-1 10 2 0,-1 4 2 0,-2-5-1 16,0-3 0-16,-2 12-4 0,-3 10 0 0,-2-1-1 15,-5 3 2-15,1 5 2 0,1 6 1 0,-5 7 0 16,-4 7 0-16,1 2-4 0,-1 6-1 0,-4-1 1 16,-3 9 1-16,3 5 2 0,0 7 1 0,-6 0-1 15</inkml:trace>
  <inkml:trace contextRef="#ctx0" brushRef="#br0" timeOffset="63362.78">17455 2761 1746 0,'0'0'0'0,"0"0"0"0,-5-18 0 0,10 14 48 0,4 1 1 0,2-2 0 0,1-4 0 0,1 9-32 16,4-4 0-16,6 3-1 0,4-3 1 0,4 1 45 0,5-1 0 0,4 0-1 0,4 1 2 0,-1-1-46 0,10 3 1 0,3-3 0 0,7 1 0 0,-1-1-7 0,3-1 0 0,6 1 1 0,49 4-1 0,-5-5-4 0,-10 2 0 0,1-4 0 0,2 10 1 0,-1 1-8 0,-8-1 0 15,5-3 0-15,7 5 0 0,1-1 0 16,-12-1 0-16,13 3 0 0,5 6 0 0,-1-7-8 0,-6 4 0 16,2-5 0-16,8 1 2 0,-2 9 0 0,-7-5 0 0,12 1 1 15,3-4 0-15,2 2-13 0,-13 5 2 16,8-5-1-16,4-2 0 0,-1 6 7 0,-12-1 0 0,10-4 0 16,2-7 1-16,-2 8-10 0,-8-4-1 0,6-4 1 15,11 0 0-15,-7 3 8 0,-7-1 1 16,9-4-1-16,9 2 1 0,-6 2-9 0,-10 2 1 0,8-4-1 15,10 3 1-15,-12 3 6 0,-8 1 2 0,11-7 0 16,3 3 0-16,-9 4-1 0,-7 2 1 0,11-9-1 16,-46 3 0-16,2 1 4 0,6 1 0 0,12 1 0 15,4-6 0-15,3 3 6 0,-1 2 0 0,7-5 0 16,4 0 0-16,0 0 0 0,-2-3 0 0,4-2 0 16,3-6 1-16,-3 7 0 0,-6 1 0 0,4-2 0 0,4-1 0 15,-4 1 0-15,-6 2 0 0,5-1 0 0,-3-1 0 16,-1 5 4-16,-4-4 1 0,5-3-1 0,-3 2 1 15,0 5-2-15,-5-4 0 0,-1 1 1 0,-1-2-1 16,-9 5 7-16,-3 0 1 0,1-4 1 0,-3 1-1 16,-8 1-5-16,-4 2 1 0,-5 0 0 0,0-5 1 15,-3 10 2-15,-5-5 1 0,0 2 0 16,-2-2 1-16,-3 3-6 0,-4-3 2 0,-1 4-1 0,-1-1 1 0,0 2 1 16,-6-1 0-16,-1 1 0 0,-3 6 0 0,-5 1-4 0,-6-1 2 15,-5 1-1-15,-4 7 0 0,-3 1 2 0,-3-4 1 16,-6 3-1-16,-4 4 1 0,-1 1-3 15,-5-3-1-15,-4 2 1 0,-2 4 1 0,-2 4 7 0,-1 5 2 16,-2 2 0-16,-2 1-1 0,2 5-6 0,0 0 0 16,-2 9 0-16,-3 1 1 0,0-3 3 0,-1 6-1 15,-1 2 0-15,0 6 1 0,-2 4-7 16,0-4 2-16,4 4 0 0,-6 5 0 0,1 3 8 0,1-3-1 0,0 2 1 16,0 6 1-16,2-4-8 0,0-4 1 0,0 1-1 15,0 3 1-15,0-3 5 0,-1-6 0 0,1-1 1 16,0-2 0-16,0 4-7 0,2-5 0 0,-2 2 0 15,0 1 0-15,3-8 2 0,0 0 1 0,-1-4 1 16,0-6-1-16,1 4-5 0,0-10 1 0,-1 2-1 16,-2-2 1-16,-2 2 1 0,-1-11 0 0,-5 0 0 15,-2-5 1-15,-3 2-4 0,-3-8 1 0,-5-6-2 16,-6 3 2-16,1 2 0 0,-1-11 1 0,-6 0-2 16,-8 4 2-16,-3-7-3 0,-4-2 0 0,-7 0 1 0,-3 2 0 15,1-2 0-15,-3 0 2 0,-12 0-1 0,-9-5 1 16,-1 5-4-16,-1-4 2 0,-10 3-2 0,-6-6 2 0,2 3 0 15,3 1 0-15,-14-4 1 0,-5 0 0 0,2 5-3 16,2-2 1-16,-11 1-1 0,-4-4 1 0,-1 3 0 16,6 5 1-16,-6-7-1 0,-7 3 2 0,3 3-2 15,5 0-1-15,-6 0 1 0,-8-7-1 0,9 2 1 16,4 5-1-16,-8-7 1 0,-3 3 0 0,6-1-1 16,1 0-1-16,-4-1 0 0,1-2 2 0,3 2-1 0,7-1 1 15,-5-5-1-15,-5 2 2 0,8-3-3 16,6 3 1-16,-13-4-1 0,1-4 2 0,6 3-2 0,7 4 0 15,-6-3 1-15,-1-4-1 0,8 3-1 0,6-5 0 16,-10 4 1-16,2 1 0 0,5-1 0 0,5-3 1 16,-3 1-1-16,2 2 2 0,3-3-3 0,3 1 1 15,-1-1 0-15,2 0 0 0,8-2-1 0,4 1 1 16,-2 1 0-16,2-4 0 0,7 0-1 0,5 1 1 16,-3-5-1-16,0 1 0 0,8 3-1 0,4 0 1 0,1-3 1 15,2-2-1-15,4 0-1 0,4 3 1 0,-2-8-1 16,3 5 2-16,10-1-1 0,1-2 0 0,1 1 0 15,5 2 2-15,-3-4-3 0,6-3 1 0,-2 2 0 16,0-8 1-16,9 1-2 0,4 5 0 0,-1-8 0 16,-26-27 1-16,14 9-1 0,13 8 0 0,6-5 1 15,4-4-1-15,7 3 0 0,6-1 0 0,-5-14 0 16,6 4 0-16,4-3 0 0,3 8 0 0,-1-10 1 0,4-4-1 16,1 7-1-16,3-4 1 0,1-10 0 0,-3 1 0 15,8 6-1-15,-1-3 1 0,-1-8 0 0,1-7 0 16,1 13 1-16,-2 3-1 0,-2-3 0 0,0-11 0 0,2 12-1 15,-2 6 1-15,-4-8 0 0,0 4 0 0,-1 6-1 16,2 3 0-16,-4 1 0 0,1 19 1 0,3 9-1 16,-4 1 0-16,0-4 0 0</inkml:trace>
  <inkml:trace contextRef="#ctx0" brushRef="#br0" timeOffset="77757.59">28048 1464 452 0,'0'0'0'0,"19"0"0"0,4-5 0 0,0 5-1 0,2 3 1 0,3-3 0 0,0-3 0 0,0 6-2 0,-3-1 2 0,1-2 0 0,1 0 0 0,3 9-2 0,-2-6 0 0,-1-3 0 15,-1 2 1-15,0 9-2 0,-3 1 2 0,-3-3 0 0,-1 3 0 0,-3 4-1 0,-5 5 0 0,-4-3-1 0,-6-6 2 0,1 4-1 0,0-6 1 0,0 6-1 0,-2 3 0 0,-2 1 0 0,-2-3 0 0,-1 1 0 0,-2 14 1 0,0-1-2 0,2-8 2 0,-1 4-1 0,3-6 1 0,1 9-1 16,0 0 0-16,-1-4 0 0,-2 0 1 0,-1 10-1 0,3-5 1 0,-1-8 0 0,-1 7 0 0,-2-4-1 0,-4-5 1 0,-3 2 0 0,-2 2 0 0,4-7 0 0,0-4 0 0,-4-2 0 0,-2 6 0 0,0 1-1 0,1-5 1 0,-4-4 0 0,-2-4 1 16,-2 4-1-16,0-1 0 0,-5 2 0 0,-5-4 1 0,0 0-1 15,0 5 1-15,-3-7 0 0,1-5 0 0,6 7-1 16,2 2 1-16,-2-5 0 0,-3-8 0 0,6 8 0 16,3 1 0-16,-3-5 0 0,-4 0 0 0,-1 3 0 15,-1-1 0-15,-1-4 0 0,-2-1 0 0,3-1 0 16,4 3 0-16,-1-6 0 0,1-2 0 0,5 2 0 0,4 2 0 15,0-4 0-15,0-9 0 0,5 6 0 0,0 3 1 16,2-5-1-16,-2-5 1 0,2-8-1 0,3 3 1 16,1-5-1-16,-1 1 1 0,4-5 0 0,0-4 0 15,-2-4 0-15,-3-8 2 0,5 9-2 0,3 6 0 16,-3-4 0-16,3-1 1 0,1 0 1 0,3 8-1 16,3-1 0-16,3-3 1 0,3 3 0 0,-1-1-1 15,1 1 0-15,5-8 0 0,4 6 5 0,0 6 0 0,1-2 0 16,7 2-1-16,3 3-1 0,-1 6-1 0,0-4 1 15,7 5 0-15,2 1 8 0,-1 1-1 0,-1 0 0 16,4 0 2-16,0 6-6 0,-4 3 0 0,-3 1-1 16,-6-1 1-16,2 4 6 0,-1 1-1 0,-2 2 1 15,-3 5 0-15,3 4-6 0,-4 0 1 0,-5 0-1 16</inkml:trace>
  <inkml:trace contextRef="#ctx0" brushRef="#br0" timeOffset="78764.16">27836 1300 552 0,'0'0'0'0,"0"0"0"0,0 0 0 0,0 0 4 0,0 0 1 0,0 0-1 0,0 0 1 0,-11-21-2 0,11 18 0 0,-1-1 1 0,-3 1-1 0,2-3 6 0,2 6 1 0,-3-3-1 0,-3 3 1 0,-2 3-4 0,-3-3 1 0,0 2-1 0,-6 7 1 0,-10 3-4 0,1 4 2 0,-1 0-1 0,3-7 1 0,1 7-2 0,3-2 1 0,-1 2-1 0,-2-2 0 0,4 7-2 0,1-5 1 0,-1 1-1 0,0 1 1 0,3 8-1 0,2-5 0 0,-4-1 0 0,-3 2 0 0,3 7-1 0,4-1 0 0,-5-9 0 15,-3 11 0-15,5-2 0 0,1-5 0 0,2 3 0 16,0-4 0-16,7-1-1 0,3-4 1 0,2 4 0 0,2-12 0 16,4 3-1-16,1 4 1 0,2-3 0 0,2 2 0 0,3 3-1 15,2-2 1-15,1-4 0 0,9 11 0 0,1 3-1 16,-4-1 1-16,-1-7 0 0,-5-1 0 0,3 1 0 16,0 3 0-16,-1-9 0 0,1 2 0 0,-4-1 0 15,-2-5 0-15,1 1 0 0,4 5 0 0,-2-1 0 16,-5-1 0-16,1-5 0 0,-1 2 0 0,-1-7 0 15,0 1 0-15,3 4 0 0,4-3 0 0,2 3 1 0,-1-4 0 16,1-3 0-16,10 9 2 0,0-6-2 0,1-1 0 16,-5 4 0-16,-1 2 0 0,4-1 1 0,-1-7 1 15,-3 4-1-15,-2-4 1 0,1 2-1 0,-5-2 1 16,-3-2-1-16</inkml:trace>
  <inkml:trace contextRef="#ctx0" brushRef="#br0" timeOffset="119029.27">19519 9387 577 0,'0'0'0'0,"0"0"0"0,-23 6 0 0,13-3 3 0,-13 1 2 0,10-2-1 0,3-1-2 0,1 1 0 0,-2 2 0 0,3-1 1 0,2-3 16 0,-4 4 19 0,6-3-19 0,4-1-9 0,-3 4 0 0,3-4 0 0,1 3 1 0,-1-3 21 0,9 2 31 0,4 0-31 0,2 0-18 0,7-1 0 0,2 1 1 0,1 2-1 0,3-4 18 0,34 0 32 0,-27 0-32 15,2 0-18-15,4-4 0 0,-1-1 1 0,8 1 0 0,1 1-3 0,52-6 14 0,-46 6-13 0,3-1-5 0,-3 1 0 0,6 1 0 0,5-2 1 0,-3 2 7 0,-3 1 0 0,0-1 0 0,5 2 1 0,1 2-8 0,-3-2 1 16,2-2-1-16,4 4 1 0,-4-1 9 0,-1-1 0 16,-6 0 0-16,7 6 1 0,1-6-9 0,1 0 0 0,-2 0-1 15,2 3 1-15,-2 1 10 0,-3 1 1 0,0-3-1 16,3 3 0-16,0 0-9 0,-1-3-1 0,-1 2 0 16,1 3 0-16,-3-4 22 0,-2-1-1 0,1 3 1 15,1-1 1-15,-2-1-21 0,-1-1 2 0,2 2-1 16,0 1 1-16,-2 0 21 0,-2-1 0 0,4-3 0 15,4 1-1-15,-2 3-20 0,-2 1 1 0,0-1-2 16,-1-3 2-16,0 3 13 0,-5 0 0 0,1 1 1 16,31-5-1-16,-11 8-16 0,-14-2 1 0,-6-2-1 0,-4-5 1 15,-5 6 11-15,-4 3 2 0,1-6 0 16,-1 1 0-16,-7 1-14 0,-5-5 0 0,-5 0-1 0,1-4 2 0,-3 8 5 16,-10-4 1-16,1 0 0 0,-4-7 1 15,-1 7-11-15,-2 2 1 0,-1-6 0 0,-6 1 0 0,-4-5 7 16,0 7 0-16,-1-1 0 0,-5-2 1 0,-12 1-9 15,0 1 0-15,-3-1 1 0,-19-3-1 0,-4 1 5 16,-1 2 1-16,-4 3 0 0,16-4 1 0,1 2-8 16,-2 1 0-16,-8-1 0 0,-7 0 1 0,-2 0 0 15,2 2 1-15,-8-3 0 0,-45-3 0 0,5 5-4 16,11 1 0-16,-3 0 0 0,-1-6 0 0,1 10 4 0,1-2 0 16,0-4-1-16,-10-3 1 0,10 10-4 0,6-3 0 15,-6-1-1-15,-7-2 2 0,6 4 2 0,5 1 2 16,-4-6-2-16,27-2 1 0,-1 4-4 0,-2 4-1 15,-8-2 1-15,-7-2 1 0,-5 3 1 0,3-1 0 16,-5 0 0-16,-51-4 1 0,16 6-4 0,22 3 0 16,10-7 0-16,1 0 1 0,15 0 2 0,13 0 0 0,1 0 0 15,3-9 0-15,8 7-4 0,7 0 2 0,-3-8-2 16,-3 1 2-16,10 0 0 0,6-5 1 0,5-5-1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35.7616" units="1/cm"/>
          <inkml:channelProperty channel="Y" name="resolution" value="636.613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9T14:13:57.652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2905 1798 389 0,'0'0'0'0,"0"0"0"0,0 0 0 0,4-16 2 0,-4 11 0 0,-4 0 1 0,4 1 0 0,0 1-2 0,4-1 1 0,-4 3 1 0,0-3-1 0,0 4 17 0,0-3 1 0,0 3-1 0,3-4 1 0,-3 4-9 0,5 4 0 0,-5-4 0 0,4 3 0 16,-4 9 16-16,4-1 1 0,-4 1-1 0,0 15 1 0,0 4-16 0,1 1 2 0,-1 3-1 0,-1 4 1 0,1 3 44 0,0-1 1 15,0 4-1-15,0-1 0 0,1 7-41 0,3-9 1 0,-4 2 0 16,3-5 0-16,1 0 1 0,1-7 0 0,-1 1 0 15,-1-3 1-15,3-7-9 0,-3 3 0 0,2-7-1 16,2-1 1-16,-3-4 19 0,1-7 2 0,-1-2-1 16,-4-1 1-16,0-4-19 0,5 0 2 0,-1-4-2 15,-4-8 2-15,0-5 17 0,0-1 1 0,0-7-1 16,0-3 2-16,-4 0-20 0,2 2 0 0,-1-3 1 16,-6-4-1-16,2 0 14 0,2 1 2 0,-2-1-2 15,-2-4 1-15,2 8-16 0,1 1 1 0,-1-3-1 16,-2 1 1-16,4 0 20 0,2 7 1 0,3-2 0 0,-4 4 0 15,4-2-21-15,4 6 1 0,-4-8 0 0,3 4 0 16,2 0 21-16,3 5 1 0,4-5 0 0,-3 5 0 0,7-7-22 16,-2 4 1-16,2 5-2 0,-1-2 2 0,3 4 16 15,1 3 2-15,-1-2 0 0,2 8-1 0,-3-1-19 16,-4 4 0-16,2 4 1 0,-2 6 0 0,-1 3 13 16,-3 3 0-16,-2-4 0 0,-2 5 0 0,-1 6-15 15,-1-2 1-15,-6 2-1 0,-1 0 1 0,-1 4 15 16,1-3 1-16,-4-3-1 0,-5 2 2 0,1 4-18 15,0-3 1-15,-1-4-1 0,-6 2 2 0,3 1 8 0,2-9 2 16,-6 2 0-16,3-5-1 0,-3 1-13 0,6-1 2 16,2-4-1-16,0-4 1 0,-1-3 7 0,6-3 1 15,-2-1-1-15,1-5 2 0,8-1-12 0,0 3 1 16,0-2 0-16,0 2 0 0,0-5 5 0,1-1 0 16,3-3-1-16</inkml:trace>
  <inkml:trace contextRef="#ctx0" brushRef="#br0" timeOffset="523.29">3574 1432 2009 0,'0'0'0'0,"0"0"0"0,-25 20 0 0,9 6 55 0,2 6 1 16,2 3 1-16,-4 9-1 0,3 3-40 0,5 3 2 0,-5-1-1 0,1 2 1 0,5 9 45 0,2-6 1 0,1 4 0 0,0 6 0 0,4-3-46 0,4-3 0 15,0-1 0-15,1-3 0 0,2-3 4 0,2-3 2 0,3-4-2 0,-3-2 2 0,7-2-13 0,-4-3 1 0,4-5 0 0,-4 5 0 0,6-7-8 0,-6-11 1 16,1 2-1-16,-1-3 2 0,0-6-3 0,1-1 1 0,-4-6-1 0,-2-2 2 0,-2-1-4 0,4-4 1 0,1-1-1 0</inkml:trace>
  <inkml:trace contextRef="#ctx0" brushRef="#br0" timeOffset="1259.28">3918 2113 1884 0,'0'0'0'15,"0"0"0"-15,0 0 0 0,0 0 39 16,0 0 1-16,0 0 1 0,0 0-1 16,0 0-24-16,0 0 0 0,0 0-1 15,0 0 1-15,19-16 37 0,-10 15-1 16,3-6 1-16,4-2 1 0,5-4-37 0,-5-1 0 15,2 6 0-15,1-7 1 0,2 3 6 0,-5 0 2 16,2 0-1-16,-6-4 1 0,1-2-14 0,-5 6 0 0,3 5 1 0,-6-6 0 0,-1 1-5 0,-1 0 0 16,-3 3 0-16,0-2-1 0,-3 1-1 0,-1 5 0 0,-5-2-1 0,1 0 1 0,-3 3-3 0,-1 2 2 15,-2 2-2-15,-2-3 2 0,0 3-3 0,-2 3 1 16,-1 3 1-16,5 1-1 0,-2 0-1 0,3 5 2 16,-2 2-1-16,2 2 0 0,1-2 0 0,-1 2-1 15,5-2 0-15,-5 3 1 0,4 1 1 0,2 1-1 16,2-1 0-16,-2 1 1 0,5 6-2 0,2-4 1 15,0 2 0-15,0 7 0 0,6-6 4 0,1 1 1 0,-2-2-2 16,4-4 2-16,0 4-3 0,1-5 0 0,3-4 0 16,-1-2 0-16,2 2 7 0,-2-5-1 0,1-5 0 15,-1-1 1-15,4-1-5 0,0 1 1 0,-4-6-1 16,4-2 1-16,-2 1 4 0,-2-1 1 0,4-2 1 16,-3 0-1-16,3 0-5 0,-4-2 0 0,-3 0 0 15</inkml:trace>
  <inkml:trace contextRef="#ctx0" brushRef="#br0" timeOffset="2124.67">4343 2213 1821 0,'0'0'0'15,"0"0"0"-15,0 0 0 0,0 0 63 0,0 0 1 0,0 0 0 0,0 0 0 0,0 0-46 0,0 0-1 0,0 0 1 0,0 0 0 0,0 0 59 0,0 0 0 0,0 0 1 16,0 0-1-16,0 0-59 0,0 0 0 0,0 0 0 0,-18 30 0 16,15-9-5-16,-1 2 1 0,2 4-1 0,-1-8 1 0,3 2-6 0,-4-1-1 0,4 1 1 0,-3-7 1 0,3-2-9 0,0 0 1 0,0-1-1 0,0-4 1 0,3-2-1 0,-3 2 2 0,0-7-2 15,4 4 1-15,-4-4-2 0,3 0-1 0,-3 0 1 0,0-4 1 0,2-3-1 0,2 2 0 0,-4-2 0 0</inkml:trace>
  <inkml:trace contextRef="#ctx0" brushRef="#br0" timeOffset="2275.12">4454 2277 1583 0,'0'0'0'0,"0"0"0"0,-18 5 0 0,8-5 21 0,4 2 1 0,-1 1-1 0,2-3 0 0,0 4-10 0,1-1 1 0,-3-1-1 0,2 2 0 0,1-4 24 0,4 3 1 0,-3 1-1 0,1 3 0 0,-2-4-20 0,1 1 0 15,3-2-1-15,-5 1 2 0,1 1 6 0,4-1 2 0,0-3-2 0,-3 2 2 0,3-2-13 0,-6 3 2 0,6-3-2 0,-3 7 1 0,3-7-4 16,0 2 1-16,0 2 0 0,0-4 0 0,0 3-3 15,0 1-1-15,0-4 1 0,3 5 0 0,-1-2-1 16,2-1 1-16,-4-2-1 0,3 2 1 0,1 2-3 16,-3-1 2-16,3 1-2 0,3-3 1 0,-2 6 2 15,-1 0 0-15,1 0-1 0,2-3 2 0,2 1-4 16,-6-1 2-16,3 1-1 0,-3 2 1 0,1-3 3 0,1 1 1 16,-1-5-1-16,-1 0 1 0,-1 0-4 0,-2 0 1 15,0 0-1-15</inkml:trace>
  <inkml:trace contextRef="#ctx0" brushRef="#br0" timeOffset="2559.85">4519 2368 1620 0,'0'0'0'0,"0"0"0"15,-3 0 0-15,-3-2 38 0,3-1 1 0,-1-1 0 16,4 3 0-16,0-3-23 0,0 4-1 0,4-3 1 15,-4 3 0-15,3-6 44 0,-3 6 1 0,6-3-1 16,-3 3 1-16,1-4-44 0,1 4 1 0,2-3 0 16,2 1 0-16,0 2 15 0,-2-3 1 0,1 3 0 0,-4 0 1 15,5 0-21-15,-4 0 1 0,2 0-1 16,-2 0 1-16,-1 0-2 0,-4 0 1 0,4 0-1 16,1 0 2-16,-5 0-7 0,3 0 1 15,-3 0-1-15</inkml:trace>
  <inkml:trace contextRef="#ctx0" brushRef="#br0" timeOffset="2704.67">4544 2291 1784 0,'0'0'0'0,"0"0"0"0,-4-4 0 0,1 1 33 0,3 3 1 0,-2-2 0 16,2 2 1-16,-4-2-21 0,4 2 1 0,0 0-1 0,0 0 1 15,0 0 38-15,0 0 1 0,0 0-2 0,4 0 2 0,-4 0-37 16,0 4 1-16,0-1-1 0,2 6 1 0,1 12 14 0,1-3 1 0,-1 1-1 0,-3 1 2 0,0 1-21 0,2-4 2 15,-2-8 0-15,0 3-1 0,4 1 1 16,-1-5 1-16,-3-2-2 0,4-3 2 0,-3 1-7 16,-1-4 0-16,0 0 0 0</inkml:trace>
  <inkml:trace contextRef="#ctx0" brushRef="#br0" timeOffset="2915.54">4680 2196 1796 0,'0'0'0'0,"5"-2"0"0,-5 2 0 0,-5 0 46 0,5 0 0 16,0 0 0-16,0 4 0 0,0-4-30 16,0 7 1-16,-4-2 0 15,1 5-1-15,3 1 43 0,-4 1 0 0,2-3 0 16,2 0 0-16,-3 7-42 0,3 1 1 16,-4-1 0-16,4-3 0 15,0 2 4-15,0-2 1 0,4-1-1 0,-4-1 2 0,3-4-13 0,-3 1 1 0,0 3-1 16,0-4 2-16,2-2-8 0,-2-5 1 0,0 0 0 0,4 4 0 0,-4-4-2 0,0 0 0 0,0 0 1 0</inkml:trace>
  <inkml:trace contextRef="#ctx0" brushRef="#br0" timeOffset="3168.99">4837 2249 1746 0,'0'0'0'0,"0"0"0"0,0 0 0 0,0 0 28 15,0 0 1-15,-20 0-1 0,20 0 1 0,0 0-15 16,0 0-1-16,0 0 0 0,0 0 1 0,0 3 25 16,0-3 1-16,4 4-1 0,-4-4 1 15,3 0-24-15,-3 0 0 16,6 5-1-16,-6-2 1 0,3 1 19 0,-3-1 1 0,0-3-1 0</inkml:trace>
  <inkml:trace contextRef="#ctx0" brushRef="#br0" timeOffset="3297.69">4854 2370 1431 0,'0'0'0'0,"0"0"0"0,-3-2 0 0,1 0 45 16,2 2 1-16,-4-3-1 0,4 3 1 0,-3 0-30 0,3 0 1 0,0 3 0 0,0-3-1 15,3 2 50-15,-3-2-1 0,4 2 0 0,-4-2 0 16,5 4-47-16,-5-1 0 0,4 1 0 0,-4 1 0 0,3-2 2 15,-1 3 1-15,2-5 0 0</inkml:trace>
  <inkml:trace contextRef="#ctx0" brushRef="#br0" timeOffset="3620.47">5043 2131 1709 0,'0'0'0'15,"0"0"0"-15,0 0 0 0,0 0 19 0,0 0 1 16,0 0 0-16,0 0 0 0,0 0-10 0,0 0 2 16,0 0-1-16,-12 23 0 0,13-15 18 0,3 5 2 15,-4 3-1-15,0-2 0 0,0 3-16 0,0 1-1 16,0-2 1-16,0-1 0 0,0 1 11 0,0 0-1 16,0-2 1-16,0-5 1 0,0 3-14 15,0-3 1-15,0 2-1 0,0-3 1 16,0 0 2-16,0 0 1 0,0-1-2 0,0 0 2 0,0 0-7 0,0-3 0 0,3 1 0 15,-3-1 0-15,4 1 7 0,1 2 1 0,-1-3-2 16,-1-4 2-16,3 0-8 0,-3 1 1 0,2 3-1 16,2-4 1-16,2-4 4 0,-3 3 0 0,1-6 0 15,1-2 0-15,-4 2-6 0,0 1 1 0,-4-2-1 16</inkml:trace>
  <inkml:trace contextRef="#ctx0" brushRef="#br0" timeOffset="3787">5002 2307 1520 0,'0'0'0'0,"0"-7"0"0,-7 1 0 16,2-1 44-16,5 4 0 0,0 1-1 0,0 2 2 16,4-5-29-16,-3 1 1 0,-1 4-1 15,4-2 0-15,-1-1 34 16,1 3 0-16,1-4 0 0,-1 4 0 0,5 4-33 16,-6-4 0-16,6 0 0 0,3 0-1 0,4 0 8 15,-4 0 0-15,-3-4-1 0,0 4 2 0,3 0-14 0,-3 0 1 0,2-5 1 0,-2 5-1 0,0-3-6 0,-2-4 0 16,-2 1 1-16</inkml:trace>
  <inkml:trace contextRef="#ctx0" brushRef="#br0" timeOffset="4754.1">5664 1286 979 0,'0'0'0'0,"0"0"0"0,0 0 0 0,0 0 23 0,-18-3-1 0,15 3 1 0,-1 5 0 0,4 2-12 0,-3 4 2 0,1 1-2 0,-2 7 1 0,4 4 30 0,-3 4-1 0,3 1 1 0,-4 0-1 0,3 14-25 0,1-1 0 0,-4 8-1 0,4 7 2 0,-4 4 11 0,3-2 1 0,-1-2 0 0,0 8 0 0,-1 4-16 0,-1 1 1 0,1 1-1 0,1-5 1 0,-2-1 8 15,4-1 2-15,-3-5-2 0,3 2 2 0,0-2-13 0,0-4 1 0,3-3 1 0,-3 0-1 0,0-1 7 0,0-10 0 0,-3 1 0 0,3-11 0 0,0-1-9 0,-2 0 0 0,-2-1 0 0,4-7 2 0,0-4 16 0,-3 1 1 0,-1-6-1 16,3-3 1-16,1-5-15 0,0-4-1 0,-4 0 1 16,1-9-1-16,3-2 15 0,0-6 0 0,0 3 0 15</inkml:trace>
  <inkml:trace contextRef="#ctx0" brushRef="#br0" timeOffset="5302.53">6034 1855 1646 0,'0'0'0'0,"0"0"0"0,0 0 0 0,0 0 44 0,0 0 0 0,0 0 1 0,0 0 0 0,0 0-29 0,0 0 1 0,0 0-2 0,0 0 2 0,0 0 53 0,0 0-1 0,21 14 1 0,-8 1 0 0,3 8-52 0,1 2-1 0,-1-2 1 0,2 3 0 16,-6-1 23-16,4 1-1 0,-4 1 1 0,1-1 0 0,-1 2-25 0,0-8 0 0,1 4-1 0,-4-3 2 0,-2-5-7 0,5-2 0 0,-3-2 0 0,-4-1 0 0,2-2-3 16,2-2 0-16,-6-2 0 0,-1-1-1 0,2-4 5 15,-4 0 0-15,3-4-1 0,1-1 1 0,-4-2-4 16,0-5 0-16,0-3-1 0</inkml:trace>
  <inkml:trace contextRef="#ctx0" brushRef="#br0" timeOffset="5486.2">6279 1821 1545 0,'0'0'0'0,"0"0"0"0,-17 9 0 15,8-2 47-15,2 2 1 0,-2 3-1 16,-3 2 2-16,-1 9-33 15,1-5 1-15,-4 4 0 0,4-2 0 0,0 6 48 16,-1-1 1-16,-3 1-1 0,2 6 1 16,-2-4-48-16,4-5 0 0,3 7 0 0,-3-2 0 15,3-3 4-15,-2-6-1 0,6 4 0 0,2-7 1 0,-3-1-11 0,3-4 0 0,3-2 0 0,0 0 0 16,0-6-6-16,3 1-1 0,-3-4 1 0</inkml:trace>
  <inkml:trace contextRef="#ctx0" brushRef="#br0" timeOffset="5827.44">6431 2006 1545 0,'0'0'0'0,"0"0"0"0,0 0 0 16,0 0 18-16,0 0 1 0,0 0 0 0,-16 21 0 0,13-7-9 16,1 5 0-16,2 4 0 0,-4-2 1 0,4 2 16 0,-3 4 0 0,3-8 0 15,-4 4 0-15,4-6-14 0,0 1 0 0,0-6-1 16,0-3 2-16,4 0 4 0,-4 1 0 0,3-4 0 15,-3-1 1-15,0-3-9 0,0-2 0 0,0 0 0 16</inkml:trace>
  <inkml:trace contextRef="#ctx0" brushRef="#br0" timeOffset="6086.58">6530 2083 1569 0,'0'0'0'0,"0"0"0"16,0 0 0-16,-16 6 18 0,7-3 0 0,2-3 0 0,4 4 0 15,-3 1-8-15,-1-2 0 0,2 1 1 0,0 3-1 16,1-2 27-16,-3 2 0 0,2-1 0 0,1 2 0 16,1-2-23-16,-1 1 2 0,2-4-1 15,2 6 0-15,-3-6 13 0,3 1 2 16,-4 1-1-16,4-1 0 0,0-4-16 0,0 2 1 0,0 1-1 16,0-3 1-16,0 0-2 0,4 4 2 0,-4-4-2 15,3 5 1-15,-3-3-5 0,2 1 0 0,2 1 0 16,-1 1 1-16,1 2 2 0,-1-4 0 0,3 5 1 15,-1-1-1-15,2-6-4 0,2 3 0 0,-6-4 0 16,3 3 1-16,1 1 0 0,-2-2 1 0,2 1 0 0,-3-3 0 16,1 4-4-16,-5-4 1 0,3-4 0 0</inkml:trace>
  <inkml:trace contextRef="#ctx0" brushRef="#br0" timeOffset="7621.35">6754 1306 1683 0,'0'0'0'0,"0"0"0"0,0 0 0 16,0 0 36-16,0 0 1 0,0 0 0 0,0 0 0 0,0 0-23 0,0 0 2 0,25 19-1 0,-9-1 0 0,1 5 38 0,3 6 0 0,-6 0 0 0,2 2-1 0,-1 11-35 0,-2-3 0 0,-4 5 0 0,3 4 1 0,-5 6 20 0,-2-8 1 0,-1 0 1 0,-1 5-1 0,-3-4-23 0,-3 4-1 0,-1-2 1 0,-1 1 0 0,-6-1 0 0,3-7 1 0,-5 4 0 0,-3 0 1 16,2 1-9-16,2-8 1 0,-4 3 0 0,-3-5 0 0,1 2 6 0,2-8 0 15,-2 1 0-15,-1-2 0 0,1-2-7 0,3-9 1 16,-3 1-1-16,-1-1 1 0,1-10 1 16,2-2 0-16,4-7 0 0</inkml:trace>
  <inkml:trace contextRef="#ctx0" brushRef="#br0" timeOffset="25016.67">2189 4034 1054 0,'0'0'0'0,"0"0"0"0,0 0 0 0,0 0 7 0,0 0 0 0,0 0 0 0,0 0-1 0,0 0-1 0,0 0-1 0,0 0 1 0,0 0 0 0,0 0 48 0,0 0 1 16,0 0-1-16,0 0 1 0,0 0-38 0,0 0 2 0,0 0-1 0,0 0 1 0,12 16 25 0,-10 0-1 0,-2-2 1 0,0 5 0 0,4 4-28 0,-4-2 1 0,0 6 0 0,3-3 1 0,-1 1 9 0,1 3 0 0,-3-3 1 0,0 5 0 15,0-8-14-15,4 1 0 0,-4 0-1 0,-4 0 2 0,4 0 2 0,0-7-1 0,0 1 1 0,-5 3 0 0,5-8-7 0,0-1 0 0,0-1 0 0,-3-3 1 0,-1-2 2 0,4-5 2 0,0 4-2 0,0-4 1 0,-5 0-5 0,5 0 0 16,0-7 0-16,0-2 1 0,0-5 3 0,0-4 2 0,0 4-2 0,-4-5 2 0,1-2-7 0,1-2 1 0,-2 9 0 0,1-2 0 0,-1 0 9 0,4 2 1 16,0 0-1-16,0-2 1 0,-1 6-8 0,1 1 0 0,0-2 0 15,0 3 0-15,1-5 9 0,-1 3 0 16,4 1 0-16,-4 2 0 0,0 0-9 0,0-4 0 0,3 6 1 16,3-7 0-16,-3-4 9 0,6 4 0 0,-5-2 0 15,1-1 1-15,2 5-11 0,2-1 1 0,-2 3 0 16,-2-1 0-16,4 2 10 0,2 1-1 0,-3-4 0 0,-2 3 0 15,4 2-10-15,-1-2 1 0,0 3 1 0,3 1-1 16,-3-5 7-16,3 5 1 0,-1 1 0 0,-2 2 0 16,3-3-9-16,-3 3 0 0,-4 3 0 0,6-1 2 0,-6 1 3 15,2 5 2-15,-5-5-1 0,1 6 1 0,1-2-8 16,-4 3 1-16,-4 1-1 0,4 7 1 0,-3 1 4 16,1 0 2-16,-5 4 0 0,-2 2 0 0,0-4-7 15,-3 0 0-15,0 2 0 0,-1-2 0 0,6-2 4 0,-5-3 2 16,0-4-1-16,-1-1 1 0,5 0-7 0,-1-6 1 15,0-2 0-15,-2 1 0 0,6-4 3 16,-2 0 1-16,2-4 0 0,1 1 0 0,4-1-5 0,-3 3 0 16,3-6 0-16,3-2 0 0,1-2 6 0,1 1 1 15,2 3-1-15,2-2 1 0,3 0-6 0,1 2 0 16,-1 3 0-16,0 3 0 0,4 1 4 0,0 5 2 16,-2-2-1-16,2 6 1 0,-4 4-7 0,-3-6 1 15,0 5 0-15,-2 6 0 0,2-3 3 0,-2 1 1 16,-2 0-1-16,-5 0 1 0,0 3-5 0,0-3 0 15,0 0 0-15,-5 1 0 0,-2 1 2 0,-2-4 1 0,2-2 0 16,2 1 1-16,-4-1-6 0,-4 0 1 0,1-8 0 16,-4-1 1-16,4 1 1 0,-4-1 1 0,2-3-1 15,-2-3 1-15,4-1-5 0,3 3 2 0,-2-1 0 16,2-2 0-16,1-1-1 0,4-2 2 0,4 0 0 16,-3 2 0-16,3 0-4 0,3 1 2 0,1-5 0 0</inkml:trace>
  <inkml:trace contextRef="#ctx0" brushRef="#br0" timeOffset="25582.85">2723 4405 1897 0,'0'0'0'15,"0"0"0"-15,0 0 0 0,-24-3 70 0,11-1 0 0,-1 4 1 0,4-3 0 0,4 1-53 0,-2 2 0 0,1 5 0 0,1-5 0 0,3 7 66 0,-4-1 0 0,1-1 0 0,3 2 0 0,3 2-67 0,-4-4 1 0,3 2 0 0,-3 2 0 0,1 0-16 0,3-1 2 0,-4 1-1 0,4 0 0 0,4-4 0 0,-4 4-1 0,3-5 0 0,-3 1 1 0,5 2-6 0,2-5 0 16,-3 0-1-16,5-2 1 0,0 0 0 0,-1 0 0 0,3 0 0 0,-2-2 1 0,3-4-20 0,0-1 1 0,-3 2 0 0,0-4 1 0,3 4 8 0,-3-4 1 0,2 2 0 0,-6 4 0 0,2-6-6 0,-5 5 1 0,1-3 0 0,1 4 1 0,-4 1 5 0,0-1 1 0,0 3 0 0,-4-6 0 0,4 6 0 16,0 0 1-16,0 0 0 0,0 6 0 0,-5-3 3 15,2 1-1-15,3 1 0 0,-4 4 1 0,4-1 4 16,0 3-1-16,0 0 1 0,4 3 0 0,-1-2 0 15,-3-7 0-15,5 4 0 0,-1 2 0 0,1-6 1 0,2 2 0 16,-3-7 0-16,-4 0 1 0,5 3-1 16,-1 1 0-16,-1-4 0 0</inkml:trace>
  <inkml:trace contextRef="#ctx0" brushRef="#br0" timeOffset="25913.64">2933 4358 1733 0,'0'0'0'0,"0"0"0"0,0 0 0 0,-21 2 43 15,14 1 1-15,-2-3-2 0,0 0 2 0,2 4-28 16,-1-1 1-16,4-1-2 0,-1 1 2 16,-2 1 48-16,1 0 0 0,3-1 0 15,3 1 2-15,-4-1-49 0,3-1 0 0,1 1 0 16,-4 1-1-16,4-1 10 0,4-1 0 15,-4 2 0-15,5 1 1 0,-2-2-15 0,1 1 0 0,-2-2-1 0,5 1 2 0,-2 1-7 0,2-2 1 0,2 1-2 16,-4 4 2-16,6-2-3 0,-2 2 0 0,-1 2 0 0,0-4 0 16,0 6-2-16,1 0 0 0,-2 3 0 0,-7-6 1 15,2 5-2-15,-2-4 0 0,-2 1 0 0,-1-1 2 16,-1 1-1-16,1 3 1 0,1-3-1 0,-5-6 0 16,2-1-1-16,-3 3 2 0,0-3-2 0,4-3 1 15,-5 0 2-15,6 0 1 0,-3 0-1 0,3-3 1 16,-1-3-3-16,4 3 2 0,-1-1-2 0</inkml:trace>
  <inkml:trace contextRef="#ctx0" brushRef="#br0" timeOffset="26315.45">3103 4497 1620 0,'0'0'0'0,"0"0"0"15,0 0 0-15,0 0 46 0,0 0 0 0,0 0 0 16,0 0 0-16,-16-21-30 0,19 14 1 16,-3 3-1-16,4-3 1 0,-2 2 33 0,1 0 0 15,-3 1-1-15,0-3 2 0,4 2-34 16,-4 1 0-16,0 1-1 0,0 3 1 0,-4-4-3 0,4 4 0 15,0-5 1-15,0 0 0 0,-5-1-8 0,-2 3 2 0,-2-1 0 16,2 4 0-16,2 0-6 0,-4-3 0 0,2 3 0 0,-2 3 1 0,0-3-2 0,2 4 0 0,2 1 0 0,-2 4 2 16,5 0-4-16,-2 1 1 0,4 1-1 15,-3 3 1-15,3-2-1 0,0 4 1 0,3 2-1 0,1-6 1 16,1 2-1-16,2 0 0 0,-1-3 0 0,2-1 1 0,-1 1-1 16,2-1 0-16,0-3 0 0,0-5 1 0,2 2-1 15,1-1 2-15,-3-6-2 0,3-3 1 0,0 3-1 16,1-1 1-16,-1-1-1 0,0-4 1 0,-3-3 1 0,4 5 0 15,-6 0 1-15</inkml:trace>
  <inkml:trace contextRef="#ctx0" brushRef="#br0" timeOffset="26842.32">3833 4092 1583 0,'0'0'0'0,"0"0"0"0,-19-7 0 0,3 2 39 15,3-2 0-15,4 3 1 0,4 4 0 0,-5-3-24 0,1 3 0 0,-4 0-1 0,8 3 1 0,-4 1 38 0,-3 3 1 0,1-4 0 0,3 10 0 0,-5 1-38 0,1 5 1 0,0-5-2 0,-1 9 2 0,4-3 13 16,1 1-1-16,-3-2 0 0,2 7 2 0,0-1-19 0,6-4 1 0,-2 2-1 0,-3 7 2 0,8-6-3 0,0-4 0 0,0 4 1 0,4 1 0 0,1 0-5 0,2-11 0 0,2 5 0 0,-2-7 0 16,-1 4-3-16,2-2 1 0,3-3-1 0,-2-4 1 0,-4 0-3 0,6-2 2 0,-3-1-2 0,5-1 2 0,-1-1-2 0,0-2 1 0,1-5-1 0,-1 1 0 0,1-3-1 0,-1 5 1 0,0-1-1 15</inkml:trace>
  <inkml:trace contextRef="#ctx0" brushRef="#br0" timeOffset="27260.91">4057 4370 1595 0,'0'0'0'16,"0"0"0"-16,0 0 0 0,-21-3 31 0,12-1 0 0,2 1 0 15,-2 1 1-15,0 2-19 0,2 2 2 0,2-2-2 16,-2 3 2-16,-2 1 25 0,6-1 2 15,-3 2-1-15,-1 3 1 0,2-5-26 0,-2 4-1 0,2-2 1 0,1 8 1 0,0-1 8 0,1 0-1 0,1 1 1 0,2 1 0 0,0-4-13 16,0 1 0-16,0-1 1 0,2 3-1 0,1-1-3 16,1-3 0-16,0-2 0 0,1 2 1 0,2-4-4 15,2 2 0-15,-4-7 0 0,2 0 1 0,2 0-1 0,-2-4 1 16,2-1 0-16,3 2 0 0,-3-10-3 0,0-3 1 16,1 4-1-16,-1-5 2 0,0 1 0 0,-2 0 2 15,-5 0 0-15,1 7 0 0,1 0-3 0,-2 1 0 16,1 2 1-16,-3 3-1 0,0 3 7 0,4-4-1 0,-4 4 0 15,0 0 0-15,0 0-4 0,0 0 1 0,0 0-1 16,0 7 0-16,0-1 6 0,3-1-1 0,-3 0 0 16,2 6 2-16,1 1-6 0,1-3 0 0,0 3-1 15,1 2 1-15,-2-1 8 0,3 1 1 0,1-6-1 16,-4-2 0-16,6 4-7 0,-5-1 1 0,1-2-1 16,-2 2 2-16,3-9 2 0,1 2 2 0,-4-2-2 15</inkml:trace>
  <inkml:trace contextRef="#ctx0" brushRef="#br0" timeOffset="27943.8">4396 4339 1808 0,'0'0'0'0,"0"0"0"0,0 0 0 0,0 0 52 0,-22-9 0 0,15 9-1 0,2 0 1 0,2 0-35 0,-1 0 0 0,-1 0-1 0,1 0 2 0,-1 3 41 0,-2-3-1 0,3 2 0 0,3 2 1 0,-3-1-42 0,1 1 1 0,-3 1 0 0,3-2 0 0,-6 6 3 0,5-2 0 16,-3-2 0-16,2 3 1 0,1-1-11 0,4-4 0 0,-3 2 0 0,1-5 1 0,2 7-10 15,-3-1 1-15,3-1 1 0,-4 0-1 0,4 2-1 16,4-3 1-16,-4-4-1 0,3 3 1 0,-1 3-3 15,1-3 0-15,1-1 0 0,1 5 0 0,2 0 0 16,2 2 0-16,-2-2 0 0,-1 5 0 0,2-3 0 16,3 0 0-16,-6-1 0 0,-1 0 0 0,-1-3 0 15,3 0 0-15,-6 2 0 0,0-3 0 0,0 1-1 16,0 2 1-16,0-7 0 0,0 0 0 0,0 3 0 0,0 1 0 16,0-1 0-16,-6-1 0 0,3-2 0 15,3 0 0-15,-4 2 0 0,1-2 0 0,-3-2 0 0,3 0 0 16,-2 2 0-16,-2-3 0 0,3 3 0 0,2-4 1 15,-1 3 0-15,3 1 0 0,-4-2-1 0,4 2 2 16,-5 0-1-16</inkml:trace>
  <inkml:trace contextRef="#ctx0" brushRef="#br0" timeOffset="28293.6">4486 4506 1746 0,'0'0'0'0,"0"0"0"15,0 0 0-15,0 0 43 0,-20-13 1 0,20 13 0 16,0-1 1-16,0 1-29 16,4-7 0-16,-4 3 0 0,0 4 1 0,5-5 45 15,-1 1 0-15,-1 2 1 16,1 1 0-16,1-3-45 0,2-1 0 0,-5 1 0 16,5-3 0-16,-4 2 3 0,-3 2 1 0,0 3-1 0,0-4 0 0,0 1-10 15,0 1 1-15,0 2-1 0,-3-4 0 0,-1 1-6 0,-1 1-1 0,1 0 1 0,1 2 0 16,-6 2-1-16,0 0-1 0,2 1 0 0,-2 1 2 15,1-2-4-15,0 5 0 0,0-4 0 0,4 6 1 16,-1-6 0-16,5 1-1 0,-4 1 0 0,1-1 0 16,-1 3-1-16,2-2 0 0,2 2 0 15,0-2 1-15,0 4-1 0,2-2 0 0,2 2 0 0,-1-4 1 16,1 2 0-16,1-5 2 16,2 0-1-16,-2 0 0 0,4 1-1 0,2-3 1 0,-2 4-1 0,3-4 2 0,0-4 2 15,1 1 1-15,-1-3 0 0,0 3 0 0,1-4-2 0,-1 1 0 16,0 3 1-16,-3 1-1 0,-3-1 5 0,1-1 1 15,-4 4 0-15</inkml:trace>
  <inkml:trace contextRef="#ctx0" brushRef="#br0" timeOffset="29925.29">10132 1575 464 0,'0'0'0'0,"0"0"0"0,0 0 0 15,0 0 3-15,0 0 2 0,0 0-2 0,0 0 2 0,0 0-3 0,0 0 1 0,-16-4 1 0,16 4-1 0,-5 4 17 0,5-4 2 0,0 2-2 0,0 1 1 0,-4 4-10 0,1 2 1 0,-1 0-1 0,2 8 0 0,-1 15 56 0,-1-4 2 0,1 4-1 0,1 1 1 0,-2-3-51 0,-1 5 0 0,2-1 0 0,3-3 0 0,-4 8 31 16,4-4 1-16,0 1 0 0,0 0 0 0,0-6-33 0,0 0 0 0,0-5 0 0,0-2 1 0,0 0 14 0,0-6 2 0,0-1 0 0,0-2-1 0,0-5-19 0,4-2 0 0,-4-2 1 0,1 1 0 0,-1-6 14 0,0 0 0 0,0 0 0 0,0 0 1 0,2-8-16 15,0-2-1-15,1 1 1 0</inkml:trace>
  <inkml:trace contextRef="#ctx0" brushRef="#br0" timeOffset="30275.87">10366 1765 1281 0,'0'0'0'15,"0"0"0"-15,0 0 0 0,-24 12 22 0,11-10 1 16,3 3-1-16,1 6 2 0,0-1-13 16,0-3 2-16,-1 2-2 15,1-5 1-15,0 1 26 0,2 2 0 0,2-2 1 0,-1-1-1 16,-1-1-24-16,0-1 2 0,2 2 0 0,0-1-1 16,-2 1 16-16,0-4-1 0,1 3 0 0,3-3 1 15,-1 0-18-15,4 0 1 0,-1 4-1 0,-3-1 2 0,-1-3 0 0,5 0 1 0,-4 0 0 0,4 0 1 0,-3 0-8 16,3 0 0-16,-4 5-1 0,4-5 3 0,0 4 1 0,0-4 0 15,0 3 1-15,0-3 0 0,4 8-5 0,-1-5 0 16,-1 1 0-16,5 1 0 0,2 2 7 0,3 5 1 16,1 0 0-16,2-1 0 0,3 7-7 0,-2-1 0 15,-4-4 0-15,1-5 2 0,2 5 6 0,-6-1 1 16,0-1 0-16,0 1 0 0,1-3-8 0,-4-1 1 0,1-4-1 16,-5-2 0-16,-1 1 10 0,-1-3 1 0,6 4 1 15,-6-4-1-15,3 0-10 0,-3 0 0 0,0 0 1 16</inkml:trace>
  <inkml:trace contextRef="#ctx0" brushRef="#br0" timeOffset="30848.27">10963 1693 1670 0,'0'0'0'0,"0"0"0"16,0 0 0-16,0 0 51 0,0 0-1 0,-18-7 1 0,14 7 1 0,-3 0-36 0,2 0 1 0,-4 5 0 0,-1-3 1 0,-4 7 50 0,-2 3 2 0,0-3 0 0,0 3-1 0,5 0-51 0,-1 1 0 0,-4-1 0 0,4-2 0 0,-1 3 13 0,5-3 2 0,-1-1 0 0,2 2-1 0,-2-6-18 0,5 2 0 0,-3-2 1 0,6 2-1 0,-3-1-2 15,1-3 0-15,1 1 0 0,2-4 1 0,-2 3-7 0,4 4 2 0,3-2 0 0,-1-1 0 0,4 7-3 0,-2-4 2 0,1-2-1 0,5-2 1 0,4 6-3 0,2-2 1 0,-6 2-1 0,0 0 0 0,1-2 0 0,-1 3 0 0,0-1 1 0,1-2-1 0,-5 0 0 0,1 2-1 0,2-2 0 0,-2-2 1 0,-2 2 0 0,2-1 2 0,-6 1-2 0,2-2 2 0,2 0-3 0,-1 1 2 0,-3-3-2 0</inkml:trace>
  <inkml:trace contextRef="#ctx0" brushRef="#br0" timeOffset="31240.4">11416 1559 1721 0,'0'0'0'0,"0"0"0"0,0 0 0 0,0 0 45 0,0 0 0 15,0 0 0-15,0 0 1 0,0 0-31 0,0 0 2 0,0 0 0 16,-16 16 0-16,12-7 33 0,3 3 2 0,-1 0 0 16,0 8-1-16,2 6-34 0,-3-1 0 0,3-2 0 15,-4 6 1-15,2-4 1 0,1-2 1 0,-1 3-1 16,2-1 1-16,-4 0-10 0,4 1 2 0,0 0-1 16,0-1 0-16,0-2-8 0,0 3 2 0,0-8-1 15,4 1 1-15,-1-3-2 0,3 0 1 0,-3 1-1 16,6-4 0-16,-4-4-3 0,2-2 0 0,0 1 0 15,2 1 1-15,4-4-1 0,-5 1 0 0,5-6 0 0,-1 0 2 16,0 0-2-16,4 0 0 0,-3-6 0 0,-3 1 0 0,6-4 0 16,0 1 0-16,-9-5 0 0,2 1 0 0,-4-6 0 15,2 6 1-15,-3-2-1 0,-4-2 1 16,0 2-1-16,-2 2 1 0,-3-6-1 0</inkml:trace>
  <inkml:trace contextRef="#ctx0" brushRef="#br0" timeOffset="31458.08">11227 1809 1821 0,'0'0'0'0,"0"0"0"0,0 0 0 0,0 0 47 16,0 0 0-16,0 0 0 0,0 0 0 0,20-11-30 0,-8 8 0 16,-3 3 0-16,7-4 0 0,-2 4 48 0,5 0 1 15,2 0-1-15,4 0 1 0,-7 0-48 0,5 0 0 16,-2 0 0-16,3 0 0 0,1 4 22 0,-4-4 1 15,-1 3-1-15,1-1 2 0,0 3-26 0,-2-1-1 0,-1-4 1 16,-6 0 1-16,4 0-2 0,-3 0 1 0,-8 0 0 16</inkml:trace>
  <inkml:trace contextRef="#ctx0" brushRef="#br0" timeOffset="38137.78">5196 4273 954 0,'0'0'0'0,"0"0"0"0,0 0 0 0,0 0 13 0,0 0-1 0,0 0 1 15,0 0 0-15,0 0-5 0,0 0 0 0,-7 20 0 0,11-17-1 0,-1-1 23 0,-3 2-1 0,4 1 0 0,-2 0 0 0,1-1-15 0,1 1-1 16,-1 4 1-16</inkml:trace>
  <inkml:trace contextRef="#ctx0" brushRef="#br0" timeOffset="38195.61">5218 4441 1332 0,'0'0'0'0,"0"0"0"0,0 0 0 0,-4 3 43 0,4-3 1 0,4-3 0 0,-4 3 0 0,3 0-29 0,1 3 2 0,1-3-1 0,-2 4 1 16,6 1 31-16,-2 0 0 0,2 2 0 0,-4-2 1 0,4 1-32 0,-2-1-1 0,-1 2 1 0</inkml:trace>
  <inkml:trace contextRef="#ctx0" brushRef="#br0" timeOffset="41162.42">7228 4066 476 0,'0'0'0'0,"0"0"0"15,0 0 0-15,0 0 0 0,0 0 0 0,0 0 0 16,0 0 0-16,-12-19 0 0,16 15 0 15,-4 0 0-15,0 4 0 16,0-5 3-16,0 2 0 0,0 3-1 0,1-4 2 16,-1-1-2-16,0 5 0 0,4-4 0 15,-4 4 1-15,3-3 11 0,-3 3 1 0,0 0-1 0,0 0 2 0,4 0-7 0,-4 0 0 0,0 0 0 0,0 0 0 0,0 0 13 0,0 0 1 0,0 0-1 16,0 0 2-16,2 3-13 0,-2 1 1 0,0 1 0 16,3 2 0-16,-3 6 3 0,4-1-1 0,-4 2 1 15,3 12 1-15,-3 8-7 0,2-4-1 0,-2 3 1 16,-2 0 0-16,2 6 6 0,2-5 1 0,-2 3-2 15,0 3 2-15,4-3-7 0,-4-5 0 0,3-1 0 16,-3 4 0-16,4-6 7 0,-4-3-1 0,1 0 1 16,3-3 0-16,-4-2-7 0,3-5 0 0,-3 0 0 0,0-4 1 15,0-1 21-15,0-6 2 0,0 2-2 0,0-1 2 16,0-3-20-16,0-3 16 0,0 0-14 16,0-3 24-16,0-3 2 0,0 3-1 0,0-6 0 15,0-3-24-15,0-15 16 0,-3 15-17 16,-1-2 32-16,3 2 1 0,-3-4-1 0</inkml:trace>
  <inkml:trace contextRef="#ctx0" brushRef="#br0" timeOffset="41512.78">7250 4047 1494 0,'0'0'0'0,"0"0"0"0,0 0 0 0,12-23 45 0,-5 14 1 0,-2-3 0 0,-1 6 0 0,5-3-30 0,-4 1 1 0,6-1 0 0,-3 0-1 0,5 0 51 16,-1 4-1-16,4-2 0 0,-4-2 1 0,6 0-49 0,1 2 0 0,2 2 0 0,1 0 0 0,2 5 17 0,-3 0 0 0,1 0 0 0,1 7 0 0,-2 3-20 0,-4-1 0 0,-1 3-1 0,0 4 2 0,-4 0 0 0,-3 5-1 0,-5-3 1 16,-1 1 1-16,-3-3-8 0,-1 0 0 15,-5 3 0-15,-3 1 1 0,1-3-2 0,-5 1 0 0,-3-1-1 16,-5 1 1-16,2-2-2 0,1-4 0 0,-3 4-1 15,-4-2 1-15,2 0-1 0,2-2 2 0,0-3-1 16,0 0 0-16,5 0-1 0,0-2-1 0,-1-4 1 16,1 3-1-16,3-5 4 0,1-1 1 0,0 0 0 15,3 0 0-15,2 0-3 0,1 0-1 0,3 0 1 16,3 0 1-16,-4-1 2 0,3-5 1 0,1 6-1 0,0-3 1 16,0 3-4-16,1-4 0 0,3-1 0 0</inkml:trace>
  <inkml:trace contextRef="#ctx0" brushRef="#br0" timeOffset="42860.6">2690 5062 929 0,'0'0'0'0,"0"0"0"0,0 0 0 0,0 0 22 0,0 0 2 0,0 0-2 0,0 0 2 0,0 0-13 0,-21 3 1 0,17-1-1 0,-1 1 2 0,5 1 35 0,-4-1 0 0,1-1 1 0,-2 2-1 0,-2 4-31 0,1 1 0 0,-1 4-1 0,-2-1 1 0,1 4 26 0,1-4 1 0,-2 6-1 15,0-3 1-15,2 1-28 0,-2-2 1 0,0 0-2 0,-1 6 2 0,1-3 8 0,3 1 0 0,-1 1-1 0,-1 1 2 0,-1 3-14 0,5-8 1 0,1-1-1 0,1 1 0 0,2 0 2 0,0-2 1 0,0 1-1 0,2-2 1 0,5 4-7 0,-2-4 1 0,-1-1-1 0,4 1 1 0,5 6 4 0,-1-6-1 16,0 0 1-16,-4 1 0 0,4 1-5 0,0-4 0 16,1 1 0-16,-8-1-1 0,4 3 5 0,1-6-1 15,-1-2 0-15,0 0 0 0,-2 2-4 0,2-1 1 16,0-5-1-16</inkml:trace>
  <inkml:trace contextRef="#ctx0" brushRef="#br0" timeOffset="43574.63">2912 5157 1356 0,'0'0'0'0,"0"0"0"15,0 0 0-15,0 0 28 0,0 0 1 0,0 0 1 0,-16 0-1 0,13 3-16 0,3 1 1 0,-4 3-1 0,2 1 1 0,2 5 31 0,-3 3-1 0,-1 3 1 0,-1 4 1 0,2 3-30 0,-1-5 1 0,2-1 0 0,-1 4 0 0,3-3 7 0,-4-5 2 0,1 2-1 0,1-4 1 0,-2 2-14 0,1 0 0 0,3-1 1 0,-4-6 0 0,3 2-3 16,1-1 0-16,0-1 0 0,0-5 2 0,0 1-6 0,0 4 1 0,0-8 0 0,0-1 0 0,0 0-4 0,5 0 1 0,-2 0 0 0,1-1 0 0,1-8-2 0,-1 4 2 0,1-2-1 0</inkml:trace>
  <inkml:trace contextRef="#ctx0" brushRef="#br0" timeOffset="43814.97">3069 5218 1394 0,'0'0'0'0,"0"0"0"16,0 0 0-16,-25 0 25 0,18 2 0 0,2-2-1 15,-2 3 1-15,2 1-13 16,-2-1 1-16,1 5-1 0,-2-3 1 0,-3 2 25 15,6 3 0-15,-2-6 0 0,1 1 1 16,-1 2-24-16,2-5 1 0,2 0-1 0,-3-1 1 16,3 3 11-16,-1-4 0 0,-1 4 0 0,1-4 1 0,1 0-16 15,-1 0 2-15,3 0-2 0,-3 1 1 0,0 1-1 0,-1 0 0 16,2 1-1-16,3-3 2 0,-4 4-7 0,4-4 2 0,-5 3 0 0,5 3 0 0,0-5 0 0,0 1 0 0,0 2-1 16,0 3 2-16,2-2-3 0,1 2 0 0,1 4-1 15,-4-3 1-15,3 5 2 0,2-1 1 0,3-1 0 16,-3-1 0-16,2-1-4 0,2 0 1 0,-4-2-1 0,2 0 2 15,2 0 1-15,0 2 0 0,-2-6 0 0,-4-1 1 16,3 1-4-16,-3-3 1 0,2 0 0 0</inkml:trace>
  <inkml:trace contextRef="#ctx0" brushRef="#br0" timeOffset="44109.36">3164 5273 1545 0,'0'0'0'0,"0"0"0"0,0 0 0 16,0 0 42-16,0 0 1 0,0 0 0 0,0 0 0 0,0 0-27 0,0 0 0 0,0 0 0 0,0 0 0 0,0 0 47 0,0 0 1 0,0 0 0 0,0 0 0 0,18 12-46 0,-7-8 0 0,-3-1 0 0,1 2 0 0,0-1 18 0,0-1 1 0,-2-3-1 0,2 2 1 0,-2 2-23 0,-2-3 2 0,2-1-1 15,-5 0 0-15,1 0 0 0,5 0 0 0,-7 0-1 0,-1 0 2 0,4 0-7 0,-4 0 0 0,0 0 0 16</inkml:trace>
  <inkml:trace contextRef="#ctx0" brushRef="#br0" timeOffset="44308.49">3170 5387 1721 0,'0'0'0'0,"0"0"0"0,0 0 0 0,0 0 34 0,3 0-1 15,-3 0 1-15,4 0 0 0,-1 0-20 0,3 0 1 16,-3 0-1 0,1 2 1-16,1 0 37 0,2-1 0 15,-2 3 0-15,4-4 1 0,0 2-36 16,1 1-1-16,3 2 1 0,-4-1 1 0,3-2 10 0,-3-1 0 0,3-1 0 0,-3 6 0 15,3-6-14-15,1 0-1 0,-3 0 1 0</inkml:trace>
  <inkml:trace contextRef="#ctx0" brushRef="#br0" timeOffset="44609.06">3611 5153 1784 0,'0'0'0'0,"0"0"0"16,0 0 0-16,-25 7 38 0,21-3 0 0,4 3 0 16,-3 0 0-16,1 5-23 0,2 2 1 0,-3-2-1 0,-1 6 1 0,1 0 37 0,1 3 0 15,2-2-1-15,-4 0 2 0,4-1-37 0,0 0 0 0,0-3 0 16,0 3 1-16,4-2 12 0,-4-2 1 16,-4 0 0-16,4-2 0 0,4 2-17 0,-4 0 0 0,0-5 0 15,0-2 0-15,2 2-1 0,1 2 0 0,-3-1 0 0,4-5 1 16,-4 2-6-16,3-3 0 0,-3 1 0 0,2-1 1 15,1-1 1-15,1 3 1 0,0-3 0 0,1-3 0 16,-2 4-4-16,1-4 0 0,-2 1-1 0,1-1 2 16,4-1 2-16,-1 1 2 0,-3-4-2 0,2 4 1 0,2-3-4 15,-3-3-1-15,1-1 1 0</inkml:trace>
  <inkml:trace contextRef="#ctx0" brushRef="#br0" timeOffset="44842.93">3512 5320 1922 0,'0'0'0'0,"0"0"0"0,0 0 0 16,0 0 48-16,0 0 1 0,0 0 0 16,-18-9 0-16,18 9-32 0,0 0 0 15,6 0 0-15,-6 0-1 0,3 0 47 0,-3 0 0 0,4 0 0 16,-3 0 0-16,6 0-45 15,-1 0 0-15,1 0 0 0,5 0 0 0,0 2 15 0,3-2 1 0,0-2 0 16,-2 2 0-16,3-1-19 0,-4 1 0 0,4-6-1 0,-4 5 1 0,1 1-3 0,-5 0 0 0,1-2 1 16</inkml:trace>
  <inkml:trace contextRef="#ctx0" brushRef="#br0" timeOffset="45138.23">3759 5406 1808 0,'0'0'0'0,"0"0"0"0,0 0 0 0,0 0 42 15,-23-7 0-15,21 6-1 16,2 1 2-16,-3-2-28 0,3 2 1 15,0 0 0-15,0 0 1 16,0 0 34-16,3 0 1 16,-3 0 0-16,2 0 0 15,-2 0-35-15,3 0 0 0,1 0 0 16,1 2 1-16,6-2 3 0,-2 0 0 0,3 0 1 0,0 1-1 0,1-1-10 16,3-1 0-16,-4-1 1 0,0 2-1 0,6-4-8 0,-6 3 1 0,1 1-1 0,-1 0 1 0,0 0-1 15,1 0 0-15,-5 0 0 0,1 1 1 0,-2 3-4 0,-1-4 1 0,1 2-1 0</inkml:trace>
  <inkml:trace contextRef="#ctx0" brushRef="#br0" timeOffset="45377.41">4103 5246 1595 0,'0'0'0'15,"0"0"0"-15,0 0 0 0,0 0 33 0,0 0 0 0,0 0 1 16,0 0 0-16,0 0-21 0,0 0 2 0,0 0-1 0,0 0 1 15,-16 23 24-15,19-14 1 0,-3 2-1 16,4 6 1-16,-4 1-24 0,0-1 0 0,0 1-1 16,4 1 1-16,-4-1 9 0,1-2-1 0,-1 1 1 15,4-1 0-15,-4 0-13 0,3 0 1 0,-3-6-1 0,4 3 0 16,-4-3-1-16,2 2 1 0,1-3-1 0,-3-5 1 0,4 1-5 16,-4 2 1-16,-4-3 0 0</inkml:trace>
  <inkml:trace contextRef="#ctx0" brushRef="#br0" timeOffset="45682.25">4189 5116 1658 0,'0'0'0'0,"0"0"0"0,0 0 0 0,0 0 32 0,0 0-1 16,0 0 0-16,0 0 1 0,0 0-19 0,21 5 2 0,-10-1-2 16,1 1 2-16,2 8 32 0,6 1 0 0,-8 7 0 15,2 0 0-15,2-2-31 0,-3 1 1 0,-6 6 0 16,1-1 0-16,5-4 8 0,-4 1 2 0,-6 5 0 16,-3-2 0-16,0-6-14 0,0 7 0 0,-3-3-1 15,-3-2 2-15,-1-1-7 0,-2 2 0 0,1-2 1 16,-5-4 0-16,3-2-3 0,1 3 0 0,-4 1 1 15,-2-9-1-15,0 3 2 0,0-3 0 0,-1 0 0 0</inkml:trace>
  <inkml:trace contextRef="#ctx0" brushRef="#br0" timeOffset="50690.15">8008 3842 1243 0,'0'0'0'0,"0"0"0"15,0 0 0-15,0 0 37 0,0 0 1 0,0 0 0 0,-11-17 0 0,11 17-23 0,0 0 1 0,0 5-1 0,0-5 1 0,0 4 28 0,-1-1 1 0,-3-1-1 0,-3 8 0 0,-2 5-28 0,0 2 1 0,-3 4-1 0,3 6 0 0,2 1 13 0,-2-5 0 0,-3 7 0 0,0-6 0 0,3 8-15 0,2-2-1 0,2 3 0 0,-2 4 1 0,1-3-1 0,3-1 2 0,-1 7 0 0,-1 3-1 0,1-5-6 16,1-2 1-16,3-1 0 0,0 5 0 0,7-3 0 0,-2 0 0 0,-1-9 0 0,1 6 1 0,6-6-4 0,-3-5 0 0,1 0 0 0,-2-2 1 0,2-2 3 0,0-5 1 0,0 4-1 0,1-1 1 0,-1-4-4 0,3-1 0 0,-3-3 0 0,-5-2 0 15,5-6 5-15,-4 5 0 0,2-6 0 0,-3-4 1 16,-3 2-7-16,3-3 2 0,-1-4 0 0</inkml:trace>
  <inkml:trace contextRef="#ctx0" brushRef="#br0" timeOffset="51302.05">8207 4333 1557 0,'0'0'0'0,"0"0"0"15,0 0 0-15,0 0 38 0,0 0 2 16,0 0-2-16,0 0 1 0,0 0-24 15,0 0 0-15,0 0 1 0,0 0 0 0,22 0 42 0,-14-3 2 16,3-3-1-16,3-2 0 0,5-1-42 16,-3 4 1-16,2-8 0 0,-2 1 0 0,-2 0 23 15,-2-1-1-15,-1-1 0 0,1-3 1 16,1 4-26-16,-5 1 1 0,1-2 0 16,-5-2 0-16,-4 2-2 0,3 2 2 0,-3 1-2 0,-3-1 2 0,-1 3-7 0,-1 0 0 0,-2 6 0 0,2-1 0 0,-2 1-1 15,1 1 0-15,-4 0 0 0,-1 0 0 0,0 6-4 16,3 1 2-16,-5 2-1 0,1 4 1 0,0 3 2 0,3-2 1 15,0 4-1-15,-3 2 1 0,5-1-4 0,-2 3 1 16,5-1-1-16,-5 2 1 0,6-3 4 0,-2 1 0 16,1 0 0-16,1 2 0 0,3 1-3 0,-4-1 0 15,4-2 0-15,4 2-1 0,-1 0 3 0,1-5 0 16,1 0 0-16,-2 0 1 0,6 0-4 0,-2-6 1 16,-1-1-2-16,1-2 2 0,1-2 2 0,-2 2 0 15,1-3 0-15,2-2 0 0,-2-2-3 0,1 0 0 16,1 0 0-16,0 0 1 0,3-6 2 0,1-1 1 0,-1 2-1 15</inkml:trace>
  <inkml:trace contextRef="#ctx0" brushRef="#br0" timeOffset="51769.28">8712 4272 1796 0,'0'0'0'0,"0"0"0"0,0 0 0 0,0 0 51 0,0 0 0 0,0 0 1 0,-18 8-1 0,18-2-34 0,-3 1 0 0,3 2 0 0,-6 5 1 0,3 3 48 0,3 1 0 0,-4 1 1 0,4 1 0 16,-3 1-49-16,1 0 0 0,0 0 0 0,1-4 0 0,1 6-3 0,0 2 1 0,0-7 0 0,0-3 1 0,0-1-8 0,0 2 0 0,0-3 0 0,1-3 1 0,1-1-8 0,0 0 1 0,1-2 0 0,1-4 0 0,-1-1-1 0,3 2 0 0,-3-4 1 15,1 0-1-15,1 0-2 0,2-6 0 0,2 3 0 16,-4-1 0-16,2-1 0 0,-1 2 0 0,1-5 0 16,-2 0 0-16,2-1-1 0,-2 2 1 0,-1 0 0 15</inkml:trace>
  <inkml:trace contextRef="#ctx0" brushRef="#br0" timeOffset="51981.38">8567 4434 1646 0,'0'0'0'0,"-5"-2"0"16,-2 2 0-16,2-4 27 0,5 1 0 0,-4-1 0 16,4 4-1-16,4-2-13 0,-3-1 0 0,3 3 0 15,-4 0 0-15,7-5 26 0,-2 1 2 0,-1 2-2 16,5 2 1-16,3-3-24 15,0 3 0-15,1-4 0 0,2 4-1 0,0 0 11 16,0-3 1-16,1 1-1 0,-3 2 1 16,-1-3-15-16,4-1 2 0,-4 1-2 0,1-1 1 0,-5 0-2 15,1 1 0-15,0 1-1 0</inkml:trace>
  <inkml:trace contextRef="#ctx0" brushRef="#br0" timeOffset="52616.83">9119 3691 1507 0,'0'0'0'0,"0"0"0"0,0 0 0 0,0 0 14 0,0 0 1 0,0 0-1 0,-7 20 1 0,7-6-6 0,0 8 0 0,0 3 0 0,0 7 0 0,0 10 14 0,0-3 1 0,-3 8 0 0,1-3 0 0,-2 7-13 0,1-2 2 0,-1 8-1 16,3 1 1-16,-3 0 3 0,4 0 1 0,-3 2 0 0,-3-2 0 0,6 0-8 0,-3 2 1 0,3-2-1 0,-4-4 1 0,4-1 0 0,0-4 1 0,0 0 1 15,0-5-1-15,-5-3-5 0,5-1 2 0,0-4-1 0,0-7 1 0,2-2 1 0,1-2 1 0,-3-11 0 0,0 1 0 0,0-1-4 0,0-5 1 0,0-3-1 0,0-3 1 0,0-3 4 0,4 0 0 0,-8-5 1 0,4-8 0 0,4-4-5 0,-4 3 1 16,-4-2-1-16</inkml:trace>
  <inkml:trace contextRef="#ctx0" brushRef="#br0" timeOffset="53338.3">9553 4066 1532 0,'0'0'0'0,"0"0"0"0,0 0 0 0,0 0 35 0,0 0 1 0,0 0-1 0,0 0 1 0,0 0-22 0,0 0 1 0,-3 17 0 16,6-2 0-16,6 7 50 0,-2 3 2 0,4 5-1 0,-1 2 0 0,3-6-48 0,-5 6 0 0,5-4 0 0,-1-5 0 0,-3 3 15 0,3-1 2 0,-3-6 0 0,0 6 0 16,2-4-21-16,-3-4 1 0,-2 3 0 0,1-6-1 0,-4 2 0 0,3-6 0 0,1-1 1 0,-7-5-1 0,1 1-6 0,1-2 1 0,-2-3 0 0,0 0 0 0,0 0-1 0,0-3 0 0,0-4 0 0</inkml:trace>
  <inkml:trace contextRef="#ctx0" brushRef="#br0" timeOffset="53489.24">9814 3957 1695 0,'0'0'0'0,"0"0"0"0,0 0 0 0,-24 28 35 16,18-7 0-16,-4-3-1 0,-4 5 2 0,1-1-21 15,-3 8 0-15,1 4-1 0,-3-4 2 0,2 3 28 0,-2 0 1 0,2 3-2 16,-3-3 2-16,5-1-29 0,-2-4 1 0,4 0-2 0,-1 5 2 0,1-4 3 0,0-7 2 0,-1 0-1 0,5-3 0 16,-3 0-9-16,6-5-1 0,-1-3 0 0,3-1 0 0,-1-4-6 15,4-3 0-15,0-3 1 0,0 0 0 0,4-5-3 0,-1-2 2 16,3 0-2-16</inkml:trace>
  <inkml:trace contextRef="#ctx0" brushRef="#br0" timeOffset="58571.05">10052 4307 1532 0,'0'0'0'0,"0"0"0"0,0 0 0 0,0 0 28 0,0 0 2 0,0 0-1 16,0 0 0-16,0 0-16 0,0 0 1 0,0 0-1 0,-1 23 1 0,-1-6 67 0,-2 3 1 0,1-3-2 0,-1 4 2 0,-1 6-64 0,-2-3 0 0,-2-4 0 0,0 3 0 0,0 1 8 0,1 1 0 0,4-6 0 0,-5 2-1 0,6-1-12 0,3 1-1 0,-4-7 0 0,1-5 2 0,6 5 3 0,1-5 0 0,-1-2-1 0,-1-2 1 0,5-2-8 0,-2 1 1 0,2-4-1 0,2-4 1 0,4 4-2 0,-5-3 1 15,1-1-1-15,2-1 1 0,1-4-3 0,2 0-1 0,-1 1 1 0,-6-5-1 0,0 3 4 0,2 1 2 16,-1 2-2-16</inkml:trace>
  <inkml:trace contextRef="#ctx0" brushRef="#br0" timeOffset="58717.8">9883 4456 1595 0,'0'0'0'0,"0"0"0"0,0 0 0 0,0 0 33 0,0 0 0 16,0 0 1-16,0 0 0 0,0 0-21 0,-11-15 2 15,11 15-1-15,4-6 1 0,0 5 34 0,1-1 1 16,2 2-1-16,2 0 2 0,3 0-35 0,0 0 1 15,4 0 0-15,-2 0 0 0,6 0 22 0,-4 0 2 16,-4 0-2-16,6 0 1 0,-2 0-24 0,-2 0 0 16,2 0-1-16,-1 0 1 0,1-4 0 0,-2 1 0 0,-1 3-1 15</inkml:trace>
  <inkml:trace contextRef="#ctx0" brushRef="#br0" timeOffset="59010.25">10310 4470 1695 0,'0'0'0'15,"0"0"0"-15,0 0 0 0,0 0 26 0,0 0 1 16,0 0 0-16,0 0 0 0,0 0-15 0,0 0 2 15,0 0-2-15,0 0 1 0,0 0 28 0,0 0-1 16,0 0 1-16,0 0 0 0,19 9-25 0,-13-7 0 0,1 0-1 16,1 0 2-16,1 1 18 0,-2-3 0 0,2 4-1 15,4-4 1-15,-5 0-20 0,1 0-1 0,-2 0 1 16,2 0 1-16,0 0 1 0,0 0-1 0,-2-4 1 16</inkml:trace>
  <inkml:trace contextRef="#ctx0" brushRef="#br0" timeOffset="59226.51">10649 4277 1632 0,'0'0'0'0,"0"0"0"0,0 0 0 16,0 0 28-16,0 0 2 0,0 0-2 0,-16 25 1 0,14-18-16 15,2 5 1-15,-4 6-1 0,4 1 1 0,-3 2 35 16,1-7 1-16,0 0 1 0,1 7-1 0,1-5-33 15,1-4 0-15,1 1 0 0,0-3 1 0,1 3 10 16,-3-3 1-16,4-5 0 0,-4 2 1 0,2-3-17 16,-2-4 0-16,3 2 1 0,-3-2-1 0,0 0-6 0,4 2 1 15,-4-2 0-15</inkml:trace>
  <inkml:trace contextRef="#ctx0" brushRef="#br0" timeOffset="59808.91">10871 3804 1470 0,'0'0'0'0,"0"0"0"0,0 0 0 0,0 0 27 0,21 17-1 0,-12-8 1 0,3 3 0 0,4 4-14 0,-4 2 0 0,4-1-1 0,-2 10 2 0,2-6 26 0,0 4 2 16,-2 3-1-16,0 5 1 0,4-1-26 0,-6 5-1 16,1 0 1-16,-6 5 1 0,2 2 9 0,-1-2 1 0,-4 0-2 15,-4 9 2-15,0-7-14 0,0-5 0 0,-4 3-1 16,-4 1 2-16,-1-3-4 0,2 2 0 0,-6-7 0 16,-4 8 0-16,1-6-3 0,3-9 0 0,-6 5 0 15,-2 2-1-15,0-5-1 0,1-5 0 0,-1-4 1 16,0 2 0-16,0-4-3 0,5-3 1 0,-2-7 0 15,2-2 0-15,4-5 2 0,3-2 1 0,-3-2-1 16</inkml:trace>
  <inkml:trace contextRef="#ctx0" brushRef="#br0" timeOffset="67867.38">2302 7658 501 0,'0'0'0'0,"0"0"0"0,0 0 0 0,0 0 2 0,0 0 2 0,0 0-1 0,0 0 0 0,0 0 0 0,-18-9-1 0,18 9 0 0,-3 0 2 0,3 0 16 15,-4 2 1-15,4-2 0 0,-5 7 1 0,5-3-11 0,-4 1 0 0,4 2 0 0,-3 23 1 0,3 7 39 0,-4 3 1 0,3 1-1 0,1-3 1 0,0 3-35 0,0-8 0 0,0 3 0 0,-4-1 1 0,0-4 20 16,4-4 1-16,0-1-1 0,0-5 1 0,0 4-23 0,0-2 0 0,0-4 0 0,-3-3-1 0,6-2 10 0,-3-2 1 0,0-5 0 0,-3-1-1 0,3-6-12 0,0 0-1 0,0 0 0 0,0-13 2 0,0 1 5 0,0-6 1 0,-2 6 0 0,-1-11 1 0,-4-1-11 0,5-8 1 0,-2 6 0 0,-3-8 0 0,2 4 10 0,1 7 0 0,1-5 0 0,1-5 0 0,2 8-9 15,0 2-1-15,-3-3 0 0,-1 3 0 16,8 5 10-16,-1 3-1 0,-1-5 0 0,5 1 1 16,2 1-11-16,0 4 2 0,1 2-1 0,-1 3 0 0,3-3 7 15,1 3 1-15,3 0-1 0,-4 2 1 16,0 0-9-16,2 2 0 0,-1 3 0 0,-1 4 2 0,-1 0 9 16,-3 1 0-16,-2 4 1 0,-3 0-1 0,1 7-10 15,-2 4 0-15,-2 1 1 0,-2 2-1 0,-2 6 6 0,1 3 1 16,-6-2 0-16,0 0 0 0,-3-2-8 0,5-1 0 15,-6-9 0-15,5 3 0 0,-1-1 10 0,0-6 1 16,-2-7 0-16,3 2 0 0,2-1-11 0,3-3 1 16,-1-6 0-16,4-3 1 0,0-2 6 0,4 1 1 15,-4-2 0-15,5-9 0 0,2 2-9 0,2 4 0 16,3 1 0-16,-3 3 1 0,3 1 5 0,-1 3 1 16,-2 2 0-16,3 2 0 0,-3 4-8 0,-6 1 1 0,3 4-1 15,-3 5 1-15,1 2 3 0,-2 3 1 0,-2 1-1 16,-2-1 2-16,-2 0-7 0,1 2 1 0,-3-3-2 15,-2 0 2-15,-3 1 9 0,2-5 0 0,0 0 0 16,2 4 1-16,-1-6-9 0,2 0 1 0,-1-3-1 16,-2-2 0-16,6-3 9 0,-2 3 0 0,-2-6 0 15,3 1 0-15,4-2-9 0,-2-2 1 0,2 1 0 0,0-6 0 16,0 3 7-16,6-5 0 0,-3 6 0 0</inkml:trace>
  <inkml:trace contextRef="#ctx0" brushRef="#br0" timeOffset="68233.33">2628 8021 1871 0,'0'0'0'0,"0"0"0"0,0 0 0 0,-17-7 58 0,13 3-1 0,-3 2 0 0,2 2 1 0,-2-3-41 0,1 3 1 0,-1-2 0 0,2 2 0 0,-4 0 58 0,6 2 1 0,-4-2-1 0,1 3 1 0,3-1-59 0,-3 2 0 0,-1-1 0 0,6 6 0 0,-3 1-5 0,4 1 0 0,-3 1 1 0,3 2-1 0,-4-1-5 0,4-5 0 0,0 1 0 0,4 5 1 0,-1-8-9 0,2-3 1 0,-1 1-1 0,-4-4 1 0,7 3-1 0,-2-6 1 0,-1-1-1 0,5 1 1 0,-1-3-2 0,1-4 0 0,2-3 0 0,-2 5 0 0,0-3-1 0,3 4 1 0,-5-2 0 0,-5 0 0 0,1 6-3 0,1-1 0 0,-4 4 0 16,0 0 0-16,0 0 1 0,3 4 0 0,-3-4-1 15,0 5 2-15,0 4-3 0,0 2 2 0,-3-3-1 16,-1 3 0-16,4 1 1 0,0-3 0 0,0 0-1 16,4-6 2-16,-1 3 1 0,-1-6 1 0,5 0-1 15,-2 0 1-15,2 0-1 0,2 0 1 0,-2-6-2 16</inkml:trace>
  <inkml:trace contextRef="#ctx0" brushRef="#br0" timeOffset="68450.61">2856 7982 1695 0,'0'0'0'0,"-9"0"0"0,4 0 0 16,1 0 37-16,4 0 0 0,-3 3 0 0,-3 1 1 0,3 1-23 15,-6-1 1-15,5 3-2 0,-4 2 2 16,1 3 37-16,-2 2-1 0,0-2 1 0,5 4 1 0,4-7-37 16,-3 0 1-16,3-1-1 0,0 1 1 0,0-3 4 15,3-3 2-15,1 2-2 0,-2-5 2 0,1 4-13 16,4-4 1-16,-1-4-1 0,1-1 2 0,1 2-10 15,1 1 2-15,0-5-1 0,2-2 1 0,3-2-2 0,2-4 0 16,-4-1 1-16,-3-4-1 0,3 3-3 16,0 3 1-16,-3-7-1 0</inkml:trace>
  <inkml:trace contextRef="#ctx0" brushRef="#br0" timeOffset="68662.73">2995 7736 1419 0,'0'0'0'0,"0"0"0"0,0 0 0 0,0 0 20 0,-9 17 0 15,9-12 1-15,-3 8-1 0,3 10-10 0,-4-2 1 16,1 2 0-16,1-1 1 0,-2 7 24 16,4-3-1-16,-7-1 1 0,2 5 0 0,-2-6-21 0,5-4 1 15,-1 1-2-15,-1-4 2 0,4 3 6 0,0-6 1 16,0-2-1-16,-3 0 2 16,3-1-13-16,3-2 1 15,-3-6 0-15,0-1 0 0,0 1-3 0,0-3 0 0,0 0 0 0,0 0 0 16,4-3-4-16,-1 1 2 0,-1-1-1 0</inkml:trace>
  <inkml:trace contextRef="#ctx0" brushRef="#br0" timeOffset="68944.88">3074 7957 1394 0,'0'0'0'0,"0"0"0"0,0 0 0 0,0 0 17 0,0 0 1 15,0 0 0-15,0 0 0 0,0 0-8 16,0 0 0-16,0 0 0 15,0 0 0-15,0 0 24 0,-21 9 0 0,12-5-1 16,2-1 2-16,-5 2-20 0,3 2-1 16,-3 2 1-16,3-2 0 0,0 2 9 0,2 2 2 15,-2-3 0-15,1 1 0 0,4 0-14 0,-3 0 0 16,2-2 1-16,1 2 0 0,4-4 0 0,0 2-1 0,0-2 0 0,0 0 1 0,4-1-6 0,-4 1 1 0,3 1 0 0,3 2 0 0,-3-4 0 0,6-4 1 16,-6 2 0-16,3-1 0 0,4-1-4 0,-1-1 1 15,3-1 0-15,-3 2 0 0,0-4 4 0,3-1 1 0,1 2-1 16,-4 1 0-16,3-2-3 0,-1-5-1 15,1 6 1-15</inkml:trace>
  <inkml:trace contextRef="#ctx0" brushRef="#br0" timeOffset="69311.86">3256 7999 1457 0,'0'0'0'0,"0"0"0"0,-5 0 0 0,-2 2 34 15,1 0 1-15,3 0-1 0,3 1 1 16,-4 6-20-16,-1-4-1 0,2 2 1 16,-1 4 1-16,2 1 39 0,-1 1 0 0,3-1 0 15,-4-2 1-15,4-3-39 0,4-3 1 0,-4 1-2 0,0-5 2 0,5 4 6 0,-1-4 1 0,-1 0-1 0,2 0 1 16,2 0-14-16,-1-4 2 0,1-3-1 0,2 0 0 16,3-5-4-16,0-2 0 0,-3 0 0 0,-2 1 0 0,2 1-3 15,0 2 1-15,-2 1 0 0,-2 3-1 0,2 5-3 16,-1-3 2-16,-3 4-2 0,-3 0 1 0,-3 4 0 15,3-3-1-15,0 3 0 0,0 1 0 0,0 4-1 0,-4 3 1 16,2-3-1-16,2 3 1 0,-3 3-1 16,3-3 0-16,0-2 0 0,0-1 2 0,3 2-1 0,-3-6 0 15,2 4 0-15,-2-4 2 0,0 2-3 0,4-5 1 16,-4-2 0-16,3 3 1 0,1 1-1 0,-3-4 1 0,3 3 0 16,-4-3 1-16,3-3-2 0,1-1 0 0,1 1 1 15,-1 1 0-15,5-5 1 0,-2-2 1 0,-2-1-1 16,4-6 1-16,7 2-2 0,-4-2 1 0,-3 2-1 15,-2 3 1-15,5 4 5 0,1-1 0 0,-5 4 0 16</inkml:trace>
  <inkml:trace contextRef="#ctx0" brushRef="#br0" timeOffset="70297.48">3586 8063 1557 0,'0'0'0'0,"5"0"0"15,-5 0 0-15,0 0 43 0,0 0 1 0,0-4-1 16,0 1 1-16,4-3-28 0,-4 3 1 0,0-1-2 15,0 4 2-15,0-5 44 0,0 2 0 16,0-3 0-16,-4-1 1 0,3 2-45 16,-3 0 1-16,0 1 0 15,-1 1-1-15,2 3-3 0,-6-2 1 16,2 2-1-16,1 2 1 0,-1 1-7 0,2-1 1 0,-2 2 0 0,2 3-1 0,1-2-6 0,4 4 0 0,-5-4-1 0,1 4 1 16,4 1-1-16,0-1 0 0,0-2 1 0,0 2 0 0,0-2-2 15,4 0 0-15,-4-2 0 0,5-1 0 0,-1-2 0 16,-1-1 0-16,6-1 0 0,-4-1 0 0,6-1-1 0,-2-2 1 15,0-1 0-15,-1-2 0 0,5 0-1 16,-4-4 1-16,1 1 0 0,-1 3 0 0,-4-2 0 0,2 0 0 16,-3 6 0-16,5-6 0 0,-6 7 0 0,-3 2 0 15,0 0 0-15,0 0 0 0,0 0 0 0,2 5 0 16,-2-5 0-16,0 6 1 0,0-3-1 0,0 6 0 16,-2-4 0-16,-1 4 1 0,-1 2 1 0,4 1 1 0,-3-5 0 15,1-2 0-15,2 2-1 0,2-3 1 16,1-1-1-16,-3-3 0 0,4 2 5 0,-4-2-1 0,3 0 1 15,-3 0 1-15,6-2-3 0,-6-1-1 0,3-4 1 16,1 1 0-16,1-1 4 0,-2-3 0 0,3 1 0 16,1 0 1-16,2-1-4 0,-2 1 1 0,-2 4-2 15,-2-1 2-15,1-1 5 0,1 2 2 0,-1 2-1 16,1 1 1-16,2 0-7 0,-5 0 1 0,-2 2 0 16,3 4 1-16,1 1 4 0,0-1-1 0,-4-1 0 15,0 8 1-15,0-3-6 0,1 1 1 0,3 0 0 0,-4 2 0 16,-4 1 1-16,3-5 0 0,1-2 0 0,1 2 1 15,-1-3-4-15,0-1 0 0,0-3 0 0,4 7 1 16,-4-7 2-16,3 4 0 0,-3-4 0 0,0 0 0 16,0-9-4-16,0 6 1 0,0 3-1 0,0-6 2 0,4-3 1 15,1 1 0-15,-5-3 0 0,4 1 1 0,-1-3-4 16,2 1 1-16,-1 1 0 0,-4 3-1 0,4 1 3 16,1 1 0-16,2 3 0 0,-5-1 1 0,1 1-4 15,1 3 1-15,-1-4 0 0,3 4-1 0,-3-3 1 16,1 3 0-16,1 0 0 0,2 0 1 0,-2 0-3 15,-1 0 1-15,1 0-1 0,2 3 1 0,-2-3 0 0,2 4 2 16,2-4 0-16,-2 3 0 0,-1 1-3 0,2-4 1 16,-4 0-1-16,1 3 2 0,6-1 0 0,-2 2 1 15,-4-1 0-15,-2 1 1 0,1-4-4 0,0 1 1 16,1 1-1-16,-2 0 2 0,1 1-2 0,-2-3 1 16,1 0-1-16,6 6 1 0,-2-6-2 0,-3 0 0 15,-4 0 1-15,1 0 0 0,-1 0-3 0,0 0 1 16,0 0-1-16,0-9 1 0,-1 5-1 0,-3 3 0 15,-3 1 0-15,-2 0 2 0,0 0-3 0,-3 1 1 0,3 1-1 16,-3 3 1-16,5 2-1 0,-2 0 1 0,5 0-1 16,-1 2 1-16,2 4-1 0,-1-5 0 0,2-2 0 15,2-1 0-15,0-2 0 0,0 1 0 0,6-2 0 16,-3 1 0-16,2 1 0 0,2-4 0 0,-1-4 0 16,3-1 0-16,1-2 0 0,3-4 0 0,-5-1 0 0,5-6 0 15,-1-3 0-15,0 0 0 0,1 2 0 0,-4-6 0 16,-1-1 0-16,-1 5 0 0,-1 0 0 0,1-4 0 15,-4 0 0-15,3 10 0 0,-6-3 0 0,0 2 1 16,-4 4-1-16,2 0 0 0,-1 6 0 0,-1 1 0 16,4 5 1-16,0 0 0 0,0 5 1 0,-3 1-1 0,1 8-1 15,-2 1 1-15,1 1 0 0,3 11 0 16,-4 4 1-16,3-4 1 0,1-4-1 0,-4 5 1 0,4-4-1 16,0-3 1-16,0-3-1 0,4 1 0 0,-4 1 3 15,0-8-1-15,0 0 1 0,0-3-1 0,0-4-1 16,1-1 1-16,3 1-1 0,-1-1 1 0,-3-4 1 15,0 0 1-15,0-7-1 0</inkml:trace>
  <inkml:trace contextRef="#ctx0" brushRef="#br0" timeOffset="71496.32">4636 7723 1922 0,'0'0'0'0,"0"0"0"0,0 0 0 0,0 0 59 16,0 0 1-16,0 0-1 0,0 0 2 0,0 0-44 0,0 0 1 0,0 0 0 0,0 0 0 0,0 0 57 0,0 0 0 0,0 0 0 0,0 0 1 0,0 0-58 0,0 0 0 0,0 0 0 0,0 0 0 0,0 0-11 0,0 0 1 0,0 0 0 15,0 0 0-15,0 0-4 0,0 0 2 0,0 0-1 0,0 0 1 0,0 0-7 0,0 0 1 0,0 0-1 0,0 0 1 0,0 0-2 0,0 0 2 0,-18-16-1 0,18 16 1 0,0-5-12 0,0 5 1 0,0-3-2 0,0 3 2 0,0-4 3 0,0 4 1 0,0-5-1 0,0 5 1 0,0 0-7 0,0 0 1 0,0 0 0 0,0 0 0 0,0 0 4 0,0 0 1 0,0 0 0 0,0 5 1 0,0-5-2 0,0 5 1 0,0-1-1 0,0-1 1 0,-4 3 2 0,4 4 1 0,0-1-1 16,0 9 1-16,0 5 0 0,0 5 1 0,0-4-1 0,0-3 2 16,0 4-1-16,-3-4 1 0,-2-2 0 0,5 1-1 0,0-3 3 15,-4-1 0-15,0-2 0 0,4 2 1 0,0-5-1 16,0-2 1-16,-5-1-1 0,5 5 1 16,0-8 0-16,0 4 0 0,0-2 0 0,-3 0 0 0,-1 2 0 15,1-1 0-15,1-4 0 0,2 3 0 0,0-2 2 16,0 2 0-16,0-3 0 0,0 1 1 0,0 4-2 15,2-7 1-15,-2-2 0 0,3 3 0 0,-3-3 6 0,0 0 0 16,0 0 0-16,0 0 0 0,0 0-4 0,4-2 2 16,-4-1 0-16,0-1-1 0,0-1 6 0,0 2 1 15,0 1-1-15,0-2 1 0,0-3-5 0,0 2 1 16,0-2-1-16,0 3 0 0,0-3 7 0,0 2-1 16,0 0 1-16,0 1-1 0,0-3-5 0,0 2 0 15,3 1 0-15,-3-3 1 0,0 6 3 0,0 1 0 16,0-6 1-16,0 1-1 0,0 5-4 0,0-3 0 0,0 3 0 15,0-4 0-15,0 1 3 0,0-1 1 0,0 2-1 16,0 2 2-16,0-5-7 0,0 0 2 0,0-2 0 16,0 1 0-16,0 3 2 0,0-2 0 0,0 1 0 15,0 4 0-15,0-3-3 0,0 3 0 0,0-4 0 16,0 4-1-16,0-4 3 0,0 4 0 0,0-1 0 16,0 1 1-16,0 0-4 0,0 0 1 0,0 0-2 15,0 0 2-15,0 0 0 0,0 0 1 0,0-7 0 16,0 1-1-16,0-6-2 0,0 2 0 0,0-1 1 15,2-5 0-15,1-5-1 0,1 2 2 0,0 1 0 16,1 2 0-16,2 0-3 0,2 4 0 0,-4-4 1 0,2-5 1 16,-2 9 0-16,2 1 1 0,2 3 0 0,-2-1 0 15,-1 2-3-15,1 1 0 0,1 6 1 0,-4-3 1 0,1 3-2 16,-5 0 2-16,4 0-1 0,-1 0 1 0,3 3-3 16,-3-3 2-16,1 4-2 0,-4 5 2 0,0 7-1 15,0-2 2-15,0 0-1 0,0 7 1 0,-4 0-3 16,1-2 2-16,-3-5-2 0,3 0 2 0,-4 4-2 15,1-6 2-15,-1 1-1 0,-1-5 0 0,-1-1 0 16,2-1-1-16,1-1 1 0,3-3-1 0,-2 0 1 0,1-1 1 16,1-1-1-16,3 0 1 0,-6-5-2 15,3 3 1-15,3 2-1 0,-4-5 0 0,1 1 1 0,3-4 0 16,3 4 0-16,1-3 0 0,-1 0-2 0,-1-2 2 16,5 1-1-16</inkml:trace>
  <inkml:trace contextRef="#ctx0" brushRef="#br0" timeOffset="71845.27">4912 7998 1960 0,'0'0'0'0,"0"0"0"0,-17-4 0 0,4 1 55 0,5 1 1 0,1 0 0 0,1 0 0 0,-1 2-39 0,2-3 1 0,-2 3-1 0,2-4 1 0,-2 3 45 0,-2-1 0 0,2 0-1 0,1 2 1 0,-2 4-45 0,0 1 0 0,3-2 0 0,2-1 0 0,-4 2-11 0,5-1 1 0,-2 1-1 0,4-1 1 16,-3 1-3-16,3-1 0 0,-4-1 1 0,2 5 0 0,2-2-7 0,2 2 1 0,2-1 0 0,-1-1 0 15,1 2-2-15,1-4 2 0,-1 3 0 0,-1-3 0 16,2 1-5-16,3 1 0 0,-7-5 1 0,-1 0-1 0,4 5 1 16,-1-3 0-16,-3-2 1 0,4 5 0 0,1-5-5 15,-5 0 0-15,0 0 0 0,4 4 1 0,-4-4 2 16,3 0-1-16,-3 0 1 0,6 0 0 0,-3-4 0 15,1 1-1-15,-3-1 0 0,3 3 1 0,3-6 0 16,-2-2 1-16,-1 0-1 0,1 5 2 0,2-3-1 16,-3 6 1-16,1 1 0 0,-5 0 1 0,3-6-2 15,1 12 2-15,-2-6 0 0</inkml:trace>
  <inkml:trace contextRef="#ctx0" brushRef="#br0" timeOffset="72182.89">5036 7922 1569 0,'0'0'0'0,"0"0"0"0,0 0 0 0,-21 2 31 16,12-4-1-16,2 2 0 0,3 2 2 0,4-2-19 16,-1 3 1-16,-3 1-1 0,1-4 2 15,3 0 30-15,-6 3 0 0,6-3-1 16,-3 6 1-16,3-3-29 0,-4 2 1 15,4-1 0 1,-3 1 0-16,3 2 3 0,3 2 0 0,-3 0 0 0,4-4 1 0,-1 6-10 0,-1-4 0 16,2-2 0-16,-4 2 0 0,7-3-6 0,-2 1-1 0,2-2 1 0,-2 3-1 0,2-5 0 0,2 3-1 0,-5-1 0 0,4 1 1 15,-4-1-4-15,1 3 1 0,-5-3 0 16,4-1 0-16,-4 2-1 0,0-1 1 0,0 1 0 0,0-1 0 16,0 2-1-16,-4-1 1 0,-1-2-1 15,-6 1 2-15,3-1-2 0,-1 1 1 0,0-3-1 0,2 0 1 16,2 2 0-16,-2 0 0 0,1 0 0 0,-1 1 1 0,4-3 0 15,3 0-1-15,-2-5 0 0</inkml:trace>
  <inkml:trace contextRef="#ctx0" brushRef="#br0" timeOffset="72490.5">5218 7876 1620 0,'0'0'0'0,"0"0"0"0,0 0 0 0,-29-1 28 16,21 2 0-16,-1 1 0 16,0 0 0-16,5 1-14 0,-3-1-1 0,2 2 1 0,2 3-1 0,-3-4 26 0,3 2 2 15,-1 2-2-15,1-1 1 0,1-1-24 0,2 4 0 0,-4-4 0 16,4 2-1-16,0 2 16 0,0 0-1 0,4-6 0 16,-2 6 0-16,1-4-16 0,4 2-1 0,-5 2 1 15,2-2 0-15,-1 2-1 0,1 2 0 0,-3-6 1 16,3 4-1-16,-4-4-5 0,3 2 0 0,-3 2 0 15,-3-4 1-15,-1 2 2 0,3-2 0 0,-3 2 0 16,4-3 1-16,-3 3-6 0,-3-4 2 0,6 1-1 16,-3-2 1-16,-1 1 2 0,4-3 1 15,-5 0 0-15,5 0 1 0,-4-5-6 0,4 1 1 0,0 4 0 16</inkml:trace>
  <inkml:trace contextRef="#ctx0" brushRef="#br0" timeOffset="72712.42">5440 7931 1909 0,'0'0'0'15,"0"0"0"-15,0 0 0 0,-20 0 43 0,15 0 1 16,2 0-1-16,3 0 0 0,-4 0-27 15,4 0 1-15,-2 0-1 0</inkml:trace>
  <inkml:trace contextRef="#ctx0" brushRef="#br0" timeOffset="72779.59">5406 8077 1821 0,'0'0'0'0,"2"-2"0"0,-2 2 0 0,7-3 47 0,-3 3 0 0,-3-4 0 16</inkml:trace>
  <inkml:trace contextRef="#ctx0" brushRef="#br0" timeOffset="75903.67">4882 9419 992 0,'0'0'0'0,"0"0"0"16,0 0 0-16,0 0 8 0,0 0 3 0,0 0-1 0,0 0 0 0,-8 18-5 0,9-13 2 0,-1 2 0 0,-1 4 0 0,1-1 12 0,1 2 1 0,-1 4-1 0,-1 7 1 0,1 12-10 0,-4 1 1 0,4-3 1 0,-3 6-1 0,3-4 24 0,-4 5 1 0,2-1-2 0,2 5 2 0,-3-7-21 0,3 5-1 0,0 0 1 0,0 1 1 0,0-6 30 0,3-4 1 0,-3 0-1 0,0-3 1 16,2-2-31-16,2-5 1 0,-4-5-1 0,0-1 1 0,3-4 1 0,-3-4 1 0,0-2 0 0,0-2 0 0,0-5-8 0,0 0-1 0,0 0 0 0,-3-4 1 0,-1-10 5 0,2-5 1 0,2 1-2 0,-3-13 2 0,3-3-8 15,-4 1 1-15,4-1-1 0,-3 5 1 0,1 0 12 0,2-1-1 0,-7 6 0 0</inkml:trace>
  <inkml:trace contextRef="#ctx0" brushRef="#br0" timeOffset="76247.45">4833 9498 1507 0,'0'0'0'0,"0"0"0"16,0 0 0-16,9-24 43 0,-2 13 1 0,-2 1 0 15,4 4 0-15,3-4-29 0,4 1 2 0,-3-2-1 16,4 6 1-16,3-4 27 0,-3 2-1 0,3 0 1 0,1 2 1 15,-2 0-29-15,2-1 0 0,1 6 0 0,2 0 1 0,-3 0 7 16,1 6 0-16,-3-1 1 0,-1 2 0 0,1 2-13 0,-3-2 0 16,-4 3 1-16,-3 4-1 0,0-1-4 0,-2 3 1 15,-7-1 0-15,0 1 0 0,-4 4-4 0,-3-5 1 16,2 7 0-16,-7-3 0 0,-1 2-2 16,1-2-1-16,-4-3 0 0,-5 2 1 0,2-1-2 15,1-1 1-15,-3-3 0 0,-4-6 0 16,4 5 0-16,2-5 2 15,-3 0-1-15,7-2 1 0,-3 0-3 0,6 1 2 0,-4-6-1 0,0 2 0 0,7-1 6 16,0 1 0-16,6 0 0 0,-3 0 0 0,6-2-3 0,-3 3-1 16,3-3 1-16</inkml:trace>
  <inkml:trace contextRef="#ctx0" brushRef="#br0" timeOffset="78903.98">5803 9271 677 0,'0'0'0'0,"0"0"0"0,0 0 0 0,0 0 165 0,-12-15 1 0,12 15 0 0,-4-4 1 0,4 4-159 0,-3-4 3 0,3 4-2 0,-4-3 1 0,4 3 44 0,-2-4 1 0,2 4 0 0,-3 2 0 0,3-2-39 0,-5 5 2 0,3-1-1 0,0 1 1 0,-5 6-6 0,2-1 2 0,-4 6-2 0,2 4 2 0,2 1-6 0,-2-4-1 0,-2-1 1 0,2 9 0 0,1-1-6 0,-2 1 1 16,1 7-1-16,-6 1 1 0,4 2-2 0,2 7 2 15,-1-1-1-15,-1 5 0 0,5-8-2 16,-1 5 0-16,-2-5 0 0,2 6 0 0,5 0 0 15,0 2 0-15,0 0 0 0,1-4 0 0,6-5 0 0,-3 2 0 16,1-6 0-16,2 4 0 0,6-5 0 0,-5-8 0 16,1 3 0-16,0-3 0 0,2-4 1 0,1-5 0 15,-3 0 0-15,0-3 1 0,3-3-1 0,-3-2 0 16,1-7 0-16,-4 0 0 0,2 0 8 16,1-6 1-16,-2 1-1 0,-1-7 1 0,1-2-4 15,1-7 1-15,-4 5-1 0</inkml:trace>
  <inkml:trace contextRef="#ctx0" brushRef="#br0" timeOffset="79753.6">6122 9810 1281 0,'0'0'0'0,"0"0"0"0,0 0 0 0,0 0 44 0,0 0 0 0,0 0-1 0,0 0 2 0,0 0-29 0,0 0 1 0,0 0-2 0,22 12 2 0,-12-12 33 0,-1 0 0 0,3 0 0 0,1 0 0 0,3-4-33 0,-2 1 0 0,2-2 0 0,-4-1 1 0,0-2 6 0,1-1 1 0,-1-4 0 0,-3-1 0 0,0-1-12 0,-2-3-1 15,-2-3 0-15,-2-2 2 0,1-2-4 0,0 4 1 0,-3-2-1 0,-1 2 2 0,0 0-6 0,-1 4 1 0,-7-1 0 0,3 6 1 0,-2-2-4 0,2 1 2 0,-6 3-1 0,6 3 1 0,-2 1-3 0,2 1 2 0,-1 2-2 0,-4 3 2 0,1 0-2 0,4 1 1 0,-2 1 0 16,-2 5 0-16,2 2-1 0,1 3 0 0,-2 1 0 16,-3 2 1-16,2 10 0 0,4 0 1 0,-6 3-1 15,3 2 2-15,-1-2-3 0,5-2 0 0,1 2 1 16,-3 6 0-16,3-4 5 0,3 1 1 0,0 1 1 15,0-4-1-15,3 6-5 0,1-3 2 0,-2-4 0 16,1 4-1-16,4-6 9 0,-1-6 0 0,1 4-1 16,1-3 1-16,5-8-6 0,-1 0 0 0,0-3 0 15,-3-2 0-15,4-2 6 0,-1 1 2 0,0-10-1 0,1-1 1 16,-1-4-8-16,0 4 1 0,1-8-1 0,-1-2 1 16,0-1 7-16,1 0 1 0,-1 2-1 0</inkml:trace>
  <inkml:trace contextRef="#ctx0" brushRef="#br0" timeOffset="80221.33">6539 9884 1859 0,'0'0'0'0,"0"0"0"0,0 0 0 0,-16 17 56 0,11-6 1 0,-2-1 1 0,1 6-1 0,3 5-40 0,3 2 1 0,-4-4-2 0,-1 3 2 0,1-3 55 0,1 0 0 0,3-3 0 0,-5 0 0 0,5 0-55 0,1-4 0 0,-1-1 0 0,-1-3 0 0,1-2 9 0,0-3 1 0,0-3-1 0,0 0 1 0,0 0-16 0,5-3 2 0,-5-1-1 0,3 1 1 0,1-4-8 0,-2-2 2 0,1-2-1 0</inkml:trace>
  <inkml:trace contextRef="#ctx0" brushRef="#br0" timeOffset="80492.56">6634 9933 1709 0,'0'0'0'0,"0"0"0"0,0 0 0 16,0 0 34-16,0 0 2 16,-19 9-1-16,17-8 1 0,-5-1-21 0,1 4-1 0,3-4 1 15,-2 2 0-15,-2 1 35 0,-2 1 0 16,2-1 0-16,1-1 0 0,-2 1-33 0,4 3 0 16,-3-3 0-16,2 1 1 0,1 1 2 15,-1-1 0-15,1-4 0 0,1 0 2 0,-2 0-12 0,5 0 1 16,-4 5 0-16,4-5 0 0,-3 3-6 0,3-3-1 0,-4 0 1 0,4 0-1 0,-2 6 0 0,4-3-1 0,2 1 0 15,-4 1 1-15,3 2-3 0,1 0 0 0,-3 0 0 16,6 2 0-16,-1 5 0 0,1-5 1 0,2 1-1 16,-2-1 0-16,-2 0-1 0,4-4 0 0,-2 2 0 15,-2-2 1-15,2 4-1 0,-3-7 0 0,1 0 0 0,2-2 0 16,-2 0 0-16,-1 0 1 0,-2 0-1 0</inkml:trace>
  <inkml:trace contextRef="#ctx0" brushRef="#br0" timeOffset="81055.89">6733 10045 1369 0,'0'0'0'0,"0"0"0"0,0 0 0 0,0 0 33 0,0 0 1 0,-21 0 0 0,17 0-1 0,4 0-18 0,-3 0-1 0,3 0 1 0,3 4 0 0,-3-4 34 0,0 0 1 0,0 0 1 0,4 0-1 0,-3 0-33 0,3 0 0 0,-1 0 0 0,6-2 1 16,0 0 1-16,2-1 0 0,1-2 0 0,2 1 1 0,2-3-10 0,-4 4 2 0,-5-1-2 0,2-3 1 0,0 5-7 0,0-1 1 0,-2-1-1 0,-2 1 2 0,-5 3-3 0,4-2 1 0,-4 2-1 0,3-4 2 0,-3 4-4 0,0 0 0 15,0 0 0-15</inkml:trace>
  <inkml:trace contextRef="#ctx0" brushRef="#br0" timeOffset="81271.75">6812 9903 1482 0,'0'0'0'0,"-2"5"0"15,-5-1 0-15,2 1 20 0,2 0 0 16,3 2 1-16,-4 0-1 0,4-1-10 16,-4 1 1-16,3 3 0 15,-1 1 0-15,0 1 27 16,2 0-1-16,-3 1 0 0,3 3 1 16,0-4-24-16,0 5 2 0,0-1 0 0,3-3-1 0,-3-1 11 0,2 0 1 0,0-5 0 0,3 2 0 15,-1-2-15-15,-3-3 2 0,1 1-2 0</inkml:trace>
  <inkml:trace contextRef="#ctx0" brushRef="#br0" timeOffset="81503.1">6981 9854 1431 0,'0'0'0'0,"0"0"0"0,0 0 0 0,0 0 32 0,0 0-1 15,0 0 1-15,-17-11 0 0,17 11-18 16,0 0 0-16,0 0 1 0,0 0-1 15,0 4 31-15,0-4 0 0,3 5 0 0,-3 0 1 16,0 7-30-16,2 4 1 0,2 0 0 0,-4 5-1 16,0 0 8-16,3 6-1 0,-3-6 1 0,0 0 1 0,2-3-14 0,0 1 1 0,-2 0 1 0,0-3-1 0,1 0-5 0,3-2 1 15,-4-3-1-15,0-4 1 0,0 0-3 0,0-4 0 16,0-3 1-16,4 4 0 0,-4-4-3 0,0 0 1 16,-4-6 0-16</inkml:trace>
  <inkml:trace contextRef="#ctx0" brushRef="#br0" timeOffset="82096.07">7170 9933 1721 0,'0'0'0'0,"0"0"0"0,0 0 0 0,0 0 21 0,0 0 2 16,0 0-1-16,-16 0 1 0,16 0-12 0,4 3 0 0,-4-3 0 0,2 0 2 0,-2 0 27 0,3 2 0 0,-3-2 1 0</inkml:trace>
  <inkml:trace contextRef="#ctx0" brushRef="#br0" timeOffset="82169.31">7207 10045 1796 0,'0'0'0'0,"0"0"0"0,-10-3 0 0,4 3 43 0,3 0 1 0,3 0-1 0,-5 0 1 0,5 0-28 0,0 3 1 0,0-3-2 0,0 0 2 0,0 0 40 0,1 2 2 0,-1-2-1 0,4 5 0 0,-4-5-41 0,3 4 1 0,-3-4 0 0</inkml:trace>
  <inkml:trace contextRef="#ctx0" brushRef="#br0" timeOffset="82535.02">7468 9857 1695 0,'0'0'0'0,"0"0"0"0,0 0 0 0,-21 0 28 0,12 0 1 15,6 0-1-15,-1 0 2 0,4 0-17 0,0 0 1 16,0 0-1-16,0 0 0 0,0 0 29 16,0 0 0-16,0 0-1 0,0 0 1 0,0 4-27 15,-3-1 1-15,3 2 0 0,0 1 1 16,0 4-4-16,0 3 2 0,-2-1-2 0,-2 0 2 0,4 6-8 15,-3-2 2-15,3 3-1 0,0-3 1 0,0 3-8 0,0-5 1 0,0 0-1 0,0 0 0 16,3-1 0-16,-3-1 0 0,4 0 0 0,-4-3 0 16,2-2-1-16,1-3 0 0,1 1 0 0,-1 0 0 0,-3-1 0 15,6-4 0-15,-3 0 0 0,-3 0 0 0,4 3 0 16,-3-3 0-16,3-1 0 0,-1-3 0 0,3 2 0 16,1 2 0-16,-4-3 0 0,3-1 0 0,-1 1 0 15,2 3 0-15,-3-4 0 0,-4-3 0 0,1 2 0 16,1 0 0-16,-2 1 0 0</inkml:trace>
  <inkml:trace contextRef="#ctx0" brushRef="#br0" timeOffset="82815.03">7361 9956 1733 0,'0'0'0'0,"0"0"0"0,-9-6 0 0,2 3 28 0,3-1 0 0,3-1 0 0,1 3 1 0,0 2-17 0,-4-3 1 0,8-2 1 0,-3 1-1 0,-1 4 27 0,7-4-1 0,-3 4 0 0,1-3 1 0,2 1-24 0,2 2 0 0,0 0 0 15,3 2-1-15,1 1 18 0,2-3-1 0,-2 2 1 16,-1 2 1-16,4-2-21 0,-2-2 2 0,-3 1-1 16,-2 3 1-16,-1-4 1 0,1 0-1 0,0 0 1 15,-2 0 1-15,-2 0-8 0,-1 0 1 0,-1-5-1 16</inkml:trace>
  <inkml:trace contextRef="#ctx0" brushRef="#br0" timeOffset="83886">8303 9076 1243 0,'0'0'0'0,"0"0"0"0,0 0 0 0,0 0 69 0,0 0 2 0,-18 7-1 0,14 0 0 0,4 4-52 0,0 5 0 0,0 8 0 0,0 10 0 15,0 6 38-15,0 2 0 0,0 4 1 0,-3 3-1 0,-2 6-39 0,1 5 0 0,1 6 0 0,3 5 1 0,-4-1 11 16,2-1 2-16,2 3-2 0,-3 4 1 0,6 3-16 16,-3-7-1-16,2 0 1 0,-2-3 0 0,0-3-3 0,4-4 1 15,-4-7-1-15,3 3 0 0,-3-7-4 16,4-7 1-16,-4-4-2 0,0 1 2 0,-4-10-3 0,4-3-1 15,0-5 1-15,0-3 0 0,-3-5-1 0,-1-2-1 0,2-6 0 16,-1-4 2-16,3-3 4 0,-4-3 1 16,-1-4-1-16,5-16 1 0,-4-2-4 0,4-6 0 15,4-5 1-15</inkml:trace>
  <inkml:trace contextRef="#ctx0" brushRef="#br0" timeOffset="84265.09">8670 9465 1670 0,'0'0'0'0,"0"0"0"0,0 0 0 0,0 0 43 0,-23 12 1 0,21-7-2 0,2 4 2 0,2 7-28 0,5 2 1 0,-2-1-1 0,7 13 0 0,1-2 47 0,-1-3 1 0,2 8-1 0,4-3 1 0,-2-5-46 0,1 1 0 0,-1-1 0 0,2 0 0 0,1 1 23 0,-5-5 2 0,0-2-2 15,-1-1 2-15,1 0-27 0,2-6 0 0,-7-2-1 0,-2-1 2 0,1-2-5 0,-2 0 1 0,1-7-1 0,-2 2 2 0,-1-2-7 0,-4 0 1 0,3-2 0 0,1-1 0 0,-4-8 0 0,0 1 1 0,0-1 0 0</inkml:trace>
  <inkml:trace contextRef="#ctx0" brushRef="#br0" timeOffset="84567.3">9021 9373 1985 0,'0'0'0'15,"0"0"0"-15,0 0 0 0,0 0 39 0,0 0 0 16,0 0 0-16,0 0 1 0,0 0-25 0,0 0 1 15,0 0 0-15,0 0 0 0,0 0 35 16,0 0 1-16,0 0-1 0,-50 80 2 0,-12 18-36 16,4-12 0-16,9-14 0 0,8-8 1 0,11-8 11 0,2-10 0 15,7-6 0-15,5-12 1 16,4-7-16-16,3 1-1 0,2-7 1 0,5-4-1 16,2 0-4-16,0-11 1 0,0 0-1 0,2 0 2 0,5-4-6 15,-4-5 2-15,3-3 0 0</inkml:trace>
  <inkml:trace contextRef="#ctx0" brushRef="#br0" timeOffset="85040.55">9140 9796 1871 0,'0'0'0'0,"0"0"0"16,0 0 0-16,0 0 35 0,-24 21 0 0,20-11 0 0,-1 6 1 0,1 0-22 0,1 0 1 0,-2 1-1 0,5-1 2 0,-4 0 24 0,4-2 1 0,0-2-1 0,0 2 1 0,4 4-26 0,-4-6 1 0,0-3 0 0,0 0 1 0,5 2 3 0,-2-8 0 0,-3 4 0 16,0-7 2-16,6 2-12 0,-3-2 1 0,1 0 0 15</inkml:trace>
  <inkml:trace contextRef="#ctx0" brushRef="#br0" timeOffset="85286.4">9282 9818 1758 0,'0'0'0'0,"0"0"0"0,0 0 0 15,-25 7 30-15,11-3 2 0,3 1-2 0,-1 2 1 16,0 0-17-16,-1 0 0 0,4-1 0 15,1 2 1-15,0-4 28 0,3 0 1 0,-2-3 0 16,2 5 0-16,-2-3-29 0,5-1 2 0,2-2-1 16,-4 2 1-16,1 3 14 0,3-5 2 0,-4 2-1 0,4-2 1 0,0 3-20 0,0-3 2 0,4 4-1 0,-1-1 1 0,-3 2 0 15,4 2-1-15,1 1 1 0,-1-3-1 0,5 0-5 16,-4 0 0-16,2-1 0 0,2 1 0 0,0 2 4 0,1-5 0 16,-1 0 0-16,-4-2 1 0,2 1-6 0,-3 5 0 15,1-6 0-15,2 0 1 0,-3 0 4 0,1-6 0 16,-1 6 1-16</inkml:trace>
  <inkml:trace contextRef="#ctx0" brushRef="#br0" timeOffset="85910.25">9393 9190 1758 0,'0'0'0'0,"0"0"0"0,0 0 0 0,0 0 49 0,0 0 1 0,0 0-1 0,28 4 2 0,-16 3-35 0,1 4 1 15,4 1 0-15,3 4 0 0,-3 5 54 0,-1-4 0 0,-2 10 0 0,6-1 1 0,-3 1-54 0,-3 2 0 0,1 1 0 0,0 4 0 0,-2 8 14 0,-4-2 1 0,-2 6-1 0,-2-2 1 0,-2-2-20 0,3-6 2 0,-3 6 0 0,-3-2-1 0,0-1-5 0,-5-7 1 16,1 1-1-16,-3 0 1 0,2-4-4 0,-4 4 1 0,-3-5-1 0,0-8 1 0,1 6-3 0,0-1-1 0,1-10 0 0,-2-2 1 0,-1-1-2 0,1-1 1 0,-2-6-1 0,-2-3 2 0,0-4-2 0,4-3 0 0,-6-6 1 0</inkml:trace>
  <inkml:trace contextRef="#ctx0" brushRef="#br0" timeOffset="86965.43">10331 9687 992 0,'0'0'0'0,"0"0"0"0,0 0 0 0,0 0 88 0,0 0 2 16,0 0-1-16,0 0 0 0,19 1-72 0,-10-1 1 0,-2 0-1 15,11 2 1-15,3 2 59 0,-1-1 1 0,-5-1-1 16,3-2 2-16,-2 2-61 0,-4 3 0 0,1-5 0 15,-1 0 0-15,0 0 27 0,-1 0-1 0,-4 0 1 16,-2-5 0-16,2 3-29 0,-1 0 1 0,1 2 0 16,-7-3-1-16,0-3-1 0,0 5 1 0,0-3-2 15</inkml:trace>
  <inkml:trace contextRef="#ctx0" brushRef="#br0" timeOffset="87200.27">10271 9847 1494 0,'0'0'0'0,"0"0"0"0,0 0 0 0,0 0 11 0,0 0 2 0,18 0-2 0,-9 0 1 0,-2 0-5 0,5 0 1 0,-3 0 0 0,5-4 0 0,2 2 14 0,3 1 2 0,-5-1-2 0,2 0 2 0,0 0-13 0,0 2 1 0,-2-3-1 0,2 3 2 0,0 0 8 0,-4 0 0 0,0 0 1 0,-3-2-1 0,4 0-10 0,-6 2 1 0,2 0-1 0,-6 0 0 0,2 0 0 0,1 0 0 15,-3 0 1-15,-3 0 0 0,4 0-5 0,-1 0 1 16,-3 0-1-16</inkml:trace>
  <inkml:trace contextRef="#ctx0" brushRef="#br0" timeOffset="91058.23">6985 7575 853 0,'0'0'0'0,"0"0"0"0,-19-3 0 0,10 3 20 0,0 0-1 0,0 0 0 0,0 3 0 0,-3 1-9 0,0 1 0 0,-1 1 0 0,1 4 1 0,0 2 15 0,-1 1 1 0,-3-1 0 0,-1 2 0 0,1 4-15 0,0-1 2 0,4 4-2 15,-6-5 2-15,6 5 37 0,-1-1 1 0,1 3-1 0,1-1 1 0,6 3-35 0,-2-2 0 0,5 0 0 0,2 1 0 0,2-2 26 0,2 0 1 0,-1 0-1 0,6-1 0 0,-2-2-27 0,5-3 1 0,-3-2-1 0,3 2 0 16,4-4 14-16,-2-3-1 0,2 0 0 0,0-1 0 0,2-4-15 0,-6-2-1 0,1-4 0 0,2 0 1 0,-2-3 6 0,3 0 0 0,-4-1 1 0,-3-1-1 0,3-1-10 0,0-1 1 15,-3-4 0-15,-3 5 1 0,1-6 9 0,-4 1 1 16,-6-1 0-16</inkml:trace>
  <inkml:trace contextRef="#ctx0" brushRef="#br0" timeOffset="91293.79">6840 7934 1646 0,'0'0'0'0,"4"-8"0"0,1 4 0 0,-1 4 28 15,5-2 1-15,-2-5 0 0,1-2 0 0,8 4-15 0,2-2-1 16,-2 2 1-16,-4 1-1 0,0 4 35 16,1 0 1-16,-1 0-1 0,-3 4 0 0,-2 1-31 15,2 2 0-15,-7 2 0 0,-2 5 0 0,0 0 11 0,0 4 1 16,-2-2-1-16,-2 3 1 0,-3-3-16 0,6 0 1 0,-3-1-1 0,-1 5 1 16,1-4-3-16,4-2 1 0,-3-2 0 0,-4 0 0 0,1-1-5 15,3-2 1-15,-1-1-1 0,2-1 1 0,2-1 0 16,0 1 0-16,0-5 0 0</inkml:trace>
  <inkml:trace contextRef="#ctx0" brushRef="#br0" timeOffset="91485.82">7213 7802 1709 0,'0'0'0'16,"0"0"0"-16,0 0 0 0,0 0 39 0,0 0 1 15,0 0 0-15,0 0 0 0,0 0-24 0,0 0-1 16,0 0 1-16,0 0 0 0,0 0 38 0,0 0 1 16,0 0 0-16,0 0 0 0,0 0-39 0,0 0 2 0,0 0-1 15</inkml:trace>
  <inkml:trace contextRef="#ctx0" brushRef="#br0" timeOffset="91623.74">7234 7999 1695 0,'0'0'0'0,"0"0"0"15,0 0 0-15,-18 22 46 0,18-14 1 0,-3 1 0 16,3 5 1-16,-4-1-33 0,2-3 2 0,2 2 0 16,-3-1 0-16,3 1 24 0,3-1 1 0,-3-6-1 0,0-1 1 15,0-4-26-15,0 3-1 0,0 1 1 0,0-4 1 16,6 0 5-16,-3 0 1 0,-3 0-1 16</inkml:trace>
  <inkml:trace contextRef="#ctx0" brushRef="#br0" timeOffset="92339.9">7370 8001 1746 0,'0'0'0'0,"0"0"0"15,0 0 0-15,0 0 30 0,-9 21 0 16,5-14 1-16,4 4 0 0,0 1-18 0,0-1 1 16,0-2-1-16,4-1 2 15,-4 1 25-15,3-2 2 0,-3 0-2 0,2-1 2 0,2 2-27 16,-4-4 1-16,0-4 0 0,3 2 1 0,1-2 3 15,1-2 0-15,-2 2 0 0,1-4 1 0,1-1-11 0,2 0 1 0,-1-2 0 0,2-2 0 0,5-2-5 0,-1-1 0 16,-1 3-1-16,-3-1 1 0,1-1-3 0,0 2 2 0,-2 1-2 16,-2 4 1-16,-1-5 0 0,0 6-1 0,-4-1 1 15,0 4-1-15,3-3-1 0,-3 3 2 0,0 0-2 16,0 0 1-16,0 0 3 0,0 3-1 0,0-3 1 16,-3 7 1-16,3-1-4 0,-4 1 2 0,4 1-1 15,-4-1 1-15,4 4 1 0,4-2 2 0,-4-4 0 16,4 2 0-16,-3-3-4 0,6-4 2 0,-3 0 0 15,5 0-1-15,-4 0 3 0,2 0 0 0,2 0 0 16,-2-9 1-16,2-2-4 0,3 2 1 0,-7 1 0 0,2-5-1 16,-3 3 4-16,1 1 1 0,-1 0-1 0,-1 0 1 15,-3-1-4-15,0 1 1 0,0 4-1 0,-3-2 1 16,-1 3 3-16,4 4 0 0,-5-2 0 0,1-3 1 16,1 5-5-16,-2-3 1 0,1 3 0 0,1 3-1 15,-1 4 5-15,2 0-1 0,-1 0 0 0,-4 2 1 0,1 3-4 16,3-3-1-16,3 2 1 0,-4-2 0 0,3 1 2 15,1 2 1-15,0-5-1 0,1 6 1 0,3-1-4 16,-1-5 0-16,1 2 1 0,1 1 0 0,2-4 2 16,2-3 0-16,-4 1 0 0,2-4 0 0,6 0-4 15,-4-4 2-15,3-3-1 0,0 0 0 0,4-5 2 0,-3 0 1 16,-1-1-1-16,-3 1 1 0,0-2-3 16,3 2-1-16,-3 3 1 0,-2 2 0 0,-2-4 1 0,2 6 1 15,-3-2 0-15,1 2 1 0,-2 1-3 0,-3 4-1 16,0 0 1-16,0 0 0 0,0 0 0 0,0 0 1 15,0 4 0-15,0 1 1 0,0 2-4 0,0 0 2 16,0 2-2-16,0-2 2 0,0 2 1 0,0-1 0 16,0-1 0-16,0-1 1 0,0-6-4 0,4 1 2 0,-2 3 0 15,-2-4-1-15,3 3 2 0,-3-3 1 0,4-5 0 16,-4 5 0-16,9-3-4 0,-6-3 2 0,2 3-1 16,2-1 1-16,2 3 0 0,4-3 0 0,-6-1 1 15,2 5 0-15,3 2-3 0,-3 1 1 0,3 2-1 16,-7 8 2-16,2-5 1 0,-1 5-1 0,1-1 1 15,-4 4 1-15,3-4-4 0,1-1 2 0,-2-1-2 16,-2-3 2-16,1-1 1 0,-2-3 1 0,-2-3-2 16,0 0 2-16,0 0-3 0,3 4 0 0,-3-4 1 15</inkml:trace>
  <inkml:trace contextRef="#ctx0" brushRef="#br0" timeOffset="93223.35">8789 7568 1595 0,'0'0'0'0,"0"0"0"0,0 0 0 0,-21 18 120 0,18-9 0 0,-1 0 0 0,-1 12 1 0,-2-4-107 0,3 4 2 0,3 2-2 0,-3 4 2 0,1 4 63 0,-1-4 0 0,2 8 1 0,2-3 0 0,0 5-62 0,-3-4 0 0,3 2 0 0,-4 4 0 15,2-4 5-15,1-3 1 0,-1-1-1 0,2-2 2 16,0 0-14-16,-4-6 2 0,4-3-1 0,4-6 0 15,-4 2-5-15,0-4 0 0,0-3-1 0,2-8 1 16,-2-1-2-16,3 2-1 0,1-5 1 0,-4-10 0 0,0-2-5 16,0-7 1-16,-4 7 0 0,4-14 1 0,0-9-2 15,-2 1 1-15,-1-4 0 0</inkml:trace>
  <inkml:trace contextRef="#ctx0" brushRef="#br0" timeOffset="93472.55">8721 7655 1884 0,'0'0'0'0,"0"0"0"0,0 0 0 0,16-21 45 0,-8 12-1 15,5-2 1-15,3 9 0 0,-1-3-29 0,3 0 1 16,1 1-2-16,-4 4 2 0,0-3 46 0,1 3 1 16,-3 5-1-16,-1 2 1 0,4 2-46 0,-4 0 0 15,-3 3 0-15,3 0 0 0,-3 1 17 0,-2-3 0 16,-1 3 1-16,-6 2 0 0,0-1-21 0,0 4-1 0,-6-2 1 16,-4-4 1-16,1 9-1 0,-3-5 1 0,-1-4 0 15,-4-3 1-15,4 2-8 16,-3-2 1-16,0-2-1 0,-1-4 1 31,1 1 1-31,4 1 0 0,-1-5 1 0,1-5-1 16,3 1-5-16,2 1 2 0,2-3-1 0,1 1 1 0,4-5-1 0,4 4 1 15,-4 1-2-15,3-2 2 0,3-5-3 0,1 3 0 0,-2-2 1 0</inkml:trace>
  <inkml:trace contextRef="#ctx0" brushRef="#br0" timeOffset="93894.77">9433 7294 1721 0,'0'0'0'0,"0"0"0"0,-19-2 0 0,10 4 49 0,0 5 2 0,2-3-1 0,2 1 1 0,-4 7-34 0,2 2-1 0,-5 0 1 0,3 11 1 0,-2-4 41 0,1 2 0 0,-3 7-1 0,1 3 2 0,1-1-43 0,3 5 1 0,-5 0 0 0,1 9 0 0,3-6 15 0,0 6 2 0,0-6 0 0,2 9 0 0,2-1-21 15,2-4 1-15,-1 3-1 0,4-1 2 0,4-4-8 0,-3-1 1 0,6-8-1 0,-3 2 1 0,5-6-4 0,0-3 1 0,3-1 0 0,-5-4 0 0,7-5-1 0,2-2 0 0,-4-2 1 0,-5-3 0 0,4 0-3 0,-1-6 2 0,-6-3-2 0,1 0 1 0,-5-3-2 0,4-4-1 0,-4 1 0 0</inkml:trace>
  <inkml:trace contextRef="#ctx0" brushRef="#br0" timeOffset="94660.06">9620 7883 1608 0,'0'0'0'0,"0"0"0"0,0 0 0 0,0 0 31 0,0 0 0 0,0 0 1 0,0 0 0 0,0 0-18 0,0 0 0 0,0 0 1 15,0 0 0-15,16-19 25 0,-7 12 2 0,3 2-1 0,4-2 1 0,5-4-27 0,-3 1 1 0,-2-1 0 0,3-3 1 0,-1 0 4 0,1 0 0 0,-6-2 1 0,1 0 0 0,2 0-11 0,-4 0 0 0,-5-1 1 0,2-1-1 0,-7 4-6 0,-1-3 2 0,1 1 0 0,-2 3 0 0,0-4-3 0,-2 6 1 0,-5 2-1 0,-2 2 1 0,-3 4 2 0,3 3 2 0,-1 0 0 0,-3 7 0 0,5-2-3 0,-5 2 0 0,4-1-1 0,-3 6 2 0,0 2 2 0,-1 0 0 0,5 2 0 0,-5 0 0 0,4-4-3 0,2 9 0 0,0-5 0 0,2 2 1 0,-4 4 5 0,6 0 0 0,-4 2 1 16,5-6-1-16,-2 1-4 0,4-1 0 0,4 3 0 16,-2-2-1-16,5 0 3 0,1-6 2 0,1 1-1 15,2 2 0-15,1-4-4 0,2-1 0 0,2-3-1 16,0 1 2-16,2-5 1 0,-2-4 1 0,-4 0 0 16,4 0 0-16,0 1-4 0,1-1 1 0,-1-1 0 15,-3-3-1-15,1 1 4 0,0-1 0 0,-2 2 1 0,-1-1 0 16,-1-2-4-16,-1 1-1 0,-4 1 1 0</inkml:trace>
  <inkml:trace contextRef="#ctx0" brushRef="#br0" timeOffset="95083.68">10128 7829 1897 0,'0'0'0'0,"0"0"0"0,0 0 0 0,-21 9 47 0,16-6 2 0,1 4-2 0,-3 11 1 0,2 3-31 0,1 3 0 0,-1-4-1 0,3 10 1 0,1-6 39 0,1-4 0 0,-4-3 1 0,4 8-1 0,4-7-39 0,-4-3 0 0,1-1 0 0,1-1 1 0,0-3 8 0,1-4 1 0,-3 1-1 0,4-4 1 0,-4-3-15 0,2 2 2 0,-2-2-2 0,3 3 1 15,-3-3-5-15,4 0 0 0,-4 0 0 0</inkml:trace>
  <inkml:trace contextRef="#ctx0" brushRef="#br0" timeOffset="95371.5">10255 7908 1520 0,'0'0'0'0,"0"0"0"0,0 0 0 0,-24 5 25 0,17-3-1 0,3 0 1 0,-1 3 0 0,-1-1-13 16,3 1 1-16,-6 0-1 0,2 2 0 0,2-2 26 0,1 1 2 16,-3-3-2-16,2 1 1 0,1-4-24 0,-1 3 0 15,1-1 1-15,1 2 0 0,-1-4 5 0,3 3 2 16,-3-3-1-16,1 2 0 0,3-2-10 16,-6 3-1-16,6-3 0 0,-3 4 1 0,3-4-5 15,-4 3 0-15,4 1 0 0,0 1-1 0,0-1-1 16,0-3-1-16,0 3 1 0,0 1 0 0,0 1-1 0,4 1-1 0,-4-4 1 15,3 2-1-15,-3 2-1 0,6-3 2 16,-3 3-2-16,-3-5 1 0,4 1-1 0,-3 1 1 16,3-1-1-16,-1-3 0 0,1 2-1 0,1 0 1 0,-1 0 0 15,-2-2 0-15,1 0 1 0,1 0 2 0,-1 0-2 16</inkml:trace>
  <inkml:trace contextRef="#ctx0" brushRef="#br0" timeOffset="95591.97">10326 7977 1620 0,'0'0'0'0,"0"0"0"0,-9 0 0 0,2 0 38 0,3 0 1 0,4 0 0 0,-1 0 0 0,1 0-23 16,0 0-1-16,0 0 1 0,0-4 0 0,1 1 35 16,-1 3 2-16,7-6-1 0,-3 4 0 0,1 1-35 15,8-6 0-15,-5 1 0 0,3 1 1 0,1 0 13 16,1 3 2-16,-3 0-1 0,-3-1 1 0,0-1-20 15,-1 3 2-15,-3-1 0 0,-3 2-1 0,4-2 0 16,-4 2 0-16,5 0 1 0,-5 0-1 0,4 0-6 0,-4 0 1 16,0 0 0-16</inkml:trace>
  <inkml:trace contextRef="#ctx0" brushRef="#br0" timeOffset="95788.28">10368 7892 1871 0,'0'0'0'0,"0"0"0"16,-9-5 0-16,4 1 35 0,1 4 0 0,-3-3 0 0,4 1 1 0,3 2-22 16,-2 0 1-16,2 0-1 0,0 0 2 0,0 0 33 15,0 0 2-15,2 0-1 0,-2 0 1 0,0 0-34 16,0 0 0-16,0 0-1 0,0 0 2 0,2 5 10 0,-1-1 1 0,3 1-1 0,-4 4 1 0,3 3-16 0,1-1 1 16,-2-1-1-16,1 4 1 0,1-1-4 0,-2-1 1 0,1-3 0 0,1 3 0 0,-4-5-4 0,3 0 0 0,-1-3 0 15,-2 1 0-15,0-5 1 0,7 0 1 0,-7 0-1 16</inkml:trace>
  <inkml:trace contextRef="#ctx0" brushRef="#br0" timeOffset="96371.62">10559 7818 1859 0,'0'0'0'0,"0"0"0"0,0 0 0 0,0 0 48 0,0 0 0 0,0 0 1 0,0 0 0 0,10-19-32 0,-1 17 0 0,-2 2 0 0,4-3-1 0,-1 3 45 0,3 3 1 0,-5-3-1 0,1 4 1 16,-2 1-45-16,-5 2 1 0,2 2 0 0,-1 0 0 0,-3 5 7 0,0-2 0 0,-3 4 1 0,-3 1 0 0,3 1-14 0,-4-4 1 0,1 0-1 0,1 4 2 0,2-2-9 0,3-4 2 0,-4-3-2 0,-3-1 2 0,5-2-2 0,2-1-1 0,0-1 1 0,0-1-1 0,0-3-3 0,0 0 2 0,0 0-1 0,0 4 0 0,0-4-1 0,4 3 1 0,-4-3 0 0,5-2 0 0,-1 1-1 0,1 1 0 0,2-4 0 0,2 4 1 0,0-3-1 16,3 1 1-16,0 0-1 0,-5 0 1 0,2 2-1 0,0 0 0 15,-2 0 0-15,-2 0 2 0,-1 0-2 0,-2 0 0 16,-2 0 0-16</inkml:trace>
  <inkml:trace contextRef="#ctx0" brushRef="#br0" timeOffset="97050.19">10950 7834 1482 0,'0'0'0'0,"0"0"0"0,0 0 0 0,0 0 49 16,0 0 2-16,0 0-1 0,0 0 1 0,0 0-34 15,0 0-1-15,0 0 1 0,0 0 1 0,0 0 46 0,0 0 1 0,0 0 0 0,0 0 0 16,0 0-47-16,0 0 0 0,0 0 0 0</inkml:trace>
  <inkml:trace contextRef="#ctx0" brushRef="#br0" timeOffset="97151.57">10978 7954 1683 0,'0'0'0'0,"0"0"0"16,0 0 0-16,0 0 33 0,0 0 2 0,0 0 0 0,0 0 0 0,0 0-21 0,0 0 1 0,0 0 0 0,0 0-1 0,0 0 34 0,0 0 2 0,0 0-1 0,0 0 1 0,0 0-34 0,0 0 1 0,13 21 0 0,-13-14 0 0,5 0 14 0,2-2 1 15,-3-1-1-15</inkml:trace>
  <inkml:trace contextRef="#ctx0" brushRef="#br0" timeOffset="97574.64">11310 7723 1507 0,'0'0'0'15,"0"0"0"-15,0 0 0 0,0 0 36 0,0 0 1 16,0 0 0-16,0 0 0 0,0 0-23 0,0 0 2 0,0 0-2 0,0 0 2 0,0 0 44 15,0 0 0-15,0 0 0 0,0 0 0 0,0 0-43 16,0 0 1-16,0 0 0 0,-9 18 0 0,6-1-4 0,1 10 0 16,-2-6 0-16,4 2 0 0,-3-2-6 0,1 2 1 15,0 0-1-15,2-4 1 0,4 0-7 16,-1 4 0-16,-3-7 1 0,4 2-1 0,-2-4-1 0,-1-2 1 16,1 0-1-16,2-1 2 0,-1 1-3 0,1-1 0 15,-2-2 0-15,1-4 1 0,1 2-1 16,-3 0 0-16,3-4 0 0,-1 1 1 0,1-4-1 0,1 0 0 15,-1 0 0-15,-1 0 1 0,3-2-1 0,-3 0 0 16,2-3 0-16,2 0 1 0,-3-2 1 0,1 2 2 0,-1-6-1 16</inkml:trace>
  <inkml:trace contextRef="#ctx0" brushRef="#br0" timeOffset="97834.16">11261 7848 1683 0,'0'0'0'0,"0"0"0"15,0 0 0-15,-18-3 44 0,15 3-1 16,3 0 1-16,-2-6 0 0,2 6-28 0,5-1 0 0,-5 1 0 16,4-2 1-16,-4 2 47 0,1 0 0 0,-1 0 0 15,7 0 1-15,-3 0-47 0,5 0 0 16,-4 0 0-16,6 0 0 0,3 2 19 15,0-2 0-15,0 1 0 0,2 1 1 0,-4 2-23 0,0-4 0 0,-3 1 0 16,4 1 1-16,-1 0-1 0,0 0 1 0,1-2 0 0,-6-2 1 0,2 0-8 16,-8 0 0-16,3 1-1 0</inkml:trace>
  <inkml:trace contextRef="#ctx0" brushRef="#br0" timeOffset="98858">12016 7276 1557 0,'0'0'0'0,"0"0"0"0,0 0 0 0,-6 34 71 0,3-13 1 0,-1 11-2 0,-1 1 2 0,1 6-54 0,-3 3 0 0,2 5 0 0,-4 8 0 0,6 0 28 0,-4-3 1 0,5 6 0 0,-2 4 0 0,1-4-31 0,1-2 1 0,0 6 0 0,1-4 0 0,2 0 7 0,1-2 1 0,-2-6 0 0,2-3 0 0,1-1-12 0,1-6-1 0,-1-3 0 0,3 0 1 0,-3-5-6 0,1-6 0 0,-2-5 1 0,1-3 0 0,2-8-3 16,2-3 0-16,-3-3 1 0,-4-4-1 0,0 0 0 0,0-7 1 0,2-2-1 0</inkml:trace>
  <inkml:trace contextRef="#ctx0" brushRef="#br0" timeOffset="99166.59">12305 7468 1859 0,'0'0'0'0,"0"0"0"0,0 0 0 16,0 0 31-16,0 0 2 0,0 0-1 15,0 0 1-15,0 0-20 0,0 0 2 0,0 0 0 0,0 0-1 0,-2 21 40 16,7-10 1-16,2 5-1 0,4 15 1 0,1-3-38 0,1-3 1 16,3 5-1-16,-4-2 1 0,4 0 10 15,0 0 1-15,-2-3 0 0,2-2 0 16,0 3-15-16,1-3-1 16,-1 0 1-16,0-7-1 0,-4 5-2 0,2-7 0 0,-1 0 1 0,-3 0-1 0,1-3-4 15,0-1 0-15,-3-4 0 0,-4 2 1 0,1-8 0 0,2 0 1 0,-5 0 0 16,0-5 0-16,0-2-4 0,1 2 1 0,-3-4 0 15</inkml:trace>
  <inkml:trace contextRef="#ctx0" brushRef="#br0" timeOffset="99439.38">12617 7512 1909 0,'0'0'0'0,"0"0"0"0,-19 12 0 0,6 4 51 16,-3 4 1-16,2-3-2 0,-2 6 2 0,-3 5-35 0,5 2-1 0,-5-3 1 0,1-1 1 0,6 7 51 0,-4-6-1 0,3 3 1 0,-4-2 0 0,3 0-51 0,1 2 0 0,3-4 0 0,3-5 0 0,1 2 19 0,-1-3 0 0,2-3 0 0,5-3 1 0,-4-1-23 0,4-5 0 15,4-1 1-15,-4-5 0 0,0-2-4 0,4 2 1 0,1-6-1 0</inkml:trace>
  <inkml:trace contextRef="#ctx0" brushRef="#br0" timeOffset="99653.88">12718 7822 2023 0,'0'0'0'15,"0"0"0"-15,0 0 0 0,0 0 45 16,0 0 1-16,-18 9-1 0,18-2 1 0,-4 7-31 16,4 2 2-16,-3-1 0 0,1 10 0 0,0-6 43 0,1 4 1 15,1-3 0-15,-4-3 0 0,4-1-44 0,-3-2 1 0,1-2 0 16,0 2 0-16,0-1 3 0,2-8 2 0,0 2-1 0,0-3 1 16,0 1-12-16,0-2 0 0,0-3 0 15,0 0 2-15,0 0-9 0,0 0 2 0,0 0-2 0</inkml:trace>
  <inkml:trace contextRef="#ctx0" brushRef="#br0" timeOffset="99932.62">12875 7806 1796 0,'0'0'0'0,"0"0"0"0,-18-5 0 16,7 5 38-16,3 5 2 0,2-2-2 0,-1-1 1 0,2 5-23 15,-6-3-1-15,3 3 1 0,2 0 0 0,-3-2 37 0,6 2-1 16,-4 2 1-16,3-2 1 0,3 0-37 15,-3 0 1-15,-1 0-1 0,3-2 1 0,0 1 4 16,2-6 2-16,-3 3-1 0,3 1 1 16,-4 1-13-16,2-2 1 0,2-3 1 15,0 2-1-15,0 2-8 0,0-1 1 0,0-3-1 0,0 2 2 0,2 2-3 0,2 1 1 16,-4-2-1-16,3 1 2 0,1 1-3 0,1 2 1 0,-1 0 1 16,-3-3-1-16,3 1-1 0,-1 2 0 0,3-3 1 15,1 1 0-15,-4-2-2 0,3-1 1 0,-3 0 1 16,-3-2-1-16,5 5-1 0,-1-5 0 0,-1 0 0 15</inkml:trace>
  <inkml:trace contextRef="#ctx0" brushRef="#br0" timeOffset="100163.69">12875 7936 1758 0,'0'0'0'0,"0"0"0"0,0 0 0 0,-6-5 35 0,3 1 1 16,3 4-2-16,0-3 2 0,3 1-21 15,-1 2 0-15,2-2-1 0,1-1 2 16,5-1 32-16,-1 2 0 0,4 2 1 16,-1-3-1-16,4 3-31 0,-4 0 0 0,1 0-1 15,-1 0 1-15,0 3 8 0,1-3 1 0,-8 2 0 0,2 0-1 0,-3-2-12 0,1-2-1 0,-2 0 0 16,-3 2 2-16,4 0-2 0,-4 0 2 0,0 0-2 0</inkml:trace>
  <inkml:trace contextRef="#ctx0" brushRef="#br0" timeOffset="100380.93">12961 7864 1821 0,'0'0'0'0,"0"0"0"0,-3-7 0 0,-1 3 39 15,2 3 1-15,-1-1 0 16,3 2 0-16,-6-2-24 0,6 2 0 0,-3 4-1 15,3-4 1-15,-4 1 46 0,4-1 1 16,0 0-1 0,4 6 1-16,-4-1-45 15,0 2 0-15,0-2 0 16,0 6 0-16,0 3 19 0,2 2 0 0,-1 1 0 0,1 1 1 16,2-4-23-16,-4-2 1 0,3 1-1 0,-3-1 1 0,4-3-1 0,1 0 0 0,-5-8 0 0,4 3 1 0,-4-1-7 15,0-3 0-15,3-3 0 0</inkml:trace>
  <inkml:trace contextRef="#ctx0" brushRef="#br0" timeOffset="100661.96">13155 7806 1808 0,'0'0'0'0,"0"0"0"0,0 0 0 0,0 0 49 0,0 0 0 16,0 0 0-16,0 0 1 0,0 0-33 0,0 0 0 16,0 0-1-16,0 0 1 0,0 0 49 0,0 0 1 15,0 0-1-15,-12 18 0 0,12-6-48 0,0 2 0 16,0 7 0-16,0 0 0 0,0 2 5 16,0-4 2-16,0 4-1 0,0-5 0 15,0 1-12-15,0-5 0 0,-4-1 0 0,4 2 1 16,4-4-8-16,-4-2 2 0,3-2-1 0</inkml:trace>
  <inkml:trace contextRef="#ctx0" brushRef="#br0" timeOffset="101206.53">13324 7204 1796 0,'0'0'0'0,"0"0"0"0,0 0 0 0,0 0 28 0,29 23 0 0,-17-14 0 0,4 3 0 0,3 4-14 0,1 5-1 0,-4 0 1 0,1 6-1 0,3 3 25 0,-6 3 1 0,-4 2-1 0,-1 11 0 0,-2-2-24 0,-2 0 2 0,-1 3 0 0,-2-4 0 0,0 1 6 0,-1 1 2 0,-2-1-2 0,-3 6 2 0,0-5-13 0,1-4 1 0,-2 1-1 0,-8-3 2 0,1-1-5 0,0-8-1 0,-4 0 1 0,-4 2 1 0,3-4-3 0,-1-5-1 0,2 2 1 0,-5-4 0 0,2-6-2 0,1-2 2 0,-1-4-2 0</inkml:trace>
  <inkml:trace contextRef="#ctx0" brushRef="#br0" timeOffset="134678.51">11723 4265 992 0,'0'0'0'0,"0"0"0"0,0 0 0 0,0 0 28 0,21 0 1 0,-10-4-1 0,1 2 1 0,2-1-16 0,5-1 1 0,-3 4-1 0,0-3 1 0,-2 3 44 0,2 3 2 0,-4-3-2 0,1 0 2 0,1 0-44 0,-2 4 2 0,1-4 0 0,-3 0 0 0,3 0 26 0,1 3 1 0,-2-3-1 16,-1 2 1-16,1-2-30 0,-3 0 2 0,-4 0-1 0,-1-2 1 0,-4 2 10 0,3 0-1 0,-3 0 1 0</inkml:trace>
  <inkml:trace contextRef="#ctx0" brushRef="#br0" timeOffset="134817.75">11710 4411 1332 0,'0'0'0'0,"0"0"0"0,0 0 0 0,0 0 22 16,0 0 0-16,0 0 1 0,0 0 0 15,0 0-11-15,0 0 0 0,0 0-1 0,22-4 2 16,-10 2 29-16,4 2 2 0,0-3-1 16,5 3 0-16,2-4-27 0,0 4 0 0,1 0 0 15,5-3 0-15,-5 1 15 0,1-1-1 0,3-1 0 16,-3 2 1-16,1 1-18 0,-1 1 0 0,-4-4 1 0,2 4 1 0,-2 4-2 0,-5-4 2 0,0 1-1 15,-2 5 1-15,-3-3-7 0,-2 2 1 0,-8-1 0 0</inkml:trace>
  <inkml:trace contextRef="#ctx0" brushRef="#br0" timeOffset="136691.28">13097 3994 979 0,'0'0'0'0,"0"0"0"0,0 0 0 0,0 0 54 0,0 0 0 0,0 0 0 15,0 0 1-15,0 0-38 0,0 0 1 0,0 0-2 0,-9 16 2 0,6-8 43 0,-1 5 0 0,4-1-1 0,-5 6 1 0,1 8-44 0,-3 4 1 0,2-4-1 0,1 9 1 0,-1-3 13 0,1 0-1 0,-1 6 0 0,-2 1 2 0,2 2-19 0,1-8 2 0,-4 6-2 0,0-2 2 0,5 0-1 0,-1-4 2 16,-1-7-1-16,0 4 0 0,3-3-6 0,0-6 0 0,-1 2 0 0,-1-6 0 0,8 3-1 0,-4-11 1 0,0-2-1 0,0-2 1 0,3-3-3 0,-3-2-1 0,2 3 1 0,-2-6 1 0,0-4-1 0,2 0 2 0,0 1 0 0,1-13 0 15,1-8-4-15,-3 6 2 0,1 0 0 0,0-2-1 16,1 2 12-16,-3 2 1 0,0 0 0 0,0 1 0 0,0-3-8 16,0 0 0-16,-5 1 0 0,2-2 0 0,-4-1 13 15,3 2-1-15,2-2 1 0,-1-2-1 0,-1-1-11 16,2 6 2-16,1-3-2 0,1 2 1 0,3-2 10 0,1 9 0 16,-1-7 0-16,3-2 1 0,2 1-12 0,3 7 0 15,1 1 1-15,1-1 0 0,4-5 8 0,1 1 0 16,1 7 0-16,1 1 2 0,1 2-12 0,-3-1 1 15,1 1 0-15,-3 4 1 0,1 1 4 0,-1 4 1 16,-3 4 0-16,-3 4 0 0,1 1-8 0,1 0 1 0,-6 3 0 16,-3 1 0-16,1 6 3 0,-3-3-1 0,-2 1 0 15,-3 4 2-15,-5 2-6 0,-3 4-1 0,1-4 1 16,-1-1 0-16,-2 1 4 0,1-7 2 0,-4 5-2 16,1-7 2-16,4 2-6 0,-4-2-1 0,3-5 1 15,-2 0 1-15,2-6 4 0,4-3 0 0,-3-3 1 16,3-2-1-16,6-6-5 0,-3 0 0 0,5-4 0 15,2-1 1-15,5-4 4 0,1 3 0 0,2-6 1 16</inkml:trace>
  <inkml:trace contextRef="#ctx0" brushRef="#br0" timeOffset="137124.78">13725 3707 1909 0,'0'0'0'0,"0"0"0"0,-21 26 0 0,8-3 66 0,-3 2-1 0,4 5 0 16,-6 8 0-16,3-2-47 0,-1 2 0 0,-2 5 0 0,2 1 0 0,4 0 58 0,-1 1 0 0,1 1 1 0,0 7 0 0,3-4-59 0,5-3 0 0,-3 3 0 0,6-5 0 0,1 2-4 0,1-2 1 0,3-6 0 15,3-1 0-15,-2 0-6 0,2-7 0 0,2 0 0 16,-4 0 0-16,4-2-9 0,2-8 1 0,-2-3 0 16,3 8 1-16,-3-8-2 0,1-4 1 0,-1-5-1 15,0 1 1-15,-5 0-2 0,1-5 0 0,2-1-1 16,-4 1 1-16,3-4 0 0,-1 0 0 0,-1 0 0 16</inkml:trace>
  <inkml:trace contextRef="#ctx0" brushRef="#br0" timeOffset="137941.29">13956 4054 1344 0,'0'0'0'0,"0"0"0"0,0 0 0 0,0 0 26 0,-20 0 1 0,20 0 0 0,-3 0-1 0,3 0-13 0,-2 3 0 15,2-3 0-15,-3 4 0 0,3-4 16 0,0 5 2 0,0-5-1 0,3 3 0 0,1 8-16 0,1 1-1 0,-1 1 1 0,8 6 0 0,0 6 6 0,1 1 2 0,-1-1-1 0,0-3 0 0,1 8-9 0,-1-5-1 0,2 0 0 0,0-3 0 0,0 5-4 0,-1-3 1 16,-5-6 0-16,1 5 0 0,2-2-4 0,-6-2 2 0,2-5-1 0,2-1 1 0,-2 1-4 0,-2-4 1 0,-1 1 1 0,-1-6-1 0,3 2-1 0,-6-3 1 0,3 1-1 0,-3-1 1 0,0-4 1 0,0 0 0 0,-3 1 0 0,3-1 0 0,0 0-2 0,0-5 2 0,-6 2-1 0</inkml:trace>
  <inkml:trace contextRef="#ctx0" brushRef="#br0" timeOffset="138223.63">14229 4031 1482 0,'0'0'0'0,"0"0"0"0,0 0 0 0,-21 23 27 15,9-11 1-15,3 2-1 0,-7 7 1 0,0 4-16 16,0 1 2-16,2 4-1 16,2-2 1-16,0 4 29 0,-1-1 1 15,-3-1 0-15,2 0 1 0,0 0-29 0,0-3 0 16,3-1 0-16,-1 2 1 0,3-7 11 15,0-5 1-15,1 0 0 0,-1-4 0 0,2 1-15 0,1-3-1 0,-1 1 1 0,0-6-1 0,6-2 6 0,1-3 2 16,0 4-2-16,0-4 1 0,1-4-10 0,1-1 1 0,3 2-1 16,1-6 2-16,4-7 6 0,3 0 1 0,-1-7 0 15</inkml:trace>
  <inkml:trace contextRef="#ctx0" brushRef="#br0" timeOffset="139338.04">14420 4330 1318 0,'0'0'0'0,"0"0"0"0,0 0 0 0,0 0 40 0,0 0 2 0,0 0-2 0,0 0 2 0,0 0-26 0,0 0-1 0,0-21 1 0,0 21 1 0,0 0 40 0,0 0 0 0,0 0 1 0,0 0 0 0,0 3-41 15,0 1 1-15,0-1 0 0,-2 11 0 0,-1 7-3 16,-1 0 2-16,0 2-1 0,1 0 1 0,1 0-8 16,-1-2 1-16,-3-5-1 0,-2 9 1 15,4-4-7-15,4 0 1 0,-4-4-1 0,-3-1 1 0,6-2-1 16,1 0 0 0,-4-3-1-16,4-2 2 0,0 1-4 0,4-1 0 0,-4-5 0 15,1-1 1-15,3 2-1 0,-1 1 0 0,1-3 0 16,0-3 1-16,1 0-1 0,2 0 0 0,0 0 0 15,0 0 0-15,2 0 0 16,1-3 0-16,-1-6 0 0,0 4 0 0,-4-4 0 16,6 4 0-16,-6-1 0 0,2-1 1 0,-3 0-1 0,1 2 0 0,-5-2 0 15</inkml:trace>
  <inkml:trace contextRef="#ctx0" brushRef="#br0" timeOffset="139545.37">14321 4425 1658 0,'0'0'0'0,"0"0"0"16,0 0 0-16,0 0 33 0,0 0 0 0,0 0 1 0,0 0 0 0,0 0-20 15,0 0 1-15,23-4-1 0,-9 6 1 0,5 0 41 16,-1-2 0-16,2-2 0 0,-6 2 2 0,1 0-42 16,1 0 2-16,0 2-1 0,-3 1 1 15,-1 1 21-15,0-4 1 0,-3 0-1 0,-2 0 1 0,-2 2-24 16,1-1 0-16,1 1-1 0</inkml:trace>
  <inkml:trace contextRef="#ctx0" brushRef="#br0" timeOffset="140586.12">14937 3605 1381 0,'0'0'0'0,"0"0"0"0,-11 16 0 0,9 0 87 0,1 8 1 0,-5-3 0 0,3 9 0 0,1 7-71 0,0 4 1 0,-5 3 0 16,2 3 0-16,1-3 53 0,3 2-1 0,-3 5 1 0,0 7 1 0,4-2-54 0,-5 6 0 0,2 1 0 0,-1 0 0 0,1-1 7 0,1-2 1 15,0 1 0-15,0 3 0 0,2-3-14 0,-3-6 1 0,3-4-1 0,-4 3 1 0,4-8-4 0,0-5 0 0,0-6 0 0,4 0 1 0,-4-9-4 0,0-1 1 0,-4-6-2 0,2-6 2 0,2-3-2 0,2-1-1 0,-4-5 1 0,2-4-1 0,-1-4-1 16,1 1 1-16,0-6-1 0,0-11 0 0,0-6 2 0,0 1-1 0,0-3 1 0</inkml:trace>
  <inkml:trace contextRef="#ctx0" brushRef="#br0" timeOffset="141004.37">15129 4098 1632 0,'0'0'0'0,"0"0"0"0,0 0 0 0,0 0 42 0,0 0-1 16,0 0 1-16,0 0 0 0,0 0-26 0,16 22 0 0,-11-9 0 15,4 1 0-15,3 10 41 0,1-1-1 0,-3 2 0 16,1-2 1-16,3 3-40 0,0 2 1 0,-2-5-1 15,-1 4 1-15,1-6 11 0,1-4 0 0,1 1 0 0,-5 3 0 16,3-3-15-16,-2-3-1 0,-1-2 1 0,0-3-1 16,3-1-5-16,-5 0 1 0,-1-4 0 0,-3-1 0 15,1-4-3-15,1 0-1 0,-1 0 1 0,-4-4 1 16,0-6-5-16,0 3 1 0,1 1 1 0</inkml:trace>
  <inkml:trace contextRef="#ctx0" brushRef="#br0" timeOffset="141211.72">15413 4120 1695 0,'0'0'0'0,"0"0"0"0,0 0 0 0,-23 16 33 0,11 0-1 16,-3 2 1-16,0 6 0 0,-1 1-19 0,0 3 0 16,2-2 1-16,-2 4 0 0,4-3 31 0,-1-3 0 15,1 1 0-15,-1-2 0 0,5 0-31 16,1-4 2-16,-2 2 0 0,0-7 0 0,5-1 11 15,1-3 1-15,1-3-1 0,0-2 1 16,2-1-15-16,0-4-1 0,0 0 1 16</inkml:trace>
  <inkml:trace contextRef="#ctx0" brushRef="#br0" timeOffset="141493.01">15600 4293 1482 0,'0'0'0'0,"0"0"0"16,0 0 0-16,0 0 38 0,0 0 0 0,0 0 0 16,0 0 1-16,0 0-25 0,0 0 2 0,-18 14 0 0,15-5-1 15,-1 5 34-15,-3-2 0 0,5 0-1 0,-1 4 2 0,-1 0-34 16,3-4 1-16,-1 1 0 16,0 4 0-16,2-4-8 0,2-1 0 0,0 0 0 0,-1 2 0 15,-1-1-4-15,0-3 2 0,4-1-1 0,-4-2 0 0,0 2-6 16,3 3 0-16,-3-5 0 0,0-2 2 0,0-1-2 15,2 3 0-15,0-4 0 0,0 3 1 0,1 1-4 16,-3-4 2-16,4-1-1 0,-4-2 1 16,3 5-1-16,2-5 1 0,-3 0-1 0,2 0 1 0,-1-5-3 15,1 0-1-15,-1 1 1 0</inkml:trace>
  <inkml:trace contextRef="#ctx0" brushRef="#br0" timeOffset="141720.34">15494 4419 1394 0,'0'0'0'0,"0"0"0"0,0 0 0 16,0 0 17-16,0 0 1 0,0 0 0 0,0 0 0 15,0 0-8-15,0 0 0 0,0 0 0 0,0 0 0 16,0 0 26-16,19 0 1 0,-12-3-1 0,6-2 1 15,8 5-22-15,0-4 1 0,-5 2-2 16,0-1 2-16,-2 3 15 0,2-4 2 16,-4 4-2-16,1 0 2 0,1 0-20 0,-2-5 2 0,-1 2 0 0</inkml:trace>
  <inkml:trace contextRef="#ctx0" brushRef="#br0" timeOffset="141952.9">15790 4469 1746 0,'0'0'0'0,"0"0"0"0,-3 0 0 16,-2 0 39-16,-1 0 0 0,3 0 0 0,3 0 1 15,0 0-25-15,3 0 1 0,-3 0 0 0,6 0 0 0,-3 0 41 0,6 1 0 16,-4-1 0-16,4 0 2 0,3 2-43 0,1 2 2 0,-1-4 0 15,0 0 0-15,2 0 16 0,-1 0 0 0,-3-4-1 16,1 2 2-16,-2 1-20 0,-2-3-1 0,2-1 1 16</inkml:trace>
  <inkml:trace contextRef="#ctx0" brushRef="#br0" timeOffset="142169.21">16113 4286 1608 0,'0'0'0'0,"0"-6"0"0,-2-1 0 0,2 7 36 0,-3-1-1 16,3 1 1-16,-4 0 0 0,3 5-21 15,1-5 1-15,-6 3-2 0,4 1 2 16,-1 5 32-16,-1 1 0 0,3 3 1 16,-3 13-1-16,1-5-31 0,1 0 0 15,0-3-1-15,0 8 1 0,2-8 0 0,-3-2 0 0,3-2 0 0,0-2 0 0,3 2-9 0,-3-2 3 0,2 1-2 0,0-4 1 0,0-2-7 16,1-6 0-16,-3-1 1 0</inkml:trace>
  <inkml:trace contextRef="#ctx0" brushRef="#br0" timeOffset="142672.84">16270 3786 1557 0,'0'0'0'0,"0"0"0"0,0 0 0 0,23 11 20 0,-11-4 2 0,3 5-2 0,0 6 1 0,3-1-11 0,1 3 1 0,-3 2 1 0,2 8-1 0,1-5 21 0,-5 3 1 0,-1 6 0 0,-3-5-1 0,1 1-18 16,0 9 0-16,-3-2 1 0,-2 9-1 15,1-8 8-15,-4 1 0 0,-3 0-1 16,-3 5 2 0,-1-5-12-1,1-6 0-15,-3 0 1 0,-2-1 0 0,-5-2-3 0,3-2 0 16,-3-3 0-16,1 1 1 0,1-3-4 16,-1-4 0-16,0-1 0 0,-4 0 1 0,-2-3 3 0,4-2 0 15,0-4 0-15,2-2 0 0,1-2-3 0,2-5-1 16,0-4 1-16</inkml:trace>
  <inkml:trace contextRef="#ctx0" brushRef="#br0" timeOffset="143241.15">17062 3988 1117 0,'0'0'0'0,"0"0"0"0,0 0 0 16,0 0 63-16,-18 11 1 0,18-11 0 0,-3 7 0 0,3-3-46 0,2-3 0 0,-2 6 0 0,0 2 0 0,1 0 45 0,1 3-1 0,2-1 1 0,-4 10 1 0,0 4-46 0,3 3 0 0,-3 5 0 0,-3-3 0 0,3 3-1 0,-4 3 1 0,2-3 0 0,-1 8 0 0,-1-5-8 0,1-9 0 0,-1 6 0 0,-1 1 0 0,2-6 1 0,1-2 1 0,-2-3-1 16,-1-4 1-16,3-1-5 0,2-4 1 0,-2-3 0 15,1-2-1-15,1-6-1 0,0 2 1 0,0-5 0 16,-2 0-1-16,2 0-1 0,0-5-1 0,0 2 1 0</inkml:trace>
  <inkml:trace contextRef="#ctx0" brushRef="#br0" timeOffset="143500.65">17020 4092 1545 0,'0'0'0'0,"0"0"0"0,10-21 0 0,1 12 23 15,-2 1 1-15,3-3-1 0,-3 2 2 0,3 2-14 16,4 2 2-16,-4 5-1 0,3 0 0 0,0 5 24 0,0-1 0 16,-3 4 0-16,-1 3 1 0,1 0-22 0,-2 4 0 15,1 5 0-15,-4-4 1 0,0 5 6 16,-2-5 2-16,-1 5-2 0,-2 0 2 15,-1-4-13-15,-1 1 1 0,-1-2 1 0,-1 3-1 16,-5-3-4-16,2-4 1 0,-6 1 0 0,-1-8 0 16,1 4-4-16,1-6 1 0,-3-3 0 0,-3 2 0 0,2-2 1 15,-3-2 1-15,1-1 0 0,-5-6 0 0,5 4-4 0,5-1 2 0,0 3-1 16,4-6 1-16,0 2 4 0,6 2 0 0,1-2 0 16</inkml:trace>
  <inkml:trace contextRef="#ctx0" brushRef="#br0" timeOffset="144066.29">17727 3737 1569 0,'0'0'0'0,"0"0"0"0,-21 28 0 0,9-9 40 0,-4 6-1 0,-2 8 0 0,2 1 1 0,4 3-25 0,-4 3 1 0,0 6 0 0,2 2-1 0,2 3 36 0,-1 0 1 0,1 3-1 0,0 4 1 0,5-3-35 0,1-1-1 0,-3-3 1 0,6 4 1 0,3-1 6 0,2-6-1 0,1-1 1 0,4-3 1 15,-1-1-14-15,2-8 1 0,3 0 1 0,1 2-1 0,1-2-5 0,-1-10 0 0,0-3 1 0,1 1 0 0,-1-2-3 0,0-1 0 0,1-6 1 0,-3-4-1 0,1 1-2 0,-2 0 0 0,-2-6 0 0</inkml:trace>
  <inkml:trace contextRef="#ctx0" brushRef="#br0" timeOffset="148868.94">17877 4339 967 0,'0'0'0'0,"0"0"0"0,0 0 0 0,0 0 53 15,0 0 0-15,0 0 0 16,0 0 1-16,0 0-37 0,-11 15 1 0,13-11-1 16,0 1 1-16,3 2 33 0,-3-5 1 0,2 1-1 15,-1-3 2-15,4 4-36 0,2-4 0 16,0-4 0-16,7-1 1 0,0-2 21 0,1-2 0 0,-3 1 1 15,2-8 0-15,-2 5-24 0,-1-1-1 0,-5 1 1 0,1-1 0 0,-3 1 13 0,1 3 1 0,-4-1-1 0,-3 0 2 16,0-5-18-16,0 7 1 0,-3 2-1 0,-4-1 2 0,1-2-2 16,-3 4 1-16,2-3-1 0,-1 5 1 0,-5-1-7 15,1 3 2-15,1 0-1 0,1 0 1 0,-1 5 0 0,2 2 1 16,0-3 0-16,-3 4 1 0,3-1-6 0,0 6 2 16,2 1 0-16,-5 2-1 0,3 3 4 0,4-1 1 15,-2-1-1-15,0 6 0 0,3-2-5 0,3-1 2 16,-3-1 0-16,-1 4 0 0,3-2 0 0,4-2 2 15,0-5 0-15,-1-1 0 0,5 1-3 0,-1 0 0 16,2 0-1-16,-2-4 2 0,2 1 7 0,0-4 1 16,0 0 0-16,4-2-1 0,-2-1-5 0,0-1 0 0,-1 1 0 15,3-6 0-15,1 0 7 0,1 2 0 0,-3-3-1 16,1-1 2-16,3-3-8 0,-2 2 0 0,-1-2 0 16</inkml:trace>
  <inkml:trace contextRef="#ctx0" brushRef="#br0" timeOffset="149322.72">18281 4339 1771 0,'0'0'0'0,"0"0"0"0,0 0 0 0,0 0 45 16,0 0 0-16,0 0 0 0,-9 21 0 0,9-11-29 0,0-1 1 0,0 2-2 0,0 10 2 0,0 0 40 0,0 0 2 0,-3-4-1 0,-1 5 0 0,2 0-41 0,-1 0 1 0,3-3 0 0,-6 4 0 0,6 0 6 0,-1-6 0 0,-1-1 1 0,-2-5 0 0,4-1-14 0,4 1 1 0,-4-2 1 0,0-1-1 0,0-1-8 0,2-3 2 0,-2-4 0 0,0 0-1 0,0 0-1 0,1 2 0 0,5-2-1 0,-3-2 2 0,1-5-4 15,5-2 0-15,-6 2 0 0,2-4 0 0,3 3 1 0,-1-1-1 0,-2 0 0 0</inkml:trace>
  <inkml:trace contextRef="#ctx0" brushRef="#br0" timeOffset="149582.1">18173 4520 1709 0,'0'0'0'0,"0"0"0"0,-3 0 0 0,-1-2 27 0,4 2-1 15,-1-4 1-15,1 4 1 0,0-3-15 16,0 3 0-16,3 0 0 0,-3 0 0 0,5 0 27 15,-1 0 2-15,-1 0-2 0,6 0 2 16,0-2-26-16,3-1-1 0,1 3 1 0,3-4 1 0,1 4 10 16,3-3 0-16,-8 1 0 0,0 2 0 15,2-4-15-15,-1 3 1 0,-4-3 0 0,1 1 0 16,-3-1-3-16,0-1 2 0,-3-1-2 0</inkml:trace>
  <inkml:trace contextRef="#ctx0" brushRef="#br0" timeOffset="156606.41">18759 3652 967 0,'0'0'0'0,"0"0"0"0,0 0 0 0,0 0 21 15,0 0 2-15,0 0-1 0,0 0 0 0,-7 22-10 0,10-8-1 0,-3 5 0 0,4 7 1 0,-4 10 50 0,2-1 1 0,-2 7 0 0,-2 5 0 0,2 1-46 0,-4-1 1 0,4 12-1 0,-3-1 1 0,-1 7 22 0,-1-2 0 0,-2 6 1 0,0-1-1 0,2-3-24 0,3-3-1 0,-3-2 1 16,1 8 0-16,2-11 10 0,1-10 0 0,1 6 0 15,-4-7 1-15,8-4-14 0,-3-7-1 0,1 0 0 16,0-8 2-16,1-3 0 0,1-1 1 0,-2-5 0 16,-1-8 0-16,3 3-6 0,1-8 0 0,-3-3 0 15,2-4 0-15,3-2 3 0,-4-4 1 0,2-5-1 16</inkml:trace>
  <inkml:trace contextRef="#ctx0" brushRef="#br0" timeOffset="156875.94">19073 4143 1557 0,'0'0'0'0,"0"0"0"15,0 0 0-15,0 0 26 0,0 0 0 0,0 0 0 16,0 0 0-16,0 0-13 0,21 23-1 15,-14-11 0-15,2 6 2 0,3 5 23 0,1 5 1 16,-1-3 0-16,0 1 0 0,1 0-23 0,-1 1 1 0,-1-8-1 16,1 4 1-16,0-5 8 0,1 3-1 0,-1-7 1 15,-1 5-1-15,-3-5-11 0,1-5 0 16,0 0 0-16,-2 0 1 0,-3-6 1 0,-4-3 2 0,5 2 0 0,-2-2-1 0,-3 0-6 0,4-5 0 16,-4 1 0-16</inkml:trace>
  <inkml:trace contextRef="#ctx0" brushRef="#br0" timeOffset="157089.53">19366 4152 1758 0,'0'0'0'16,"0"0"0"-16,-21 21 0 0,5 2 37 16,0 0 0-16,-5 5 0 0,-1 2 1 0,3 0-23 15,0 5 1-15,-1-2-1 0,1-3 1 0,-2 6 36 16,5-12-1-16,-2 3 1 0,4-5 1 15,4 0-37-15,2-3 1 0,0-5 0 16,2 0 1-16,5-3 12 0,1-4 1 0,1-4-1 16,5-3 1-16,-3-3-17 0,6-6-1 0,-4-2 1 0</inkml:trace>
  <inkml:trace contextRef="#ctx0" brushRef="#br0" timeOffset="157319.66">19551 4252 1771 0,'0'0'0'0,"0"0"0"0,0 0 0 0,0 0 33 15,0 0 1-15,0 0-1 0,-7 25 1 16,3-9-21-16,1-2 2 0,-2 3 0 0,-3 13-1 16,3-5 31-16,-4-2 0 0,2 7 0 15,0-6 1-15,0-1-30 16,0 4 0-16,2-1 1 0,1-3 0 0,1 0 16 16,-1 0-1-16,3-7 1 0,1-2 0 0,5 0-19 0,-2 1 0 0,-1-4 1 0,2-4 0 0,1 2 0 0,2-6 2 0,0 1-1 15,2-4 1-15,-4 0-8 0,2 0 1 16,-2 0-1-16,3-7 1 0,-1-2 1 0,0 6 0 0,-2-6 1 15,0-2 0-15,-5 1-5 0,2 4 0 0,0-1 0 16</inkml:trace>
  <inkml:trace contextRef="#ctx0" brushRef="#br0" timeOffset="157511.07">19332 4523 1733 0,'0'0'0'0,"-7"-1"0"15,0-1 0-15,4 0 46 0,3 2 0 0,0 0 0 0,0 0 0 16,0 0-30-16,3-4 1 0,-3 4 0 0,0 0 0 15,4 4 40-15,-1-4 0 0,1 0 0 0,1 0 0 16,6 2-40-16,3 0 1 0,2-1 0 0,3-1 0 0,4 0-1 16,0 0 1-16,0 0-1 0,0 0 1 0,-2 0-9 15,-2-1 1-15,1-3 0 0,3 4 0 0,-2-7-8 16,0 2 2-16,-2-8-1 0</inkml:trace>
  <inkml:trace contextRef="#ctx0" brushRef="#br0" timeOffset="157748.37">19920 3925 1608 0,'0'0'0'0,"0"0"0"0,0 0 0 0,14 23 21 15,-9-11 1-15,0 4 1 0,1 7-1 0,1 5-11 16,-4 2 1-16,2 5-1 0,-5 6 1 0,0 1 24 0,0 2 1 0,0 2-1 15,-3 1 1-15,-2-1-22 0,-2-9 0 0,1 3 0 16,-4 1 1-16,1 3 8 0,0-7 1 0,-3 0 0 16,-4 0 1-16,2-2-14 0,1-5 0 0,-2-2 1 15,-3-5 0-15,-2 3 3 0,3-7 0 0,-4-5-1 16,-2 4 1-16,-2-11-7 0,0 0 0 0,1 0 0 16</inkml:trace>
  <inkml:trace contextRef="#ctx0" brushRef="#br0" timeOffset="158533.97">12314 3816 1557 0,'0'0'0'0,"0"0"0"0,0 0 0 0,0 0 36 0,0 0 1 0,0 0-1 0,0 0 1 0,0 0-22 0,0 0 0 0,0 0 0 0,19 0 1 0,-7 4 33 0,4-3 1 0,2 3 0 0,7-4 0 0,-1 2-33 0,1 1 0 15,-4-3 0-15,0 4 0 0,2-4 15 0,-2-4 2 0,1 1 0 0,-6-3-1 0,1 6-18 0,-1-1-1 0,-4-3 1 0,-3-3 0 0,2 5-2 0,-2-1 0 0,-4-4 1 0,-2 3-1 0,-3-1-5 0,0 5 0 0,-3-4 0 0</inkml:trace>
  <inkml:trace contextRef="#ctx0" brushRef="#br0" timeOffset="158884.34">12291 3851 1709 0,'0'0'0'0,"0"0"0"16,0 0 0-16,0 0 28 0,0 0 1 15,0 0 0-15,0 0 0 0,0 0-15 0,10 20-1 0,-8-12 1 16,3 3-1-16,-1 5 31 16,5 1 1-16,-2 1 0 0,5-2-1 15,2-6-28-15,2-1 1 0,2 3-1 0,1 3 1 16,2-8 12-16,-1 1 1 0,3 5 0 0,0-1 1 0,-6-5-18 0,3 0 1 0,-6 2-1 0,2-4 2 15,-4 7 0-15,-5 1 1 0,2-4 0 0,-9 3-1 0,2 0-6 16,-4 2 0-16,-2 4 0 0,-8 3 2 0,0 0 4 0,-4 2 2 16,-2 7 0-16,-3-2 0 0,2-5-8 0,1 3 1 15,-1-1-1-15,-3 1 1 0,1-3 4 0,5 4 2 16,-3-3 0-16,1-3 0 0,2 6-7 0,2-6 0 16,2-5 0-16,0-2 1 0,1 0 6 0,2 3 2 0,4-4 0 15,-2-5 0-15,5 1-8 0,2 2 1 0,2-2-1 16,1-4 0-16,1 0 5 0,-1-1 1 0,3-1 0 15,1 2 1-15,2 1-8 0,3-1 1 16,0-1-1-16,4-1 1 0,5 1 6 0,-3-3 0 0,1 3 1 16,3-4 0-16,-5 0-8 0,4 0 1 0,-1 0-1 15,-3 0 1-15,3 0 7 0,-3 0 0 0,-1 0 0 16,-3-4 0-16,-1 4-8 0,0 0 1 0,-3 0-1 16,-2 4 1-16,-1-4 7 0,-3 0-1 0,-3 0 1 15</inkml:trace>
  <inkml:trace contextRef="#ctx0" brushRef="#br0" timeOffset="159533.94">12296 5026 2248 0,'0'0'0'0,"0"0"0"0,0 0 0 0,0 0 70 0,-9-15 1 0,9 15-1 0,0-7 1 0,0 7-53 0,4-4 0 0,-4 4 0 0,5-4 0 16,-5 4 55-16,4 4 1 0,-4-4-1 0,1 5 1 0,3-3-56 0,-1 2 0 0,1-1 0 0,1-1 0 0,2 5 11 0,2 0 1 0,0 2-1 0,-2 0 2 0,2-1-18 0,-4 1 1 0,2 0-1 0,-2-4 2 0,2 7-12 0,2-3 1 16,-5 0 1-16,-2 0-1 0,-1 1-1 0,1-1 0 15,-2-2 0-15,-2 0 1 0,2 2-4 0,2 2 1 16,2-4-1-16,-4-2 1 0,0 2-1 0,0-3 1 16,3 1-1-16,-3-2 1 0,0-3-1 0,4 2 0 15,-4-2 0-15,5 0 0 0,-1-2 0 0,-3-1 0 0,-1-2 0 16</inkml:trace>
  <inkml:trace contextRef="#ctx0" brushRef="#br0" timeOffset="159749.57">12465 4989 1909 0,'0'0'0'0,"0"0"0"15,0 0 0-15,0 0 43 0,-21 25 1 0,12-16-1 16,2 3 0-16,-1 4-27 0,-3-2 1 0,2 0-1 15,0 4 0-15,0-6 38 0,-3 4 1 0,3-4 0 0,2 2 0 16,2-1-38-16,-2 1 1 0,2-2-1 0,1 0 1 16,-3 1 10-16,5-8 0 0,2 2 0 0,0-5 0 15,0 3-16-15,0-1 2 0,0-4-1 0,2 0 1 16,-2 0-6-16,7-4 1 0,-7 4 0 0</inkml:trace>
  <inkml:trace contextRef="#ctx0" brushRef="#br0" timeOffset="160086.41">12598 5144 1494 0,'0'0'0'0,"0"0"0"0,0 0 0 0,0 0 29 0,-20 0 2 0,20 0-1 16,-1 0 0-16,1 0-16 0,-4 4-1 0,4-4 1 15,-4 3 0-15,4-3 33 0,4 2 2 0,-4-2-1 0,0 7 0 16,-4 4-31-16,3-4 0 0,1-2 0 0,0 6 0 16,0 3-10-16,-2 1 2 0,0 1-1 0,-5 9 1 0,2-8-3 0,1-1-1 0,-3 0 1 0,2 7 1 15,1-5-7-15,4-1 0 0,-1-4 0 0,1-1 1 0,0-2-1 0,1 3 0 0,3-3 0 0,-4-3 1 16,3 2-1-16,3-4 0 0,1 2 0 0,-4-3 0 0,6-1 0 0,-5-1 0 15,1 2 0-15,0-4 0 0,2 0 0 0,-3 0 0 16,1 0 0-16,2-6 1 0,-3 3-1 0,1-1 0 0,-5 1 0 0,4-1 1 16,-4 3 4-16,1-3-1 0,1-1 1 0</inkml:trace>
  <inkml:trace contextRef="#ctx0" brushRef="#br0" timeOffset="160319.2">12446 5292 1595 0,'0'0'0'0,"0"0"0"0,-2 2 0 16,2-2 40-16,-3-2 0 0,3 2 0 15,0 0 1-15,0 0-26 0,0 0 1 16,0 0 0-16,3-2 0 0,-3 2 39 0,4 2 0 16,1 0 0-16,0 1 0 0,8-3-39 15,1 4 2-15,0-4-1 0,5 0 1 0,4 0 17 16,0 0 0-16,-5 0-1 0,1 0 2 0,-3 0-21 0,2 0 0 0,-6 0-1 0,0-4 2 0,1 4-3 0,-6 0 1 15,2-3-1-15,-1 1 2 0,1-1-7 0,-5-1 1 0,-2 4-1 16</inkml:trace>
  <inkml:trace contextRef="#ctx0" brushRef="#br0" timeOffset="164577.38">13039 3703 878 0,'0'0'0'0,"0"0"0"16,0 0 0-16,0 0 9 0,0 0 0 0,0 0 0 0,17-26 0 0,-8 12-3 0,3-2-1 0,4-1 1 0,0-8 1 0,0-5 8 0,5-7 1 0,0-3 0 0,8-6 1 0,1 2-8 0,7-2 0 0,0 0 0 0,5 6 1 0,2 0 32 0,-2 3 2 16,3-4 0-16,-3-1 0 0,6 1-29 0,-1 5 2 0,6-1-1 0,2-6 1 0,3 8 16 0,-2 0 1 0,3 2 0 0,-1 3-1 0,2-4-18 0,-2 10 0 0,6-1-1 0,1 4 1 0,-2 3 5 0,-3 4 1 0,-7 5 1 0,-3 6-1 0,1 3-10 0,-2 0 0 15,-5 9 1-15,7-2-1 0,-1 3 3 0,-6 4 2 16,-2 7 0-16,4-5-1 0,-5 9-6 0,-3-6 0 16,1 4 0-16,0 2 0 0,2-1 4 0,-4-4 0 15,1 4 0-15,3-3 0 0,3-1-5 0,-2-1 0 0,1-1 0 16,1-1-1-16,-4-1 7 0,3-7 0 0,-3-4 1 15,1-3 0-15,3 2-7 0,0-4 0 0,0-6 1 16,0 5 0-16,4-8 7 0,-2-7 1 0,-2-5 0 16,2-6 0-16,1 5-8 0,1-3 1 0,-2-5-1 15,3-3 1-15,2 3 11 0,-3 0 2 0,-2 3-1 16,-4 3 0-16,2-4-10 0,-7 5-1 0,-1 0 0 0,-5 5 1 16,-1 1 8-16,-3 1 0 0,-6 5-1 0,0 2 1 15,-7 6-10-15,-1 3 1 0,-6 3 1 0,-2 1-1 16,-2 5 4-16,-3 1 1 0,-1 3 0 0,-3 8 0 15,-1 3-7-15,1-1 0 0,1 9 0 0,-1-7 1 16,3 1 3-16,1 4 1 0,1-4-1 0,3 2 1 16,3 1-7-16,2-1 1 0,1-7 0 0,3 2 1 0,1-4 1 15,3-5 1-15,-1-2 1 0,0 1-1 0,5-8-4 16,0-1-1-16,1-4 1 0,6-4 1 0,-2-1 1 16,6-8 1-16,5-2-1 0,0-1 1 0,2-2-4 0,5 2 0 15,-3-3 0-15,4-2 1 0,5 0 2 0,-4 7 1 16,3-4 0-16,-3-3 0 0,3 5-4 0,1-3 0 15,-1 3 1-15,2 2 0 0,6 5 5 0,-6 0 1 16,2-1-1-16,3 4 1 0,2-1-5 0,-6 0 0 16,4 0 0-16,-3 7 0 0,5 0 5 0,-5 0 1 15,2 4-1-15,-2-1 1 0,1 8-7 0,-1-2 1 16,-3 7 0-16,3 3 1 0,-2 4 3 0,-2 3 1 16,1 4-1-16,4 2 2 0,1 5-6 0,-2-6-1 0,-2 5 1 15,0 4 0-15,2-8 3 0,-4-2 2 0,-1-1-1 16,0 3 0-16,1-4-5 0,-1-5 1 0,-4 4 0 15,0-6 0-15,0-2 2 0,-5 0 0 0,-4 1 0 16,-3-1 0-16,-2-3-3 0,-4-4-1 0,-3 1 1 16</inkml:trace>
  <inkml:trace contextRef="#ctx0" brushRef="#br0" timeOffset="166645.2">16247 1575 539 0,'0'0'0'0,"0"0"0"0,0 0 0 0,0 0 0 0,0 0 1 0,0 0 1 0,0 0-1 0,0 0-1 0,0 0 1 0,0 0 0 0,0 0 0 0,0 0 14 0,0 0 0 0,0 0 0 0,0 0 1 0,18 26-7 0,-18-12 0 0,-4 7 0 16,1 9 0-16,1 0 32 0,-2 2 2 0,1-4-1 0,-2 2 1 0,1 9-27 0,-1-6-1 0,1 1 1 0,-3 2 1 0,4 8 36 0,1-5 1 0,-2 0-2 16,-1 0 2-16,3-8-37 0,1 3 1 0,1-10-1 0,-4-1 1 15,4 4 6-15,0-6 1 0,0-6 0 0,0-2 1 16,0-8-14-16,4 4 0 0,-4-6 1 0,0-3 0 0,1-3 13 16,1-4 0-16,0 3 0 0,1-17-1 15,1-10-12-15,-1-6-1 0,-1 0 0 0</inkml:trace>
  <inkml:trace contextRef="#ctx0" brushRef="#br0" timeOffset="166874.93">16270 1682 1255 0,'0'0'0'0,"0"0"0"0,12-19 0 0,-1 10 26 16,1-3 0-16,1 1 0 16,4 2-1-16,-1 2-12 0,-3 2-1 0,-1 3 1 15,0-1 0-15,1 3 31 16,-1 3 0-16,0-3-1 0,-3 7 2 15,0 0-29-15,-2 7 1 0,-2-5-2 0,-1 9 2 0,-4 1 11 16,0 1 0-16,-4 1 0 0,-3 3 0 0,-2-6-14 0,-1-1-1 16,-1 1 1-16,2 0-1 0,-3-3 2 0,3-2 1 0,-7-4-1 0,1-2 1 0,0 0-7 0,3-4 0 0,0 2 0 15,-2-8 1-15,0 1 4 0,3-5-1 0,0 4 0 16,4-8 2-16,4 2-7 0,3 4 1 0,0-2-1 16</inkml:trace>
  <inkml:trace contextRef="#ctx0" brushRef="#br0" timeOffset="167231.09">16826 1427 1545 0,'0'0'0'0,"0"0"0"0,0 0 0 16,0 0 38-16,-25 19 0 0,14-6 0 0,-1 10 0 0,2 5-23 0,-1 3 1 15,-1 5-1-15,-3 2 1 0,3 8 31 16,5-5 1-16,-2 1 1 0,-1-2-1 0,8 6-31 0,-2-4 0 15,4 2-1-15,0-2 1 0,4 2 16 0,5-8-1 0,-2-3 1 16,5-3 1-16,2-4-21 0,2 1 2 0,2-10-1 16,1 3 1-16,2-10-1 0,1-3 1 15,2-2 0-15,1-5-1 0,0-5-6 0,-2-5 1 0,-4 3 0 16</inkml:trace>
  <inkml:trace contextRef="#ctx0" brushRef="#br0" timeOffset="170171.65">17131 1709 590 0,'0'0'0'16,"0"0"0"-16,0 0 0 0,0 0 2 0,0 0 0 0,0 0 1 0,0 0-1 0,0 0-1 0,0 0 1 0,0 0 0 0,0 0 1 0,14 19 16 0,-10-16 1 0,-3 1-1 0,3 1 1 0,3 4-10 0,0 2 1 0,0-3 1 16,4 3-1-16,1 5 33 0,-3 1-1 0,-4 1 1 0,6-2 0 0,-3 0-28 0,1-4 1 0,-2 6-2 15,2-6 2-15,-4 0 23 0,2 0 1 0,-1-3-1 16,-3-2 2-16,1-3-26 0,-2 3-1 0,1-4 1 0,1 3 1 16,-4-6 3-16,3 3 0 0,-3-3 0 0,0 0 1 0,0 0-11 0,0 0 1 0,0 0 0 0,0 0 0 0,0 0 10 0,0-7 0 0,0 2 0 0</inkml:trace>
  <inkml:trace contextRef="#ctx0" brushRef="#br0" timeOffset="170226.83">17369 1636 1206 0,'0'0'0'0,"0"0"0"0,0 0 0 0,-21 18 26 0,16-6-1 0,-4-3 1 0,0 9 0 0,-3 3-14 0,-1 0 1 0,3-3-1 0,1-3 2 0,0 3 28 0,-2 5 2 0,3-7-1 15,-1 1 0-15,2-1-27 0,1-2 1 0,-2-2-1 0,1 3 1 0,1-3 8 0,3 0 1 0,-4 0 0 0,5-3 0 0,-2-5-14 0,4 3 0 0,-5-4 1 0,3-1 0 0,2 2-6 0,0-4 1 16,0 0 0-16</inkml:trace>
  <inkml:trace contextRef="#ctx0" brushRef="#br0" timeOffset="170454.41">17505 1791 1180 0,'0'0'0'0,"0"0"0"0,0 0 0 16,0 0 17-16,0 0 0 0,-13 21 0 0,10-12-1 16,1 0-7-16,-3 3 1 0,1 4-1 0,1-2 2 15,3 6 18-15,-4-1 1 0,1 2 0 0,-3-5 1 0,1 8-18 16,2-2 1-16,1-5-1 0,0 2 2 16,2 1 6-16,0 1 0 0,0-7 1 15,2 2 0-15,0-2-11 0,-1 2 0 0,-1-6 1 0,2 3-1 0,3-6 1 0,-3 1 2 0,2-4-1 0,-2 1 1 16,3 1-7-16,-2-3 1 0,3-3 0 0,-1 0 1 15,2 0 2-15,0-2 1 0,-2-1-1 0,1-8 0 0,1-1-4 16,0 0 1-16,-4-2-2 0</inkml:trace>
  <inkml:trace contextRef="#ctx0" brushRef="#br0" timeOffset="170621.68">17284 1958 1482 0,'0'0'0'0,"0"0"0"0,0 0 0 0,0 0 25 16,0 0 0-16,0 0 1 0,0 0 0 0,0 0-14 0,18-7 1 16,-13 7-1-16,2 0 2 0,4 0 33 15,1 0 1-15,2 0 0 0,6-5 0 0,1 0-31 0,0 1 0 16,-5 2 0-16,2-1 0 0,1-1 23 0,-1 4 2 0,-2-3-2 16</inkml:trace>
  <inkml:trace contextRef="#ctx0" brushRef="#br0" timeOffset="170852.29">17734 2050 1632 0,'0'0'0'16,"0"0"0"-16,0 0 0 0,0 0 44 15,0 0 0-15,0 0 0 0,0 0 0 0,0 0-28 16,-3 26 1-16,-1-19-1 0,1 2 1 0,-3 3 20 16,-1-1 0-16,2-2 0 15,1 0 1-15,3-1-24 0,-1-2 2 0,0 1-1 0,0-4 0 0,2-3 7 0,-1 2-1 0,1-2 0 0</inkml:trace>
  <inkml:trace contextRef="#ctx0" brushRef="#br0" timeOffset="171237.65">17875 1911 1494 0,'0'0'0'0,"0"0"0"16,0 0 0-16,0 0 20 0,0 0 2 0,0 0-2 16,0 0 1-16,0 0-11 0,0 0 2 0,0 0-1 0,0 0 0 0,4-19 19 15,5 19 2-15,-4-4-1 0,5 0 1 0,8 1-19 0,-2-1 2 0,2-1-2 16,-3-5 2-16,1 3 4 0,-2 1 1 0,-1-1-1 15,-3 2 1-15,1-2-10 0,0 2 2 0,-4-2-1 16,-2-2 0-16,-5 0-2 0,2 4 0 0,-2-2 0 16,-2 1 0-16,-2 3-3 0,-1-2-1 0,-2-1 1 15,-2 3 1-15,-3-2-1 0,0 1 2 0,-4 1-1 16,0 3 1-16,0 3-4 0,5 1 2 0,-5 1-1 16,4 2 1-16,3 0 3 0,-1 0 1 15,1 2-1-15,4 1 1 0,-2-1-4 16,3 2 1-16,2-3-2 0,-3 1 2 15,1 0 3-15,3 2 0 0,-1-4 0 0,2 5 0 0,3 2-3 0,1 2 0 0,1-2-1 0,-3-2 1 16,3 2 4-16,2-1 2 0,0 1-1 0,-1-5 0 0,4 1-5 16,-1-5 1-16,-2-1 0 0,4-1 0 0,1 3 4 15,0-3 2-15,-1 1-2 0,-2-4 1 0,3 0-5 16,2 1 0-16,-1-1 0 0</inkml:trace>
  <inkml:trace contextRef="#ctx0" brushRef="#br0" timeOffset="171504.3">18239 1862 1771 0,'0'0'0'16,"0"0"0"-16,0 0 0 0,0 0 40 0,0 0 0 16,0 0 1-16,0 0-1 15,-16 26-24-15,14-15-1 0,-2 1 1 0,1 9 0 16,-4 2 42-16,3 0 2 0,3-7-2 15,1 1 1-15,1 2-42 0,1-4 1 16,2 0 0-16,1-2 0 16,-2-3 5-16,3-1-1 0,-1-4 0 0,2 2 1 15,-3-3-12-15,1 1 0 0,2-5 1 0,-4 0 0 16,3 0-6-16,-3-3-1 0,3 1 1 0,-3-5-1 0,1-2-1 0,-1 0 0 0,-1 2 1 0,1-5-1 0,-3-2-2 0,0 2 2 0,-3 4-1 16</inkml:trace>
  <inkml:trace contextRef="#ctx0" brushRef="#br0" timeOffset="171704.86">18119 1985 1721 0,'0'0'0'0,"0"0"0"16,0 0 0-16,5-4 31 0,-2 1 1 0,1 3-1 15,0-4 2-15,1 2-20 0,2 2 2 16,0-5-2-16,4 5 2 0,-3-3 41 0,3 3 0 16,1-4 0-16,2 2 1 0,4 2-40 15,1-3 1-15,-6 3-1 0,3-7 1 0,5 3 10 16,-5 1 1-16,0-1 0 0</inkml:trace>
  <inkml:trace contextRef="#ctx0" brushRef="#br0" timeOffset="172053.45">18535 1260 1281 0,'0'0'0'0,"0"0"0"16,0 0 0-16,-4 16 35 0,4-6 0 0,-1 4-1 0,-1 8 1 15,-3 6-20-15,3 0-1 0,0 5 1 0,-1 2 1 16,3 9 24-16,-4 2 2 0,2 7-1 16,0 0 1-16,1 1-27 0,-1 3 1 0,0-5 0 0,-3 5 1 15,3 1-10-15,0-6 2 0,-1 3-1 0,-2 1 1 16,3-8-3-16,0-1-1 0,0-5 1 16,0 2 1-16,2-8-3 0,-3-3 1 0,1-3-1 15,0-4 2-15,2 1-3 0,0-10 1 0,-1 1-1 0,-1-6 1 0,4 2-1 16,-1-8 0-16,1-3 0 0,-2-3 1 0,2-5-2 15,1-7 0-15,-3 3 1 0</inkml:trace>
  <inkml:trace contextRef="#ctx0" brushRef="#br0" timeOffset="172468.51">18747 1756 1457 0,'0'0'0'0,"0"0"0"0,0 0 0 0,0 0 23 0,0 0-1 0,0 0 1 0,0 0 0 0,0 21-12 0,5-14 2 0,2 4-2 0,-2-1 1 0,4 6 26 0,2 0 2 0,-6 2-2 0,2-4 1 0,2 1-23 0,-4 5 0 0,2-1-1 0,2-1 1 0,0-4 25 0,0-2 2 0,1 2 0 0,-3-1-1 0,2-5-26 0,0 1 0 0,-6-2 0 0,3-3 0 15,-1-4 9-15,0 1 0 0,1 3-1 0</inkml:trace>
  <inkml:trace contextRef="#ctx0" brushRef="#br0" timeOffset="172655.55">18962 1705 1658 0,'0'0'0'0,"0"0"0"0,0 0 0 0,0 0 45 16,0 0 0-16,-21 4 0 0,14 4 0 0,-2 3-30 15,0 1 2-15,-2 1 0 0,-3 6 0 0,2 0 38 16,-4 8 1-16,0-6-1 0,0 2 1 16,6 3-39-16,1-1 1 0,-2-3-1 15,2 1 1-15,1 0 11 0,4-2 0 0,-5-5 0 16,2-2 1-16,4 0-16 0,3-1-1 0,0-5 1 0,0 1-1 0,1-2-1 0,1-5 0 0,2 2 0 16</inkml:trace>
  <inkml:trace contextRef="#ctx0" brushRef="#br0" timeOffset="172935.81">19076 1958 1695 0,'0'0'0'0,"0"0"0"16,0 0 0-16,0 0 21 0,0 0 1 15,0 0-1-15,0 0 0 0,0 0-9 0,-15 20-1 16,11-13 0-16,1 2 0 0,-3 6 20 16,1-2 0-16,1-1-1 0,1 4 2 0,-1 5-19 0,3-9 2 0,-3 2-2 15,1 2 2-15,3-2 2 16,-4 0 0-16,4-5-1 0,0 2 1 16,4-1-8-16,-4 1 1 0,1-6 0 0,1 2 0 0,2 0-5 0,1-3-1 0,-3-1 1 15,1-3-1-15,1 0 0 0,-1 0-1 0,1 0 1 0,1 0 0 0,2-3-3 0,2-1 1 16,-4-1-1-16,2 0 2 0,-3-2-2 0,1 1 0 15,-1-3 0-15</inkml:trace>
  <inkml:trace contextRef="#ctx0" brushRef="#br0" timeOffset="173125.18">18955 2097 1431 0,'0'0'0'0,"0"0"0"16,-9-5 0-16,5 2 26 0,4 3 0 0,-1-6 0 15,1 6 0-15,1 0-14 0,-1 0 0 0,4 0 1 0,-4 0 0 16,7 0 37-16,-3 0 0 0,1 0-1 16,2 0 2-16,3 0-34 0,1 0 0 0,0 0-1 15,-1 0 1-15,3 0 15 0,1 0 0 0,-2 0 1 0,0 0-1 16,1 0-18-16,-1-3 0 0,-1-1 1 0</inkml:trace>
  <inkml:trace contextRef="#ctx0" brushRef="#br0" timeOffset="173399">19263 2076 1595 0,'0'0'0'0,"0"0"0"0,0 0 0 0,0 0 31 16,0 0 0-16,-17 0 0 0,17 0 1 16,0 0-19-16,0 0 2 0,0 0-2 15,3 0 2-15,-3 0 23 16,6 0 1 0,-6 0 0-16,3 4 0 0,2-4-25 15,1 0 2-15,1 0 0 0,-2 0 0 0,6 0 12 0,-3 0 0 0,1-4 0 0,-2 1 0 0,6 1-15 0,-3-2 1 0,-3 4-1 0,0-3 1 0,2 3-1 16,0-4 2-16,-2 3-2 0</inkml:trace>
  <inkml:trace contextRef="#ctx0" brushRef="#br0" timeOffset="173584.7">19510 1946 1683 0,'0'0'0'0,"0"0"0"0,0-5 0 16,0 5 31-16,0 0 2 0,0 0-1 0,-3 5 1 15,-1 0-20-15,3 4 2 0,-1 3-1 0,0 6 1 0,0 1 30 16,0 2 1-16,2-1 0 0,-3 6 0 0,3-5-30 15,0-3 1-15,0 0-1 0,3 3 1 0,1-6 7 16,0-2 0-16,-3-1 1 0,3-8 0 0,-2-1-13 16,-2-3 1-16,3 4-1 0</inkml:trace>
  <inkml:trace contextRef="#ctx0" brushRef="#br0" timeOffset="174035.56">19639 1441 1520 0,'0'0'0'0,"0"0"0"0,0 0 0 0,0 0 28 15,20-9 1-15,-13 9-1 0,3 4 2 0,4-1-17 16,4 4 0-16,0-1 1 0,1 4-1 0,0 6 23 15,1 3 0-15,-1-1 0 0,-1 5 0 16,-1 7-21-16,-1 1 0 0,0-2 0 16,-7 13 1-16,0-7 2 0,-2 7 0 0,-5-7 0 15,-2 9 1-15,0 2-9 0,0 2 0 16,-2-8 0-16,-9 6 0 16,3-6-6-16,-3-1 1 0,-3-4-1 0,-2 2 2 0,-2-3-3 0,1-5 1 0,-3 3-1 15,-1-7 2-15,0-2-5 0,0 0 0 0,-2-4 0 0,0-3 1 0,0-4-1 0,5-1 0 16,-3-6 0-16</inkml:trace>
  <inkml:trace contextRef="#ctx0" brushRef="#br0" timeOffset="-163181.52">11957 9153 929 0,'0'0'0'0,"0"0"0"0,0 0 0 0,0 0 32 0,-17-3 1 0,17 3-1 0,0 0 2 15,0 0-21-15,2 3 2 0,-2-3 0 0,7 4-1 0,-4-2 10 0,6 1 0 0,-4-3 1 0,15 0 0 0,6 4-13 0,6-4 1 0,-2 2-1 0,2-2 0 0,-2 0 32 0,1 0 0 0,3 0 0 0,-4 0-1 0,3 0-27 0,3 0 1 0,-6-2-1 0,1-2 0 0,3 1 20 0,-1-1 0 0,-8 2 0 0,3-5 0 0,-3 2-21 0,-4 2-1 0,-3-4 1 0,-2 0 0 0,0 0 3 0,-4 3 2 16,-7 2-1-16,-1-3 0 0,-4 5-9 0,3-2 0 0,-3 2 0 0,-7 2 1 0,-2-2 6 0,-3 2 1 0,-4 1-1 0</inkml:trace>
  <inkml:trace contextRef="#ctx0" brushRef="#br0" timeOffset="-162747.45">11920 9189 1444 0,'0'0'0'0,"0"0"0"16,0 0 0-16,0 0 31 0,0 0 2 0,0 0-1 0,18 8 1 16,-4-4-20-16,4 7 2 0,-1-4-1 0,6 5 1 15,0 0 33-15,2-1 1 0,-2-1-1 0,-2-3 1 0,0 6-32 16,-1-3 0-16,1 3 0 0,-4 2 0 0,3 1 13 16,-8-2 0-16,1-1 0 0,-5 9 1 0,1-4-18 15,-2 1 1-15,-3-6-1 0,-4 1 2 0,-2 5-3 16,-3 0 0-16,-4 3 1 0,-3-7 0 0,1 10-5 15,-1-4 0-15,-6-1 0 0,-3-1 0 16,1-3-1-16,-1 3 2 0,-5 0 0 0,-1 3 0 0,3-10-3 16,1 2 0-16,0 2-1 0,2 0 2 0,3-4 2 0,6-3 0 15,-1-2 0-15,1-2 0 0,1 0-4 0,6-1 2 16,0-2-1-16,3 1 1 0,2 1-1 0,2 1 2 16,-2-5 0-16,5 2 0 0,-1-2-4 0,4 1 2 15,-2-1 0-15,13 0-1 0,9 0 6 0,1 0 2 0,0-1-1 16,1-1 0-16,2 0-5 0,2-1 1 0,-4 3 0 15,5-4 0-15,-5 4 4 0,-2 0 2 0,6 0-1 16,-4 4 0-16,1-4-5 0,-1 0 0 0,-1 0 0 16,-5 0 1-16,5 0 3 0,-5 0 1 0,-8 0-1 15,-2 0 0-15,-1 0-4 0,-5 0 0 0,-1 0 0 16,-7 0 0-16,0 0 12 0,0 0 1 0,-8-4 0 16</inkml:trace>
  <inkml:trace contextRef="#ctx0" brushRef="#br0" timeOffset="-161928.78">11788 10297 1733 0,'0'0'0'0,"0"0"0"0,0 0 0 0,0 0 65 0,0 0 0 0,0 0 1 0,0 0-1 0,0 0-47 0,0 0 0 0,0 0 0 0,0 0-1 0,0 0 43 0,0 0 1 0,0 0-2 0,25 21 2 0,-16-9-45 0,3 1 2 0,0-1 0 0,-3 2 0 0,3-2-2 0,1 4 0 0,-3 0-1 16,-1 0 1-16,4 0-7 0,-1-4 0 0,-3 4 0 16,0-6 1-16,-1 1-9 0,-1 1 2 0,-3-5-2 15,-1-1 1-15,3-1-1 0,-1 2 0 0,2-7 0 0,-3 0 2 16,-4 0-5-16,0-4 2 0,0 4 0 15,0-7 0-15,0-1-1 0,0-1 1 0,0 0 0 0</inkml:trace>
  <inkml:trace contextRef="#ctx0" brushRef="#br0" timeOffset="-161730.52">11973 10306 1632 0,'0'0'0'0,"0"0"0"0,0 0 0 0,-28 26 23 15,16-12 0-15,-1-1 0 0,-3 1 0 0,8 8-11 16,-1-4 0-16,-2 1-1 0,-1 1 1 16,1 1 25-16,-1 0 1 0,1-7-1 0,3 0 1 15,2-3-24-15,-3-1 2 0,2 1-1 0,0-6 0 0,6-1 10 0,1-4 1 16,-4 5 0-16,4-5-1 0,-3-4-12 0,3 4-1 16,-2-3 0-16,4-1 2 0,1-4-5 0,1 0 0 15,-1-2 0-15</inkml:trace>
  <inkml:trace contextRef="#ctx0" brushRef="#br0" timeOffset="-161248.43">12143 10448 1520 0,'0'0'0'0,"0"0"0"0,0 0 0 0,0 0 28 0,-20 4 1 0,20-4-1 0,-3 3 2 0,3 1-17 16,0 1 0-16,0 4 1 0,0 0-1 0,0 3 30 0,0 2 1 0,0 0-2 0,-2 5 2 0,2 1-28 0,-4-1 0 0,4-5-1 0,0 2 2 0,0-4 10 0,0 1 0 0,0-1 0 0,-3-3 1 0,6-2-16 0,-3-4 2 0,0 1-2 15,0-1 2-15,0-3-6 0,0 0-1 0,0 0 1 16</inkml:trace>
  <inkml:trace contextRef="#ctx0" brushRef="#br0" timeOffset="-160749.97">12247 10469 1419 0,'0'0'0'0,"0"0"0"0,0 0 0 16,0 0 25-16,0 0 1 0,0 0-1 0,0 0 1 15,0 0-13-15,0 0-1 0,0 0 0 16,0 0 2-16,0 0 16 0,0 0 0 16,0 0 1-16,-21 25 0 0,12-11-18 0,-2 4 1 15,2-3-1-15,0 1 2 0,1 0 3 0,1-4 0 16,1-3 0-16,-1 2 0 0,2-4-8 0,1-2 0 16,1-1 0-16,-1-3 0 0,4-1-1 0,-1 6 1 0,1-6-1 0,-4-4 1 0,4 4-4 0,-5-3 1 0,5 3-2 15,0 0 2-15,0 0 0 0,5 0 0 0,-5 0-1 16,0 0 1-16,0 0-3 0,4 0 1 0,-4 0-1 15,1 0 2-15,3 0 1 0,-1 0 0 0,3 0-1 16,1 0 1-16,-2 0-3 0,2 1 1 0,2-1-1 16,-6 0 2-16,6 2 3 0,-3 2 1 0,1-4-1 0,0 1 1 15,2 3-4-15,-4-1 1 0,2 3-2 0,2-6 2 16,-4 0 4-16,2 2 0 0,-3-1 1 0</inkml:trace>
  <inkml:trace contextRef="#ctx0" brushRef="#br0" timeOffset="-160499.05">12303 10585 1683 0,'0'0'0'0,"0"0"0"16,0 0 0-16,0 0 33 0,0 0 2 0,0 0 0 15,0 0 0-15,0-5-21 0,2 2 1 16,-2 3 0-16,3-4-1 0,1 2 32 15,-1 1 1-15,3-1-1 0,-3-2 1 16,6-1-31-16,3 0 1 0,-3 0 0 16,0 1 0-16,0 0 7 0,1 4 1 0,-1-3 0 15,-3 1 1-15,1 0-14 0,-4 1 0 0,1-1 1 0,-4 2 0 16,5 0-4-16,-1-4 0 0,-4 4 0 0,3-1 1 0,-3 1-4 0,5 0 0 0,-5 0 0 0</inkml:trace>
  <inkml:trace contextRef="#ctx0" brushRef="#br0" timeOffset="-160282.45">12370 10469 1733 0,'0'0'0'16,"0"0"0"-16,-9-5 0 0,6 5 28 0,-2 0 0 16,5 0 0-16,-4 4 1 15,4 1-17-15,2-2 1 0,0 3 1 0,-1-5-1 0,3 5 29 16,-4 1-1-16,3 0 1 0,-1 2 0 16,2 3-26-16,-1 0 0 0,-1 2 0 15,0 4 0-15,-1-2 11 0,3-2 1 0,-1-2-1 16,-3-3 1-16,4 1-15 0,1 3 0 0,-1-10 1 0</inkml:trace>
  <inkml:trace contextRef="#ctx0" brushRef="#br0" timeOffset="-160031.47">12566 10392 1507 0,'0'0'0'0,"0"0"0"0,0 0 0 0,0 0 30 0,0 0 0 16,0 0 1-16,0 0-1 15,0 0-17-15,-11 19 1 0,11-10-1 16,2 0 2 0,2 7 29-16,-4 0-1 0,0 5 1 15,0-2 0-15,0 2-28 16,0-2 0-16,3-3 0 0,-3 0 1 0,4 0 1 16,-3 0 1-16,-1-7-1 0,0-2 1 0,4 0-9 0,-4-2 0 0,0-2 0 0,0 3 2 0,0-6-7 0,0 0 1 0,0 0-1 15</inkml:trace>
  <inkml:trace contextRef="#ctx0" brushRef="#br0" timeOffset="-157662.79">13494 9185 904 0,'0'0'0'0,"0"0"0"0,0 0 0 0,17-7 7 16,-10 4-1-16,-7 3 1 0,-3-4 1 0,3 4-3 0,3 7 0 0,-3-5 0 0,0 3 0 0,0 7 12 0,0 3 1 0,0-3 0 0,-5 12 0 0,3-1-8 0,2 7 0 0,0-3 0 0,0 1 0 0,0 3 37 0,0 1 1 0,-1 0-1 0,-3 5 1 0,1 0-31 15,1 3 0-15,0 2-1 0,0 1 1 0,2-5 20 0,0-1 0 0,0-2 0 0,-3-3 0 0,3-2-22 0,0-5 1 0,0-6-2 0,0 2 2 0,3-5 4 0,-3-4 2 0,0-3-2 0,0 0 1 0,2-6-11 0,0 1 1 0,-2-4 1 0,0 0-1 0,0 0 5 0,0-7 0 0,0 0 1 16,0-18 0-16,5-7-8 0,-5-3 1 0,0-3-1 0,-3 4 1 0,3 2 6 0,0 3 1 0,0 4 0 0,0-1-1 0,3-1-7 0,-3 8 2 0,-3-1-3 0</inkml:trace>
  <inkml:trace contextRef="#ctx0" brushRef="#br0" timeOffset="-157569.89">13497 9437 2253 0,'0'0'0'15,"-3"-9"0"-15,-4 2 0 0,1-2 0 16,6-3 1-16,-3 1 0 0,6 1 0 16,1-4-1-16,5 1 1 0,0-4 0 15,1-1 1-15,3 2 0 0,1 2 1 0,1-2 1 16,0-1-1-16,-1 4-1 0,0 5 0 15,2-1 1-15,0 2-1 0,-4 5 1 16,2-1 2-16,0 3-1 0,0 0 1 0,2 3-2 16,-4 6 0-16,-3-2 1 0,0 5-1 0,2 2 3 0,-2 0-1 0,-4-1 1 0,-2 4 0 0,1-1-3 0,-4-2 2 0,0 0-2 0,-4-1 1 0,-1 2 3 15,-2-4 1-15,-2-1 0 0,-3 5 0 0,-4-3-4 16,4-3 2-16,-3-2-1 0,-4-2 1 0,0 0 3 16,1-3 0-16,-3 0 0 0,-2 0 0 0,2-4-3 0,3-2-1 15,1 4 1-15,1 0 0 0,5-3 6 0,6 1-1 16,-4 2 0-16,-2 0 0 0,6 0-4 0,5 0 1 15,0 0-1-15</inkml:trace>
  <inkml:trace contextRef="#ctx0" brushRef="#br0" timeOffset="-156816.37">14288 8935 1620 0,'0'0'0'0,"0"0"0"0,0 0 0 0,-25 9 48 0,14-2 0 0,4-3 1 0,-5 8 0 0,3-1-32 0,2 1 0 0,-2 0 0 0,0 0-1 15,-1 3 41-15,1 7-1 0,0-2 0 0,2 3 0 0,2 1-39 0,-4 4 1 0,2 1-2 0,2 0 2 0,1 7 6 0,-3-5 0 0,2 8-1 0,-1 2 2 0,3-3-14 0,3 1 1 0,-4 0 1 0,-1 5-1 16,3 0-6-16,1 1 0 0,1 1 1 0,0 2 0 0,0 1-3 0,1-5 1 0,1 3-1 0,3-4 1 0,1 0-4 0,1-7 0 0,-2-3 0 0,6 1 0 15,1-8-1-15,0 6 1 0,1-4 1 0,-5 2-1 0,5-6-1 0,-1-4 0 0,-5-6 0 0,2 0 1 0,3-2-1 0,-1-7 0 0,0-1 0 0,-6-4 1 0,2-5-1 0,-4-1 0 0,3-6 0 16</inkml:trace>
  <inkml:trace contextRef="#ctx0" brushRef="#br0" timeOffset="-155083.89">14815 9329 1004 0,'0'0'0'0,"0"0"0"0,0 0 0 0,0 0 57 0,-16-3 1 0,11-1 1 0,5 4-1 0,-4 0-41 0,4 0 1 0,0 4 0 0,0-4 0 0,2 5 38 0,0-1 1 0,0-1-1 0,5 11 2 0,1 2-42 16,1 9 2-16,2-2-1 0,1-2 1 0,2 5 12 0,2-1 1 0,-4-1-1 0,4-3 0 0,-3 6-16 0,-1-8-1 0,0 2 1 0,1-7 0 0,-1 9-6 0,-1-7 1 0,-1-4 0 0,3-1 0 0,-5 0-3 0,-2-8-1 0,1 4 1 0,-4-3 1 0,-3-4-5 0,2 5 0 0,-2-5 0 0,4-4 2 0,-4 1-3 0,0-2 1 0,0-1 0 15,0-4 1-15,0-6 0 0,-2 0 1 0,-2-2 1 16</inkml:trace>
  <inkml:trace contextRef="#ctx0" brushRef="#br0" timeOffset="-154831.15">15067 9289 1482 0,'0'0'0'0,"0"0"0"0,0 0 0 15,-21 21 47-15,14-12 1 0,2 1-1 16,-8 12 2-16,1-3-32 0,0 5-1 0,-4 1 1 0,3-2 0 0,1 5 53 15,0 0-1-15,-1-1 1 0,-1-1 0 0,2-1-52 16,1-1 0-16,2-1 0 0,-3 0 0 0,3-5 25 0,0 1 0 16,2-5-1-16,-5 0 1 0,3 0-27 15,2-3-1-15,-2-6 1 0,1 2 1 16,4-7 7-16,-1 0 1 0,5 0 0 0,0 0 1 16,0-7-14-16,0 2 0 0,0-1 1 0,5-1 0 0,-1-7 4 15,4-1 0-15,-2 4 0 0</inkml:trace>
  <inkml:trace contextRef="#ctx0" brushRef="#br0" timeOffset="-154513">15166 9597 1595 0,'0'0'0'0,"0"0"0"0,0 0 0 0,-19 5 53 0,15 0 0 15,2 2-1-15,-1 2 1 0,3 9-36 0,-4-1 0 16,2-1 0-16,1-2 1 0,-1 7 36 15,2-3-1-15,-4-2 1 0,4 1 0 0,0-4-37 16,0 1 1-16,-3 0-1 0,1-2 1 16,2-1 2-16,0-1 0 0,-2-4 0 0,1 1 1 15,1-6-11-15,0-1 1 0,0 0 0 0,0 4 0 0,0-4-7 0,0 0 0 0,0 0 0 0</inkml:trace>
  <inkml:trace contextRef="#ctx0" brushRef="#br0" timeOffset="-154218.68">15252 9653 1620 0,'0'0'0'0,"0"0"0"0,0 0 0 16,-19 9 16-16,14-7-1 0,-6 1 1 0,2 4 1 15,4 2-8-15,-2-4 1 0,2 4-1 16,-4 0 1-16,5 1 24 0,1-3 1 16,-1-1-1-16,1 1 1 0,1-4-20 0,2 3-1 0,-4-3 1 15,4-3-1-15,-3 4 12 0,1-1 1 16,2-3-1-16,-3 5 1 0,3-5-15 0,0 2 1 0,0-2-1 0,1 2 1 0,-1-2-1 0,4 2 0 0,-4-2-1 15,3 3 2-15,-3-3-7 0,0 4 2 0,0-4 0 0,4 3 0 16,-1 1 0-16,-1-1 0 0,2 1-1 16,-1 1 2-16,-1 4-3 0,2-4 0 0,-1-1-1 0,2 1 1 15,2 2 4-15,-3 0 0 0,1-2 0 0,-1-1 0 16,-1-2-3-16,1-1 0 0,1 5-1 16</inkml:trace>
  <inkml:trace contextRef="#ctx0" brushRef="#br0" timeOffset="-154009.21">15279 9748 1847 0,'0'0'0'0,"0"0"0"0,-5-7 0 0,-3 5 31 16,5 1 0-16,3 1 1 0,-2-2 0 0,2 2-18 0,0-6 0 15,0 6 1-15,5-3 0 0,-1 1 33 0,0 2 0 0,-1 0 0 16,2 0 2-16,4 0-33 0,0 0-1 0,2 0 1 0,-3 0 0 0,1 0 12 0,0 0 0 0,-2 0 1 0,-2 0 0 0,2 0-17 0,-3 0 1 0,1 0-1 0,-1-2 2 0,-1-1 0 0,1-1 0 0,1 1 1 16</inkml:trace>
  <inkml:trace contextRef="#ctx0" brushRef="#br0" timeOffset="-153783.15">15328 9658 1721 0,'0'0'0'0,"0"0"0"15,-5-8 0-15,1 1 27 0,-1 1 1 0,3 3-1 16,1-8 1-16,1 8-16 0,0-3 2 0,0 6-1 0,0-3 1 16,0 3 24-16,0 0 1 0,1 3 0 0,1 3 1 15,0 2-25-15,1 5 1 0,-3-1 0 16,-3 9-1-16,1 2 11 0,2 0 1 0,0-4-1 0,0 2 1 16,0-8-15-16,0-1 2 0,0-1-2 0,0 3 2 15,2-6-4-15,1-1 0 0,-3-1 0 16,4-3 1-16,-4-3-4 0,2 2 0 0,-2-2-1 15,3 0 2-15,1 0-1 0,-4 0 1 16,3-7-2-16</inkml:trace>
  <inkml:trace contextRef="#ctx0" brushRef="#br0" timeOffset="-153591.28">15519 9553 1646 0,'0'0'0'0,"0"0"0"0,0 0 0 15,0 0 37-15,-18 3 0 0,15 1 0 16,1 1 1-16,0 2-23 0,0 2 0 0,2 2 1 0,-3 4 0 0,3 5 41 0,0 3 1 16,0 1 0-16,3-4 0 0,-3 2-41 0,2 0 1 0,-2-5 0 15,2 1 0-15,3-6 3 0,-5-1 0 0,0-1 1 16,4-1 0-16,-3-2-11 0,1-4 0 0,-2-3 1 16,5 4 0-16,-5-4-6 0,0 0-1 0,0 0 1 15</inkml:trace>
  <inkml:trace contextRef="#ctx0" brushRef="#br0" timeOffset="-152708.12">16053 9817 878 0,'0'0'0'0,"0"0"0"0,0 0 0 0,0 0 42 0,0 0 0 0,0 0 0 0,0 0 1 0,0 0-28 0,0 0 1 0,0 0 0 0,0 0 0 0,-14 21 41 0,12-12 0 0,-1-4 0 0,-1 2 0 0,1 5-40 0,-3 2 1 0,1-1 0 0,2-1 0 0,-1-2 7 0,1-2-1 0,-1-3 1 0,2-2 1 16,2-3-14-16,-3 4 1 0,3-1-1 0,0-3 1 15,-7 0 2-15,5 0 1 0,2 0-2 16</inkml:trace>
  <inkml:trace contextRef="#ctx0" brushRef="#br0" timeOffset="-152089.29">16342 9577 1332 0,'0'0'0'0,"0"0"0"16,0 0 0-16,0 0 12 0,0 0 1 15,0 0 1-15,0 0-1 0,0 0-5 0,0 0 0 0,0 0 0 16,0 0 1-16,0 0 20 0,0 0 0 0,0 0 0 0,0 0 2 16,23 11-18-16,-7-11 1 0,4 0-1 0,1-7 2 15,3 2 5-15,-2 1 0 0,-1-5 0 16,0-1 0-16,2-3-9 0,-5 6 0 0,-3-5 0 15,1 3 0-15,-3-5-5 0,-1-2 1 0,-3 2-2 16,-7 0 2-16,1 0-3 0,1 2 1 0,-4 1-1 0,0 3 1 0,-2-1 6 16,-3 0 0-16,-2 0 1 0,-1 0 0 0,-4 4-5 15,3 2 0-15,-3 1 0 0,0 0 1 0,-4 4 7 16,-2 1-1-16,2 4 1 0,-1 2 1 0,1-2-8 16,3 0 1-16,1 4 0 0,-2 6 0 0,3-3 6 15,-1 4 0-15,1 1-1 0,1-1 2 0,3 1-7 0,1-1 0 16,3 3 0-16,-6 0 0 0,6-1 12 0,-1 1 0 15,1 3 1-15,3 1-1 0,3-4-10 0,1-7 1 16,-3 5-1-16,6 1 0 0,2-4 9 0,2-2 2 16,1-4-1-16,1 1 0 0,1-2-10 0,1-6 1 15,1-1-1-15,6-2 0 0,-5 0 8 0,3-2 0 0,1-5 0 16,-4 0 0-16,6 0-9 0,-5 2 2 0,-2-1-2 16,-2 1 1-16,2 0 8 0,-2 0 1 0,-3 1 0 15,-3-1 1-15,3 1-11 0,-2 3 1 0,-2 1 0 16</inkml:trace>
  <inkml:trace contextRef="#ctx0" brushRef="#br0" timeOffset="-151745.87">16764 9678 1834 0,'0'0'0'0,"0"5"0"0,-4-5 0 0,-1 4 55 0,3-3 1 16,1 5-1-16,-3 6 1 0,1 7-39 0,1 4 1 0,0-4-1 0,0 3 1 0,-1-1 54 0,3-6 0 0,-4 0 0 0,4 0-1 0,0-4-53 0,0 0 0 0,0-1 0 0,4-1 0 0,-4-6 15 0,3 1 0 0,-1-2 1 0,2 1 0 0,-1-3-20 0,-3 0 1 0,4-7-1 0</inkml:trace>
  <inkml:trace contextRef="#ctx0" brushRef="#br0" timeOffset="-151457.99">16865 9736 1972 0,'0'0'0'0,"0"0"0"15,0 0 0-15,-22 5 43 0,14-3 1 0,1 3-1 16,1-1 1-16,-3 1-28 0,2 0 1 0,2 0-1 0,2 1 0 16,-3-3 40-16,3 4 1 0,-1-5-1 0,4-2 0 15,-3 4-39-15,1-1 1 0,0 1-2 0,2-4 2 16,-2 5 15-16,2-5-1 0,0 3 1 15,0 3 0-15,2-5-20 0,0 3 2 0,0-1-1 16,1 1 1-16,-3 1-4 0,4 2 1 16,-1-3 0-16,-1 1 0 0,2 0-5 0,-3-1 0 0,-1-4 1 15,4 3 0-15,-1-1 0 0,1 2 0 0,-1-3 0 16,-3-1 0-16,4 4-3 0,1-4 1 0,-5 0-1 16,2-4 1-16,-2 4 1 0,4 2 1 0,-1 0 0 15</inkml:trace>
  <inkml:trace contextRef="#ctx0" brushRef="#br0" timeOffset="-151226.95">16963 9811 1934 0,'0'0'0'0,"0"0"0"0,0 0 0 16,0 0 47-16,-21-7 0 15,16 6 1-15,5 1-1 0,5-4-32 0,-3 1 2 16,1-1 0-16,4 1 0 16,-1 1 45-16,1 0 0 0,0 0 0 15,0 2 1-15,4-3-46 16,1 1 1-16,-3 0 0 0,3 0 0 16,-3 2 0-16,0 2 1 0,-2 0 0 0,-2 0 0 0,2 1-9 0,-2-3 0 0,2 2 0 0,-3-2 1 0,0 2-6 15,-4-2-1-15,5 3 1 0,-5-3-1 0,3 0 0 0,-3 0-1 0,0 0 0 0</inkml:trace>
  <inkml:trace contextRef="#ctx0" brushRef="#br0" timeOffset="-151052.59">17020 9665 1821 0,'0'0'0'0,"-2"6"0"0,-7-3 0 0,4 1 27 15,0 5 0-15,1-8 0 0,1 10 1 0,3 1-16 16,0 2 1-16,0 0 0 0,0 0 0 0,1 0 21 16,1-1 0-16,0 3-1 0,0-2 2 0,3-2-20 15,-3 0-1-15,-1-5 1 0,1 2-1 0,5-2 11 16,-3-5 0-16,1 0-1 0,-5-2 2 15,4 3-13-15,-4-3-1 0,1-2 0 0</inkml:trace>
  <inkml:trace contextRef="#ctx0" brushRef="#br0" timeOffset="-150849.89">17216 9590 1608 0,'0'0'0'0,"0"0"0"15,0 0 0-15,0 0 27 0,0 0 1 0,0 0-1 16,-13 17 1-16,11-8-16 0,1 2 1 0,-1 1 1 15,2 4-1-15,0 5 24 0,-4-3 0 0,4-3 0 16,-3 6 2-16,1-1-25 0,0-3 2 16,1-1-2-16,1-3 2 0,1 1 5 15,1-7 2-15,0 0-1 0,-2-2 1 0,3 0-12 16,-3-5 0-16,4 2 0 0</inkml:trace>
  <inkml:trace contextRef="#ctx0" brushRef="#br0" timeOffset="-150565.21">17380 9679 1646 0,'0'0'0'0,"0"0"0"0,0 0 0 0,0 0 35 0,0 0 0 16,0 0 0-16,0 0 1 0,0 0-21 0,0 0-1 0,0 0 1 16,0 0 1-16,0 0 30 0,0 0 0 15,0 0 0-15</inkml:trace>
  <inkml:trace contextRef="#ctx0" brushRef="#br0" timeOffset="-150444.37">17388 9789 1695 0,'0'0'0'0,"0"0"0"16,0 0 0-16,0 0 28 0,0 0 1 0,-19 0-1 16,19 0 2-16,0 0-17 0,0 0 1 0,2 3-1 0,-2-3 0 15,5 4 29-15,-5-4 0 0,4 7-1 0,-4-4 1 16,3 1-27-16,2-1 1 0,-1 1 0 15,-2 1 1-15,1-5 9 0,1 2 1 0,-1-1 0 0</inkml:trace>
  <inkml:trace contextRef="#ctx0" brushRef="#br0" timeOffset="-150140.55">17648 9521 1658 0,'0'0'0'0,"0"0"0"0,0 0 0 0,-20 0 29 0,15 4 0 16,1-4 1-16,4 3 0 0,-3 2-17 0,1 2 1 15,0 4-1-15,1-2 1 0,1 7 26 0,-4-2 2 16,4 3-1-16,-3 1 1 0,1 3-27 0,0-5 1 16,0-2 0-16,-1 0 1 0,3 5 7 15,0-1 1-15,0-2 0 0,0-4 1 16,0 0-14-16,3-1 0 0,-3 0 1 0,0-1 0 15,4-3-2-15,1-2 1 0,-5 1-1 0,4 1 1 0,-3 0-5 16,3-4 1-16,-1-1 0 0,1 0-1 0,1 0 0 0,1-1 0 0,-1-1 0 16,0-1-1-16,0-3-1 0,3 2-1 0,-5-3 1 15,2 0 0-15,2-4 4 0,-1 0 0 0,-3-1 0 16</inkml:trace>
  <inkml:trace contextRef="#ctx0" brushRef="#br0" timeOffset="-149926.96">17512 9688 1784 0,'0'0'0'0,"3"-1"0"15,-4-3 0-15,1 4 42 0,3-5 2 0,1 1-1 16,1 1 1-16,2-4-29 0,2 5 1 0,0-2 0 0,1 1 1 0,3 1 49 16,-5 0 0-16,5 1 0 0,-4 1 0 0,1-4-48 15,1 4 0-15,-1 0 0 0,-1 0 0 0,0 4 18 0,0-4 0 16,-2-4 0-16,-2 4 0 0,-1 0-22 15,-1 0 1-15,3-3 0 16</inkml:trace>
  <inkml:trace contextRef="#ctx0" brushRef="#br0" timeOffset="-148279.33">18170 8731 138 0,'0'0'0'0,"0"0"0"0,10-30 0 0,-1 20 0 0,-3-1 0 0,1 4 0 0,-2 0 0 0,2 2 0 0,-4 5 0 0,1 2 0 0,-4-2 0 0,2 3 6 16,-2-3 2-16,3 5-1 0,-3 2 1 0,0 4-4 0,0 1 2 0,0 6-2 0,-3 15 2 0,1 4 33 0,0 4 0 0,-1-1 1 0,1 6-1 0,-3-2-23 0,1 5-1 0,1 6 1 0,-1 1 0 0,1 7 44 0,-3 2 2 0,-1 2 0 0,2 5 0 0,1 1-46 0,1 0 2 0,-1 7 0 0,-1 4 0 0,1-5 7 0,1-1 1 0,1-6 0 0,-3 0-1 0,3-7-12 0,2-7-1 15,0 0 0-15,0-9 2 0,2-5 18 0,0-8 1 0,-2-5 0 16,3-8-1-16,-3 0-18 0,2-4 0 0,0-3 1 15,-1-7-1-15,1-6 32 0,0 1 1 0,-2-4 1 16,4-4-1-16,-4-8-32 0,1 2 2 0,1 1 0 16,2-18 0-16,3 1 35 0,-2-7 0 0,0-4 1 15</inkml:trace>
  <inkml:trace contextRef="#ctx0" brushRef="#br0" timeOffset="-147930.08">18577 9287 1482 0,'0'0'0'0,"0"0"0"0,0 0 0 0,6 23 47 0,-3-14 1 0,-3 1-1 0,5 12 2 0,2-5-32 0,-1 6-1 0,4 0 1 0,-1 0 0 15,3 5 53-15,1-2-1 0,-1-1 1 0,1-4 0 0,-1 2-52 0,4-2 0 0,-2 2 0 0,0-2 0 0,4 4 25 0,-6-10 0 0,2-1-1 0,-2-3 1 0,3 5-27 0,-3-6-1 16,-3-3 1-16,0-3 1 0,-4-1 4 0,2-3 0 15,-2-5 1-15,2-4 0 0,0-1-11 0,0-2 1 16,-3-3-1-16</inkml:trace>
  <inkml:trace contextRef="#ctx0" brushRef="#br0" timeOffset="-147729.85">18870 9314 2009 0,'0'0'0'0,"0"0"0"15,-23 21 0-15,6-2 53 0,-1 2 0 16,-2 7 0-16,-1-1 0 0,-2-1-36 16,6 6 0-16,-3-2 0 0,1 0 1 0,1-2 48 0,4-2 0 15,-2-3 1-15,4 2-1 16,3-4-48-16,0-4 0 0,2-6 0 16,2 3 0-16,1 0 19 0,1-5 0 0,1-7 0 0,2-2 1 0,0 0-24 0,0 0 2 0,5-8-1 0</inkml:trace>
  <inkml:trace contextRef="#ctx0" brushRef="#br0" timeOffset="-147410.22">18995 9474 1709 0,'0'0'0'16,"0"0"0"-16,0 0 0 0,0 0 55 15,0 0 0-15,0 0 0 0,0 0 0 16,0 0-39-16,0 0 2 0,0 0-1 16,0 0 1-16,18-7 45 0,-18 7 0 0,-2 7 0 15,2-2-1-15,-3 9-44 16,1 5 0-16,0 2 0 0,-1 11 0 0,1 0-4 15,-3-6 0-15,1 2 0 0,0-1 0 0,4-8-6 16,-3 2 1-16,1-3 0 0,-1-1 0 0,1-1-8 0,0-7 2 0,2 0-1 0,0 0 0 0,0-4-1 0,0-2 1 0,0-3 0 16,4 2 0-16,-4-2-2 0,3-5 0 0,-1 0 0 15</inkml:trace>
  <inkml:trace contextRef="#ctx0" brushRef="#br0" timeOffset="-147143.68">19145 9511 1595 0,'0'0'0'16,"0"0"0"-16,0 0 0 0,-21 7 22 0,19-4-1 0,-1 1 0 16,-4-1 2-16,-2 6-12 0,-2 2 0 15,1 1 0-15,1-5 2 0,-3 3 23 0,-1 1-1 16,1-2 1-16,0-2 0 0,3 0-21 16,0 2 1-16,-2-4-2 0,2 4 2 15,2-6 19-15,4-1-1 0,1 2 1 0,2-1 0 0,0-3-20 0,-5 4-1 0,5-4 1 0,0 0 1 0,0 1 0 0,0-1 2 16,5 4-1-16,-5-4 1 0,4 3-9 0,-1 1 1 0,2-1 0 15,-1 3 0-15,5-3 4 0,3 6-1 0,-3-5 1 16,2-1-1-16,-1 4-5 0,1 2 1 16,1-6-1-16,-1 4 1 0,-1 0 0 0,3-3 1 15,-5-1 0-15,-2-1 0 0,1 2-4 0,-4-4 1 16,3 0-1-16</inkml:trace>
  <inkml:trace contextRef="#ctx0" brushRef="#br0" timeOffset="-146117.72">19371 8905 1507 0,'0'0'0'16,"0"0"0"-16,0 0 0 0,0 0 40 0,0 0 2 0,0 0-1 0,0 0 1 0,0 0-27 0,0 0 1 0,21 23 0 0,-10-10 1 0,3 4 18 0,0 3 2 0,0-1-1 0,2 2 1 0,-4 5-22 0,2 3 1 0,1-1-2 0,-1 9 2 0,-2 0 13 15,-3 3 0-15,-2 1 1 0,-2 6 0 0,2 1-17 0,-3-5 1 0,-2 1-1 0,-2 7 2 0,-2-3-4 0,-2 3 1 0,-3-5 1 0,2 7-1 0,-6-10-5 0,1 0 1 0,-3-1 0 0,-1-2-1 0,0-3-3 0,2-3-1 0,-6-1 0 16,2-1 2-16,-3 0-3 0,1-13 2 0,-1 7-2 0,1-6 1 0,-1-3 1 0,3-3 0 0,2-5 1 0,-4 3-1 0,8-5-1 0,1-3 1 0,2-4-1 0,1-4 0 0,5-1 2 16,-1-5 1-16,-2-1-2 0</inkml:trace>
  <inkml:trace contextRef="#ctx0" brushRef="#br0" timeOffset="-131554.87">10594 11822 1281 0,'0'0'0'0,"0"0"0"0,0 0 0 0,28 2 37 0,-14 0 0 0,2-1 0 0,-4 1 0 0,6 3-22 0,2-1 0 15,-6 5 0-15,0-6 1 0,0 6 74 0,2-2-1 0,0 0 1 0,-8-3 0 0,5-3-73 0,-1 3 1 0,0-2-2 0,-6-4 2 0,1 2 15 16,-4-4 0-16,3 3-1 0</inkml:trace>
  <inkml:trace contextRef="#ctx0" brushRef="#br0" timeOffset="-131408.3">10590 12014 1683 0,'0'0'0'0,"0"0"0"0,0 0 0 0,0 0 22 15,0 0 1-15,6-16-1 0,4 11 2 16,4-4-13-16,6 6 1 0,1-5-1 0,0 7 2 0,2-3 27 0,0 4 1 0,0 0-1 15,-2 4 0-15,-2-4-24 0,3 1 0 0,-5 7 0 16,1-1-1-16,1-2 10 0,-1 0 0 0,-4-5-1 16</inkml:trace>
  <inkml:trace contextRef="#ctx0" brushRef="#br0" timeOffset="-130894.41">11710 11460 1583 0,'0'0'0'0,"0"0"0"0,0 0 0 0,0 0 22 0,0 0 2 0,0 0-2 0,9-18 2 0,5 13-13 0,4 1 1 0,0 3 1 0,6-1-1 0,1 0 17 0,0 2 2 15,3 0-1-15,0 0 0 0,-1 2-16 0,1 0-1 0,0-1 1 0,0-1 0 0,-1 4 5 0,1-4 2 0,-3 0-2 0,-4 0 1 0,2 0-10 0,-2 0 1 0,-5 0-1 0,-2 0 1 0,-2 0-3 0,-3 0 1 0,-2-4-1 0,-2 4 1 0,-1 0-3 0,-4 0-1 0,0-5 1 0,-7 2 1 0,-2 3 5 0,-3-4 1 0,-2 2 0 0</inkml:trace>
  <inkml:trace contextRef="#ctx0" brushRef="#br0" timeOffset="-130507.09">11689 11437 1545 0,'0'0'0'0,"0"0"0"0,0 0 0 0,0 0 40 16,0 0 1-16,0 0-1 0,-16 19 0 0,23-13-24 15,-1 1 0-15,1 0-1 0,2 3 2 0,7 2 32 0,-2 1-1 16,5-1 0-16,2 2 1 0,2-3-32 0,0-1 0 16,0 4 0-16,-2 2 0 0,0-2 7 0,0 2 2 0,-1 2 0 15,-4 1 0-15,1 0-14 0,-4-6 1 16,-6 1-1-16,2 0 1 0,-6 7-6 0,2 0 1 15,-8 2 0-15,-1-4 0 0,-1 4-4 16,-4-2 2-16,-3 0-1 0,-7-1 1 0,1 4-3 0,-2-6 2 0,-1 1-2 16,-3 1 2-16,-1-1-3 0,4 0 1 15,-4-3 1-15,0 4-1 0,4-5-1 0,0 3 2 0,2-6-1 16,3 4 0-16,3-2 0 0,5-1-1 0,-1-5 0 16,5 5 2-16,4-1 1 0,4-2 1 0,-1-2-1 15,-1-1 1-15,9-2-3 0,-3 0 2 0,5 2-1 0,8 0 1 16,0 2 3-16,4-2 1 0,3 2 0 0,0 1 0 15,2 3-4-15,0-6 1 0,2 0-1 0,-2-2 2 16,5 2 6-16,-5 0-1 0,0 0 0 0,2 0 2 16,-4-2-6-16,0 3-1 0,-3-7 1 0,-2 3 0 0,0 5 7 15,-5-6-1-15,-2 1 1 0,-4 1 1 0,-3-2-7 16,-4 6 0-16,-5-5-1 0</inkml:trace>
  <inkml:trace contextRef="#ctx0" brushRef="#br0" timeOffset="-130163.15">11631 12624 1758 0,'0'0'0'0,"0"0"0"0,0 0 0 0,-21 7 41 16,17-5 2-16,-1 0-1 0,3 3 0 0,4 2-26 0,3 0 0 0,-1 6-1 0,-2-5 2 0,5 10 45 16,0 5 1-16,2-4-1 0,-1 11 0 0,1 0-45 0,4-2 1 0,-6 4 0 0,1-1 0 0,1-1 5 0,-2-8 0 0,2-1 0 0,-4-4 0 0,4-1-12 0,2-4 2 0,-2-1-1 0,-4-2 0 0,2-4-8 0,-3-1 0 0,-3-4 1 0,3-4-1 0,3-3 0 0,-4 0-1 0,3-5 0 0</inkml:trace>
  <inkml:trace contextRef="#ctx0" brushRef="#br0" timeOffset="-129946.68">11813 12719 1733 0,'0'0'0'0,"0"0"0"16,-21 9 0-16,8 2 24 0,1 5 1 0,0-2-1 0,-4 3 1 16,3 1-14-16,1 1 1 0,0 4 1 0,-6 0-1 15,6-2 27-15,1 5 1 16,-3-4-1-16,-2 0 1 0,0-2-24 16,4-3 0-16,0 1 0 0,3-4-1 0,0 0 7 15,0-3-1-15,6-3 0 0,-5-2 1 0,7-3-11 16,1-3 0-16,0 0 0 0,0 0 0 0,5 4-3 0,-5-4 0 0,4-4 0 0</inkml:trace>
  <inkml:trace contextRef="#ctx0" brushRef="#br0" timeOffset="-129516.05">11887 12946 1557 0,'0'0'0'0,"0"0"0"0,0 0 0 0,-25 4 32 0,13-1 0 16,5 1 1-16,1 5-1 0,1-4-18 16,2 4 0-16,-1 1 1 0,1 3-1 0,1-5 31 15,0 3 0-15,2 0 0 0,2-1 1 0,0 1-30 0,1-3 1 16,1-2-1-16,-4 1 1 0,1 0 6 16,1-4-1-16,-2-3 1 0,5 0-1 0,-1 4-11 15,-2-4 0-15,-2 0 1 0</inkml:trace>
  <inkml:trace contextRef="#ctx0" brushRef="#br0" timeOffset="-129272.58">12003 12911 1457 0,'0'0'0'0,"0"0"0"0,-21 11 0 0,5-8 25 16,4 2 0-16,3 3-1 0,-3-1 1 15,3 1-13-15,2-1 1 16,-2 2-1-16,0-2 0 15,0 2 23-15,2-2 1 0,2-2-1 16,1 1 1-16,1 1-22 0,-2-2 1 0,1-2 0 16,4-3 0-16,-3 4 9 0,3 1 0 0,0-5 1 0,-6 2 0 0,6 2-14 0,0-4 1 0,0 0 1 15,2 3-1-15,-2-3-3 0,4 4 1 0,-4-4-1 0,3 3 1 0,1 1-4 0,1 1 1 0,-2-3-2 0,-1-1 2 0,5 6 0 0,0-3-1 0,2 1 1 16,-4 2 0-16,6 4-3 0,0-8 1 0,-1 1-1 16</inkml:trace>
  <inkml:trace contextRef="#ctx0" brushRef="#br0" timeOffset="-128830.95">12044 12989 1482 0,'0'0'0'0,"0"0"0"16,0 0 0-16,-25 3 29 0,18-1 0 15,2-2 0-15,5 0 2 0,0 0-18 16,0 3 1-16,3-3-1 0,-3 0 1 15,6-3 28-15,-3 3 1 0,1 0 0 0,1 0 0 16,2-2-27-16,4-1 0 0,-1-1-1 0,3 2 2 16,-5 0 5-16,5 1-1 0,-4-1 0 0,-1 0 1 15,3 2-11-15,-6 0 0 0,-1 0 0 0,-4 0 0 0,3 0-4 0,-3 0 1 0,4 0 0 0,-4 0 0 0,0 0-4 16,0 0 2-16,0 0-1 0</inkml:trace>
  <inkml:trace contextRef="#ctx0" brushRef="#br0" timeOffset="-128779.84">12121 12897 1646 0,'0'0'0'0,"0"0"0"0,-7 0 0 0,-5 0 24 0,3 0 1 15,2 0 0-15,4 2 1 0,1 1-14 0,2 1 0 16,-4 1 1 0,4 2 0-16,0 0 25 0,0 0 2 15,0 2-2-15,0 0 1 0,0 3-24 0,0 2 0 16,0-1 1-16,0 2 0 0,4 1 10 0,-4-2-1 0,2-1 1 0,1-3 1 0,1 2-15 15,-1 1 1-15,1-6-1 0,-2-4 2 0,1 3-4 0,1-3 1 0,-1-3-1 0</inkml:trace>
  <inkml:trace contextRef="#ctx0" brushRef="#br0" timeOffset="-128755.02">12277 12871 1758 0,'0'0'0'0,"0"5"0"0,-2 2 0 0,-2 0 35 15,1 5 1-15,1 2-2 0,0 2 2 0,2 5-21 16,0-3 0-16,0 1-1 0,0 6 2 15,0 0 46-15,0-10-1 0,0-1 1 0,2 2 1 16,0 0-46-16,1-2 1 0,-3-3 0 16</inkml:trace>
  <inkml:trace contextRef="#ctx0" brushRef="#br0" timeOffset="-124287.14">13270 11562 1545 0,'0'0'0'0,"0"0"0"0,-2 19 0 0,0 1 24 16,-1 4 2-16,-1-1 0 0,1 3 0 0,1-1-14 0,-2 3 1 0,1 9-1 0,-2 0 1 0,-3 9 27 0,3-7-1 0,2 8 0 0,-3 1 2 0,3-6-26 0,-1-4 1 0,1 5 0 0,1-3-1 0,-2 2 11 0,1-6 0 0,1-1 0 0,0-5 1 0,2-6-15 0,0-1 1 0,0-9-1 0,0-2 1 0,0-4 1 0,0-8-1 0,0 0 1 0,2-9-1 0,-2-4-5 0,0-2 1 0,0-8-1 0,2-4 1 0,1-8 0 0,-3 0 0 0,0 0 0 0</inkml:trace>
  <inkml:trace contextRef="#ctx0" brushRef="#br0" timeOffset="-124039.63">13234 11745 1494 0,'0'0'0'0,"0"0"0"16,11-20 0-16,-2 10 29 0,3 1 2 15,1 2-1-15,2-2 0 0,7 6-16 0,-5-4-1 16,3 1 1-16,-3 6 0 0,4 0 29 0,1 0 1 0,-3 0-2 16,-1 7 2-16,1 2-28 0,-3 2 0 0,-7-1-1 15,3 1 2-15,-3 3-5 0,0 0 1 0,-2 0-1 16,-4 0 2-16,-1 0-7 0,0 2 1 0,-2-2 0 16,-4-2 0-16,-4 1-2 0,0-1-1 0,-7 0 1 0,-3-6-1 15,-1 1-1-15,1-2 0 0,-5 0 0 16,-2-5 0-16,2 0-2 0,2 0 2 0,-2-3-2 0,2-4 1 15,3 0 0-15,3 1-1 0,2-2 0 16,1-6 0-16,5 1 4 0,3 3 0 0,3-1-1 0,1-1 2 16,1 1-4-16,3 6 2 0,-1 0-1 0</inkml:trace>
  <inkml:trace contextRef="#ctx0" brushRef="#br0" timeOffset="-123554.39">13915 11389 1470 0,'0'0'0'0,"0"0"0"0,-19 6 0 0,8 1 32 0,1 3 2 0,-4 4-2 16,-2 6 2-16,-4 3-21 0,6 6 2 0,-5 3 0 0,-2 2-1 0,3 3 38 0,2-2-1 0,-1 3 1 0,1 3 1 0,3 5-36 0,1-2-1 0,1 5 1 0,6 2 1 0,-2-2 9 15,5-3 1-15,-1 0-1 0,3 1 1 0,3-1-15 0,-1 0 0 0,5-6 1 0,-3 4-1 0,8-9-3 0,0-3 1 0,1-4-1 0,-1-3 2 0,2-1-6 0,2-4 1 0,0-8 0 0,0-3 1 0,1-2-2 0,-1-4 2 0,-3-3 0 0,-1-3 0 0,0-4-4 0,-3-2 2 0,-5-2 0 0</inkml:trace>
  <inkml:trace contextRef="#ctx0" brushRef="#br0" timeOffset="-123052.83">14106 11704 1356 0,'0'0'0'0,"0"0"0"0,0 0 0 0,0 0 37 16,0 0 1-16,0 0-1 0,0 0 2 0,0 0-25 16,10 18 2-16,-4-15 0 0,1 3-1 0,2 4 34 15,3 1 0-15,-3 1 0 0,3 9 1 0,4-3-33 0,0 6-1 16,-4 3 1-16,1-3 0 0,1 6 13 0,2-5 1 16,-4 0-1-16,0-2 1 0,1 1-17 0,-1-6-1 15,-3 1 1-15,0-1 0 0,-1-1 3 0,3-4 1 16,-6-3 0-16,2 1 0 0,-3-4-8 15,1-4 0-15,0-1 0 0,-1 0 0 0,-1 0-2 16,1-2 1-16,-4 0-1 0</inkml:trace>
  <inkml:trace contextRef="#ctx0" brushRef="#br0" timeOffset="-122825.39">14460 11664 1545 0,'0'0'0'0,"0"0"0"0,-21 10 0 0,9-4 27 0,-4 2 1 0,4 5-1 0,-2-1 1 0,1 6-16 0,1 5 2 0,-2 1-1 0,0 1 0 0,1 6 32 0,1-1 1 0,-4 0-1 0,0 2 1 0,4 0-30 0,1-9 1 0,-1 3 0 0,0 2-1 0,4-5 20 0,0-2 0 0,-3-3 0 0,2-6 0 0,0 0-21 16,2-6 0-16,2-1 0 0,-2-3 1 0,2-1 3 15,5-1 1-15,0 0-1 0,0 0 1 0,0-5-10 16,3-2 2-16,-3 0-1 0</inkml:trace>
  <inkml:trace contextRef="#ctx0" brushRef="#br0" timeOffset="-122547.95">14547 11988 1632 0,'0'0'0'0,"0"0"0"0,0 0 0 0,0 0 40 16,0 0-1-16,-18 0 0 0,18 0 2 16,-3 5-26-16,3 0 1 0,-4-1 0 15,4 4-1-15,0 6 35 0,0 2 0 0,0 2 0 16,0 3 0-16,-5 0-33 0,1 0 0 0,4-7 0 0,0 4-1 0,0 1 8 15,0-5 1-15,0-1-2 0,0-5 2 0,0-1-14 0,0 2 2 0,0-2-1 16,0-3 0-16,0-4-5 0,2 2 1 0,-2-2-1 0</inkml:trace>
  <inkml:trace contextRef="#ctx0" brushRef="#br0" timeOffset="-122283.27">14683 12063 1620 0,'0'0'0'0,"0"0"0"0,0 0 0 0,-25 9 26 15,13-9 1-15,1 4-2 0,2 1 2 16,4 0-14-16,-2-1-1 0,2-3 0 0,-4 1 2 0,5 2 26 0,-1-3 2 0,1-1-1 0,1 2 1 0,-1 2-26 16,1-3-1-16,-1-1 1 0,2 0 1 0,-3 4 13 0,5-4 0 0,-3 2 1 0,-1-2 0 0,4 0-17 0,-5 1 0 15,5-1 0-15,-4 4 0 0,4-4-5 0,0 5 1 16,0-5-1-16,-3 4 1 0,3 1-4 0,3-1 1 15,-3 1 0-15,0 0-1 0,4 2 0 0,1 0-1 0,-1-3 1 16,-3-1 1-16,6 2-3 0,-1 1 1 0,1-3-1 16,-2 1 1-16,2-2-1 0,2-2 2 0,-5 0-1 15</inkml:trace>
  <inkml:trace contextRef="#ctx0" brushRef="#br0" timeOffset="-122058.54">14700 12141 1721 0,'0'0'0'0,"0"0"0"0,-9 3 0 0,4-3 34 15,2-3-1-15,3 3 1 16,-4-2 0-16,4 2-20 0,0 0 1 16,4-5-1-16,-3 3 1 15,3 0 34-15,3 0 1 0,-4 2-1 16,6 0 0-16,4 0-32 15,-1 0 0-15,0 0 0 0,1 0 0 0,4 0 3 0,-4 0 0 0,-1 0 0 0,-3 0 2 0,1-1-12 16,-1-3 1-16,-3 2 0 0,-3 2 0 0,-3 0-4 0,4-5 0 0,-3 1 0 0</inkml:trace>
  <inkml:trace contextRef="#ctx0" brushRef="#br0" timeOffset="-121873.97">14820 12010 1670 0,'0'0'0'0,"-2"4"0"15,-10-1 0-15,2-1 27 0,4 2 1 0,-1 1 0 16,2 4 1-16,1 0-17 0,4-2 1 0,-3 1 1 15,1 3-1-15,0-2 30 0,1 0 1 16,1-1-2-16,0 5 2 0,0-1-28 0,0-1 0 16,0-1-1-16,0 4 2 0,1-2 8 15,1 1 1-15,-2-8-1 0,0-1 1 0,2-1-13 0,-2-3-1 0,0 0 0 16</inkml:trace>
  <inkml:trace contextRef="#ctx0" brushRef="#br0" timeOffset="-121623.46">14935 11981 1494 0,'0'0'0'0,"0"0"0"0,0 0 0 0,0 0 26 16,0 0 0-16,-9 22 0 0,9-15 0 15,2 6-14-15,-2 1 0 16,-2 0 1-16,0 11 0 16,1-4 21-16,1-6 0 15,-4 5 1-15,2-4 0 0,2 1-20 16,0-3-1-16,2-1 1 0,2-3-1 0,-4-1 7 0,1-2 0 0,-1 0-1 0</inkml:trace>
  <inkml:trace contextRef="#ctx0" brushRef="#br0" timeOffset="-121060.68">15362 11226 1381 0,'0'0'0'0,"0"0"0"0,3 21 0 0,1-2 29 0,-1 4 1 0,-1 11 1 0,-2 6-1 0,0 9-17 0,0 1 1 0,0 11-1 0,-2-3 2 15,-1 5 25-15,-1 4 2 0,-1 7-1 0,1 2 1 0,-1-4-26 0,2-2-1 0,-6 1 1 0,2 1 1 0,1 2 11 0,-1 0 0 0,0-11 0 0,2 4 0 0,0-9-16 0,1-4 2 0,1-3-1 0,-4-3 1 0,5-4 6 0,2-5 1 0,-5-4 1 0,-1-4-1 0,5-6-10 0,1-2 0 0,0-7 1 0,-4-4-1 0,8-5 14 0,-3-5-1 0,1-4 1 0,0-10 0 0,0-6-13 0,-1-3 0 0,3-5 1 16</inkml:trace>
  <inkml:trace contextRef="#ctx0" brushRef="#br0" timeOffset="-120542.9">15602 11715 1520 0,'0'0'0'0,"0"0"0"16,0 0 0-16,-20 3 52 0,17 1-1 0,-1-1 1 16,1 3 1-16,6 1-36 0,1 0-1 0,-3 3 1 15,6 8 1-15,2 1 51 0,2 6 0 0,-4 5 1 0,4-4-1 16,1 4-51-16,0 0 0 0,1-4 0 16,-1-1 0-16,0 1 3 0,1-6 2 0,-1-4-1 0,0 1 1 15,-3 1-12-15,3-6 0 0,-4-1 0 16,-3-4 2-16,0-2-8 0,2 0 1 0,-2-5 0 15,-1 2-1-15,-4-2-1 0,4-2 0 0,-3-1 1 0,1-3-1 0,0-1-3 16,0 0 0-16,-2 0 0 0</inkml:trace>
  <inkml:trace contextRef="#ctx0" brushRef="#br0" timeOffset="-120353.96">15852 11739 1670 0,'0'0'0'0,"0"0"0"0,0 0 0 0,-25 22 23 0,17-10-1 15,-1 2 1-15,-4 7-1 0,1 5-11 0,0-1 1 16,-4-2-1-16,3 0 1 0,-2 0 28 0,0-2-1 16,1-2 0-16,0 4 1 0,2-4-24 15,1-1 0-15,-1-2 0 0,1-2-1 16,3-5 11-16,1 0 1 0,-4-1-1 16,6-4 1-16,1-1-15 0,4-3 2 0,0 0-2 0</inkml:trace>
  <inkml:trace contextRef="#ctx0" brushRef="#br0" timeOffset="-120110.14">15917 11981 1646 0,'0'0'0'16,"0"0"0"-16,0 0 0 0,0 0 44 0,0 0 0 15,0 0 1-15,-3 24 0 0,3-12-29 16,3 6 1-16,-3-2-2 0,2 7 2 16,2-6 41-16,-1 1 0 0,-6-6-1 0,1 2 1 0,4 0-41 15,1 0 1-15,-3-3 0 16,0-2 0-16,0-2 3 0,0-2 2 0,0-5-1 16,2 4 1-16,-2-4-12 0,0 3 0 0,0-3 0 0,0 0 2 0,0 0-9 0,0 0 2 0,0 0-2 0</inkml:trace>
  <inkml:trace contextRef="#ctx0" brushRef="#br0" timeOffset="-119860.93">16087 11995 1746 0,'0'0'0'0,"0"0"0"0,0 0 0 16,-32 10 25-16,20-5 2 0,3 1-1 16,0 1 1-16,-2-2-15 0,3 2 2 15,-1-2-2-15,0 1 2 0,2-5 26 0,2 1 2 16,-1 2-1-16,1 1 1 0,3-5-27 15,-3 2 1-15,1 1 0 0,3 1 1 0,1-4 10 16,-2 5 0-16,2-1-1 0,0-4 3 0,0 0-17 16,2 1 1-16,-2-1 1 0,3 7-1 0,1-5-3 0,-1 2 2 0,1 3-2 0,1-2 1 0,2 2-4 0,2 0-1 0,-4-2 1 15,2 2 1-15,2-1 7 0,0-1-1 0,0 0 1 16,-2-1-1-16,-2-3-5 0,2 1 0 0,-2 0 0 16,2 3 0-16,-3-5 5 0,1-5 0 0,-1 1 1 15</inkml:trace>
  <inkml:trace contextRef="#ctx0" brushRef="#br0" timeOffset="-119212.45">16235 11541 1821 0,'0'0'0'0,"0"0"0"0,0 0 0 0,0 0 49 0,-16 1 2 0,16 3-2 0,5 5 2 0,6 5-35 0,1 2 1 0,2 1 0 0,2 6 0 0,0 0 46 0,0 0 1 0,-2 0-1 0,2 1 1 0,-4 12-47 0,1-3 1 0,-5 2 0 0,-4 2 0 0,1-2 20 0,-1 4 1 15,-4 0-1-15,0-1 0 0,0-2-23 0,-7-1 0 16,1-4 1-16,-6 1 0 0,0 2-5 0,-1-3 0 16,-1-3 0-16,-2 4 2 0,1-2-7 0,2 2 2 15,-3-11-1-15,2 2 1 0,2-8-3 0,-1 1 1 16,1-2 0-16,0-7 0 0,5-1-2 16,1-5 0-16,-1-2 1 15</inkml:trace>
  <inkml:trace contextRef="#ctx0" brushRef="#br0" timeOffset="-114297.08">17149 11754 1080 0,'0'0'0'0,"0"0"0"0,0 0 0 0,0 0 20 0,19-6 1 0,-14 3-1 0,-5 3 1 0,4-2-11 0,-1 4 1 0,3 1 1 0,-5 1-1 0,3 5 7 0,-1-2 0 0,-3 3 0 0,4 17 0 0,-4 10-8 0,2-2 0 16,-2 2 0-16,0 0 0 0,1-4 27 0,-1-1 0 15,-1-2 0-15,-1 8 1 0,2-6-23 16,0-2 1-16,0 3-2 0,0-1 2 0,2 1 9 16,-2-1-1-16,-2-4 1 0,-2-1 0 15,4-10-13-15,0 1 0 0,0-2 1 0,4-4-1 0,-4 0 5 16,0-5 0-16,0-3 0 0,0-1-1 15,0-3-7-15,0 0 1 0,0 0 1 0,0-10-1 16,0-6 2-16,0-3 1 0,2-1 1 0,-1-4-1 0,1-3-5 0,2 4 0 16,-1-5 0-16</inkml:trace>
  <inkml:trace contextRef="#ctx0" brushRef="#br0" timeOffset="-114020.21">17228 11748 1507 0,'0'0'0'0,"0"0"0"0,0 0 0 0,19-12 30 16,-13 7 0-16,1 3 1 0,-4 0-1 0,6-1-17 16,2 1 1-16,-1-2-1 0,3 3 2 15,1-1 33-15,0 2 1 16,0 2 0-16,2 3 0 0,1 0-32 0,-1 4 0 0,-3-2 0 16,-1 4-1-16,4 3 15 15,-7 3-1-15,-4-3 0 0,-2 9 2 0,-1 2-19 16,-2-1 1-16,-2-1-1 0,-3 0 2 0,-2 0-3 0,-2-2 0 0,-3 2 1 0,0-2 0 0,3-3-5 0,-4-6 0 0,-4-3 0 0,1 0 0 0,-2-2 2 15,4-4 1-15,0-3 0 0,0 0 0 16,0-2-4-16,1-1 0 0,1-1 0 0,3 1 0 0,-1-1 2 16,4 3 0-16,-1-3 0 0,2 1 1 0,2 1-4 15,3 2 1-15,-4-2-2 0</inkml:trace>
  <inkml:trace contextRef="#ctx0" brushRef="#br0" timeOffset="-112356.14">18096 11333 941 0,'0'0'0'0,"0"0"0"0,0 0 0 0,0 0 37 0,0 0 1 15,0 0-1-15,0 0 1 0,0 0-23 0,-18 18 1 0,15-9-1 0,-3 5 1 0,-6 7 12 0,0 9 0 0,-1-4 0 0,-3 2 0 0,8 7-15 0,-5-3 0 0,1 7 1 0,-6-4-1 0,4 0 26 0,2 0 1 0,-2 6-1 0,1 6 0 0,1 1-23 0,1-1 0 16,1 4-1-16,1 2 1 0,4-4 10 0,3-3 0 0,-5 0-1 0,3-1 2 0,6 3-14 0,2-2-1 0,1-4 0 0,-3-2 2 0,8-1-1 0,-1-4 2 15,0-1 0-15,0-1-1 0,1-3-6 0,3-5 1 16,-5-2 0-16,1 1 0 16,2-6 3-16,-1-4 2 0,-1-2-2 0,-3-5 2 15,1-3-7-15,0 1 1 16,-2-2 0-16,-2-1 1 0,1 0 3 16,1 2 2-16,1-4-2 0,-6 0 2 15,5-9-6-15,-3 2-1 0,1 3 1 0</inkml:trace>
  <inkml:trace contextRef="#ctx0" brushRef="#br0" timeOffset="-111551.55">18341 12079 1381 0,'0'0'0'0,"0"0"0"0,0 0 0 0,0 0 31 0,0 0 2 0,-18 12-1 0,18-6 1 16,4-5-20-16,-1 3 2 0,1-2 0 0,-1-2-1 0,3 0 36 0,1 1-1 0,2 3 0 0,3-4 2 0,4 0-34 0,5-5-1 0,-3-1 1 0,1-1 0 0,2-3 8 0,-3-4 0 0,1 0-1 0,-5 0 1 16,0-2-13-16,-1 0 1 0,-1 0-1 0,0-7 0 15,-1 2-3-15,0 2 0 0,-6-1 0 0,-2-6 0 16,1 3-3-16,0 4 1 16,-3 1-2-16,3-3 2 0,-4 7-4 0,-5 2 1 0,1 1-1 15,0 4 0-15,-4 0 0 0,-3 2-1 0,2 3 0 0,-1 4 1 0,-1 1 0 16,2 1-1-16,-3-1 0 0,0 8 2 0,-4 5-3 0,2 0 1 15,-2 1 0-15,0 2 0 0,3 1 3 16,5-1-1-16,-5 2 1 0,-3 0 0 0,8 1-1 0,-3-1-1 16,0-2 1-16,-1 6 0 0,5-4 8 0,4 0 1 15,-1-2-1-15,2 6 2 0,2-4-7 0,4-3 1 16,-2-1 0-16,1-1 0 0,4-2 9 0,2-2 1 16,3-1-1-16,-3-1 1 0,3-3-9 0,4 2 1 0,-3-2 0 15,3-3 0-15,1-2 8 0,-3-1 0 0,2-1 0 16,4-3 1-16,-5-1-9 0,1 4 0 0,-2-7 0 15,-1 2 0-15,3 1 5 0,0 3-1 0,1-5 1 16,-5-1 1-16,4 2-7 0,-2-4 0 0,-3 2 0 16</inkml:trace>
  <inkml:trace contextRef="#ctx0" brushRef="#br0" timeOffset="-111104.2">18792 12074 1683 0,'0'0'0'0,"0"0"0"0,0 0 0 0,0 0 48 0,0 0 1 0,0 0 0 0,0 0 0 0,0 0-32 0,0 0 0 0,0 0 0 0,0 0-1 0,0 0 36 0,0 0 0 0,0 0-1 16,0 0 2-16,0 0-36 0,0 0 0 0,0 0-1 0,-21 49 2 0,5 2 2 0,1-7 0 0,2-5-1 0,8-11 1 0,0-9-10 0,3-5 1 0,2-1 1 0,0-8-1 0,2-2-8 0,-1 1 0 0,-1-4 1 0</inkml:trace>
  <inkml:trace contextRef="#ctx0" brushRef="#br0" timeOffset="-110820.15">18897 12172 1381 0,'0'0'0'16,"0"0"0"-16,0 0 0 0,0 0 22 16,-18 0 1-16,18 0-1 0,-5-2 1 0,-1 4-12 15,1 0 1-15,2 0-1 0,-1 0 2 16,2 3 22-16,-3-3-1 0,0 1 1 0,-4 1 0 16,0-1-20-16,2 1-1 0,0-1 1 15,2 2 0-15,3-3 2 0,-3 2 0 0,1 1 0 0,-3 0 1 0,3 2-9 0,3-3 1 0,1 3 0 0,0-4 0 0,0-3-4 16,-4 4 1-16,1-1-1 0,1 3 1 0,0-5-3 15,2-1 1-15,-2 4-1 0,2-4 2 0,2 3-3 16,-2-3 2-16,4 4-2 0,-4-4 2 0,3 4-3 16,-3-4 1-16,4 3 1 0,-3-1-1 0,3 1 0 0,3-3 2 15,-3 2-2-15,1 0 2 0,2 0-3 0,-2-1 1 16,0 1 1-16,3 2-1 0,-3-4 1 0,2 1 0 16,-5 1 1-16,-2-2-1 0,3 0-1 0,1 0 1 15,-1 0-1-15,1 0 0 0,-1-2 2 0,3 2 1 0,-6 0-1 16</inkml:trace>
  <inkml:trace contextRef="#ctx0" brushRef="#br0" timeOffset="-110514.77">18904 12244 1419 0,'0'0'0'0,"0"0"0"0,0 0 0 0,3-8 27 0,-3 8 0 0,0-4 0 0,0 4 1 0,4 0-16 0,-4 0 2 0,5 0-1 0,-5 0 1 0,2 0 28 0,-2 0 1 0,3 0 0 0,1 0 0 0,-1 0-27 0,3 0 0 0,1 0-1 0,-4 0 2 0,6 0 5 0,-4 2-1 0,2 0 0 0,2-1 1 0,-2 3-11 0,2-1 0 0,0-3 0 16,0 0 1-16,-1 0-6 0,0 0 1 0,-3 0 0 0,2 0-1 0,-4 0-1 0,3-7-1 0,-3 6 1 0,-3 1 1 0,4-4-4 0,-4 4 0 0,3-2 0 0,-3 2 0 0,2-5 0 0,-2 5 0 0,-3-3 0 0,3-1 0 0,0 0 1 0,0 4-1 0,-6-1 0 0</inkml:trace>
  <inkml:trace contextRef="#ctx0" brushRef="#br0" timeOffset="-110286.56">19015 12135 1470 0,'0'0'0'0,"0"0"0"0,0 0 0 16,-4 4 28-16,4-4 1 0,-3 5 0 0,3-5 0 16,-4 2-15-16,4-2-1 0,-2 3 1 15,2-3-1-15,0 9 32 0,0-7 0 0,0 1 0 0,0 4 0 16,0-1-30-16,0 1 2 0,0-2-1 16,0-1 1-16,0 1 17 0,0 2 2 0,2 2 0 15,0 0 0-15,0 5-21 0,1 1-1 0,-3-1 1 0,2 2 1 0,-2-3 4 16,0-3 0-16,2 3 0 0,-1 1 0 0,1-6-9 0,0-1 0 0,2-1 0 0,-4-1 0 15,0-2 0-15,0-3 2 0,-4 0-1 16,4 0 0-16,0 0-5 0,4-5 1 0,-4-4 0 16</inkml:trace>
  <inkml:trace contextRef="#ctx0" brushRef="#br0" timeOffset="-110070.78">19202 12088 1520 0,'0'0'0'0,"0"0"0"16,0 0 0-16,0 0 33 0,0 0-1 0,-16 17 1 16,12-10 0-16,3 2-19 0,1 2 0 15,-6-2 1-15,3 8 0 0,1-5 34 16,2 1 1-16,0-1 0 0,0 0 0 0,2 3-33 16,-2-1 0-16,-2-2 0 0,2-2 1 0,2 3 0 15,-1-1 0-15,-1-1 0 0,0-4 1 0,0 3-9 0,0 1 0 0,0-1 0 0,0-6 1 0,2 3-5 0,0-4-1 16,2 1 1-16</inkml:trace>
  <inkml:trace contextRef="#ctx0" brushRef="#br0" timeOffset="-109071">19401 12109 1532 0,'0'0'0'0,"0"0"0"0,0 0 0 0,0 0 24 0,0 0 0 0,0 0-1 0,0 0 1 0,0 0-13 0,0 0 1 0,19 9 1 0,-15-6-1 0,-1-3 23 0,1 0 1 0,1 0 0 0,-1 2-1 0,1-2-20 15,0 0 0-15,2 2-1 0</inkml:trace>
  <inkml:trace contextRef="#ctx0" brushRef="#br0" timeOffset="-108901.38">19401 12227 1332 0,'0'0'0'0,"0"0"0"0,-2 0 0 0,2 0 25 16,0 0 2-16,2 0-1 0,-2 0 1 0,4 0-15 0,-4 0 1 0,3 0-1 0,-3 0 2 0,5 3 26 0,-1-3 0 0,-1 2 1 0,3 0 0 0,1 1-25 0,0 4 0 16,2-5-1-16,-4 2 2 0,2-1 7 0,2 1-1 15,-6-3 1-15</inkml:trace>
  <inkml:trace contextRef="#ctx0" brushRef="#br0" timeOffset="-108573.3">19738 11959 1206 0,'0'0'0'0,"0"0"0"16,0 0 0-16,-21 9 23 0,14-5 2 0,1 5-1 15,3 8 0-15,-2-3-12 0,3 2 0 0,-2-2 0 16,3 2 1-16,-3 0 21 0,2-2 2 0,0 2-1 15,2 1 1-15,2-1-21 16,-2 0-1-16,0 1 1 0,0-2 0 0,0 4 7 16,0-3-1-16,-2 1 0 0,1 3 2 0,1-3-12 0,0-1 0 0,0-2 1 15,0-1 0-15,1 1-4 0,1-7 0 0,-2 0-1 0,0-4 2 0,0-3-3 0,6 4 0 16,-6-4-1-16,3 3 1 0,2-6 2 0,1-1 0 16,-1-1-1-16,4-2 2 0,1-2-3 0,1 0 0 15,-2 2-1-15,-2 0 1 0,-2-2 1 0,0 4 0 16,1 0 1-16,-1-2 0 0,-5 0-3 0,0 1 0 15,0 1 1-15</inkml:trace>
  <inkml:trace contextRef="#ctx0" brushRef="#br0" timeOffset="-108336.18">19581 12123 1457 0,'0'0'0'16,"0"0"0"-16,0 0 0 0,0 0 25 0,0 0 0 0,0 0-1 15,0 0 1-15,0 0-13 0,0 0 1 0,16 0-1 16,-7 0 0-16,-1 0 30 0,1 0 1 0,2 0-2 16,3 0 2-16,4 0-28 0,-1 0 1 0,-3 0 0 15,-1 0 1-15,3 0 16 0,-4 0 2 0,0-2 0 16,-3 2 0-16,0 0-21 0,0 0 1 0,-2-3-1 16,-2 1 2-16,-1 0 2 0,-4 2 0 0,3-3 0 15</inkml:trace>
  <inkml:trace contextRef="#ctx0" brushRef="#br0" timeOffset="-106437.99">20459 10958 1168 0,'0'0'0'0,"0"0"0"16,0 0 0-16,0 0 59 0,0 0 2 0,0 0-1 0,0 0 1 0,0 0-44 0,0 0 1 0,-16 20 0 0,16-15 0 0,0 4 42 0,0 1 1 0,0 3-1 0,0-1 2 0,2 6-45 0,0 3 1 0,-2-4 0 0,0 4 0 15,5-1-8-15,-5 3 0 0,0 0 0 0,0 3 1 0,0 0-4 0,0 1 0 0,0 4 0 0,-3 5-1 0,1 0-6 0,0 3 1 0,2 7 1 0,0 0-1 0,-2-1-1 0,-1 3 1 0,-1-4 0 0,3 7 0 0,-1 2-2 0,0 8 1 16,0 1-1-16,1 1 1 0,-3-1-1 0,1-8 1 0,1 6-1 0,2 0 1 0,2 3-4 0,-1-3 1 0,1-7-1 0,2 1 2 0,-4-4-1 0,1-8 1 0,1 2-1 0,0-6 1 0,0 5 1 0,-1-6 0 0,-1-4 0 0,0 0 1 0,0-1-1 0,0 2 0 0,0-3-1 0,-1 6 2 0,-3-7 0 16,1-4 0-16,-1-3 0 0,-1 2 0 0,-2-6 0 0,1-6 0 0,3-1 0 15,-2 2 0-15,1-3 3 0,1-8-1 0,-1-1 0 16,1-4 2-16,-1-5-3 0,2-2 1 0,2-1 0 15,-3-10 0-15,1-4 6 0,0-4 0 0,2 1 0 0</inkml:trace>
  <inkml:trace contextRef="#ctx0" brushRef="#br0" timeOffset="-105925.25">20697 11761 1318 0,'0'0'0'0,"0"0"0"0,0 0 0 0,0 0 36 0,0 0 0 0,0 0 0 0,0 0 1 0,20 12-23 0,-13-9 2 16,0 6-1-16,4 2 0 0,4 6 38 0,1 4 0 0,2 1 0 0,-4-1 1 0,0 2-38 0,0 1 2 0,2-1-1 0,-3 2 1 0,2 1 9 0,0-5 0 0,-5 4 0 0,1 3 1 0,1-9-16 16,0 1 2-16,-1-1-2 0,-4-1 2 0,4-1-7 15,-3-4 1-15,-2-3 0 0,-1-3 0 0,-3 0-2 16,1-2-1-16,1-1 1 0,-4-4-1 0,3 0-2 15,-3 0 0-15,0 0-1 0,2-4 2 0,-2-6-2 0,0-2 0 16,0-1 0-16</inkml:trace>
  <inkml:trace contextRef="#ctx0" brushRef="#br0" timeOffset="-105645.14">21077 11696 1557 0,'0'0'0'0,"0"0"0"16,-21 14 0-16,3-2 26 0,4 5 0 0,0 5 0 16,1 2 0-16,-3-1-13 0,2 7-1 0,0 0 0 15,-2 2 2-15,4 1 33 0,1-5 0 0,-1 0 0 16,2 2 2-16,-3-3-33 0,3 1 1 0,-1-4 0 16,2 1 0-16,-3-4 12 15,3-3 1-15,0-2 1 0,0-2-1 16,2-2-17-16,2-3 1 0,0-4-1 0,-1 0 2 0,3-3 4 15,3-2 1-15,0 0-1 0,0 0 2 0,2-7-11 0,-1 2 1 16,3 3-1-16</inkml:trace>
  <inkml:trace contextRef="#ctx0" brushRef="#br0" timeOffset="-105343.31">21133 12003 1419 0,'0'0'0'15,"0"0"0"-15,0 0 0 0,0 0 47 0,0 0 0 16,-14 16 0-16,12-5 2 0,-3 3-32 0,1 0-1 15,1 5 1-15,-1 2 0 0,3-3 37 0,-3-2 0 16,1-2 0-16,-4 2 1 0,5 0-39 0,0 1 2 16,0-5-1-16,-3-1 1 0,3 3-2 15,0 2 0-15,1-4-1 0,-1-3 2 0,2 3-8 0,0-5 1 0,0 0-1 16,-4-5 1-16,4-2-6 0,0 0-1 0,0 0 0 16,0 0 1-16,0 0-2 0,4 0 0 0,-2-3 1 15</inkml:trace>
  <inkml:trace contextRef="#ctx0" brushRef="#br0" timeOffset="-105060.35">21202 12093 1369 0,'0'0'0'0,"0"0"0"0,0 0 0 0,0 0 12 16,0 0 1-16,-14 21 0 0,9-12 0 0,-3 0-5 15,1 0 0-15,2-2 0 0,-2 3 0 0,0-1 19 16,2-2 1-16,-2 2 0 0,0-4 0 0,0 2-16 15,1-7 2-15,1 2-1 0,0 0 0 16,-1-1 7-16,3 1 0 0,-1 0-1 0,4-2 1 16,-1 3-10-16,1-3 1 0,-6 2-1 0,6-2 2 15,-3 2-1-15,3-2 0 0,2 2 0 0,-2-2 2 0,0 0-7 0,0 0 2 16,3 5-1-16,-3-5 1 0,4 2 1 0,-4-2 0 16,5 3 0-16,-2 1 1 0,3-1-5 0,1 1 2 15,0-1-1-15,2 4 1 0,-4-7 2 0,2 2 1 16,-5 0-1-16,1 0 1 0,4-1-5 0,-3 1 2 0,1-2 0 15</inkml:trace>
  <inkml:trace contextRef="#ctx0" brushRef="#br0" timeOffset="-104802.7">21237 12186 1431 0,'0'0'0'0,"0"0"0"0,0 0 0 0,-5 0 32 0,5 0-1 0,0 0 1 0,0 0 0 16,2 4-18-16,-2-4 0 0,3 2 1 0,1-4-1 0,-1-2 48 16,3 1 0-16,-3 3 0 0,6-4-1 15,-2 1-44-15,4-3 1 0,-1-1 0 0,-1 2 0 16,0-2 17-16,0 4 1 0,-1-1-1 0,-1 4 0 0,1-3-20 16,-1 1 0-16,-2 0-1 0,0 0 2 0,-3 1-5 15,1-1 1-15,1 2 1 0,-4 0-1 0,4 0-5 16,-4 0 1-16,0 0 0 0,0 0-1 0,0 0-2 15,0 0-1-15,0 0 1 0</inkml:trace>
  <inkml:trace contextRef="#ctx0" brushRef="#br0" timeOffset="-104627.36">21301 12058 1608 0,'0'0'0'16,"0"3"0"-16,0-3 0 0,-6 4 23 0,6-4 1 0,-3 7-1 15,3-3 2-15,0 1-14 0,0 2 2 0,0 2-1 16,2-1 0-16,-1 5 25 0,3 1 0 0,-4-2 0 15,2 4 1-15,-1-4-23 16,-1-1 1-16,0 1 0 0,4 0-1 0,-2-1 7 0,1 1 0 0,-3-1-1 16,2-4 2-16,0-2-12 0,0 0 0 0,-1-1 0 15,-1-4 2-15,2 3-3 0,-2-3 1 0,4 0-1 16</inkml:trace>
  <inkml:trace contextRef="#ctx0" brushRef="#br0" timeOffset="-104444.33">21502 12003 1683 0,'0'0'0'0,"0"0"0"15,0 0 0-15,0 0 31 0,-18 14 2 16,16-7-1-16,1 6 1 0,1 1-20 0,-4 2 2 16,2 3-1-16,1-1 1 0,1-1 36 0,0-3-1 15,-2 0 1-15,0 2 0 16,2-3-34-16,0-3 0 0,0-1 0 0,-2 1 1 0,2-4 24 15,2 3 1-15,0-4 0 0,-2-2 0 0,0-3-27 0,-4 0 0 0,4 0-1 0</inkml:trace>
  <inkml:trace contextRef="#ctx0" brushRef="#br0" timeOffset="-103787.45">21675 11338 1695 0,'0'0'0'0,"0"0"0"0,0 0 0 0,0 0 50 0,23 0-1 0,-13 6 0 0,3 1 1 0,2 9-34 0,1 3 1 16,-2 2 0-16,-1 2 0 0,3 3 49 0,-4 4 2 0,0-2-2 0,1 4 1 0,-1 1-49 0,-1 1 0 0,-1 1 0 0,-6 4 0 0,1-1 9 0,0 6 1 0,-1 2-1 0,-6 5 1 0,2-5-16 0,0-4 2 0,-2 2-1 0,-3 4 1 0,-2-4-8 0,-2-2 2 0,-1 2 0 0,-1-2 0 0,0 4-4 0,-1-6 2 15,-6 4 0-15,-1-2-1 0,0 1-3 0,-1-12 2 0,3 1-1 0,-5 0 1 0,6-6-2 0,2-7 0 0,0 1 0 0,-2-4 2 0,2-6-3 0,4-3 1 0,1-3-1 0,0-1 1 0,2-1 0 0,5-2-1 0,-3-2 0 0</inkml:trace>
  <inkml:trace contextRef="#ctx0" brushRef="#br1" timeOffset="-93805.69">21551 10978 577 0,'0'0'0'0,"0"0"0"0,0 0 0 0,0 0 4 0,0 0 0 0,0 0 0 0,0 0 0 0,0 0-2 0,-17 12 2 0,15-5-1 0,0 5 0 0,0 3 18 0,0 2-1 16,2 6 0-16,-3 5 1 0,1-3-10 0,0-2 0 0,1 5 0 15,-1 0 0-15,0-5 27 0,2 0 2 0,-3 0-1 16,-1-6 0-16,2 1-23 0,-3 1 0 0,2-5-1 16,-1-3 1-16,0-3 30 0,1 3 0 0,-1-7 0 15,3-3 0-15,1-1-30 0,0 0 1 0,0-5-1 16,0 0 1-16,0-2 3 0,0-2 2 0,0 0-1 15,0 2 0-15,0-7-9 0,0 5-1 0,-4 2 0 16,1 2 0-16,-1 1 11 0,4 4 0 0,-2-1-1 16,2 1 2-16,-5 1-12 0,5-1 0 0,-4 2 0 15,1 3 2-15,-2 4 4 0,-1 4 1 0,5-3-2 0,-5 2 2 16,6 1-7-16,2 1-1 0,2-4 0 0,-3 1 0 16,6-4 4-16,2 3 2 0,2-1-1 0,-1-7 0 15,5 2-6-15,-1-1 0 0,1 1 0 0,0-8 0 16,2 1 6-16,1-1-1 0,-2-1 1 0,-2-4 0 15,0-5-7-15,0 3 1 0,-2 1-1 0,1-8 1 0,-1 4 7 16,-1 0 0-16,-4-4 0 0</inkml:trace>
  <inkml:trace contextRef="#ctx0" brushRef="#br1" timeOffset="-93239.47">21650 10395 1332 0,'0'0'0'0,"0"0"0"0,0 0 0 0,0 0 28 0,0 0 0 0,0 0 0 0,16 25 0 0,-7-13-15 0,1 4 1 0,1 4-1 0,-2 2 1 0,1 0 29 0,-1-3 1 0,0 0 0 0,-2 1 1 0,2-3-29 16,0 1 0-16,-1-2 0 0,-1 5 1 0,-1-9 5 0,-1 0 2 0,0-3-2 0,1 0 2 0,-1 0-13 0,-2-4 1 0,1-1 1 0,-4-1-1 0,0-3-3 0,0 0 1 0,2-3-1 0</inkml:trace>
  <inkml:trace contextRef="#ctx0" brushRef="#br1" timeOffset="-93073.57">21885 10362 1318 0,'0'0'0'15,"0"0"0"-15,0 0 0 0,-18 12 14 0,7-5 0 16,1 4 1-16,-3 7-1 0,-1 4-6 0,2 1 1 16,-4 0 0-16,2 0 0 0,0 0 16 0,2-2-1 0,-1 4 1 15,1-3 0-15,1 0-13 0,1-7 1 0,-3 5-1 16,1-1 0-16,3-3 3 0,2-2 1 0,0-2-2 16,2 1 2-16,-1-3-7 0,3-3 0 0,-1-1 0 15,4 1 0-15,0-4-5 0,0-3 1 0,4 0-1 0,-2-3 2 16,3-4-3-16,0-2 1 0,2 0-1 0</inkml:trace>
  <inkml:trace contextRef="#ctx0" brushRef="#br1" timeOffset="-92619.32">21927 10589 1042 0,'0'0'0'0,"0"0"0"0,0 0 0 0,0 0 10 0,0 0 1 0,0 0 1 0,-19 11-1 0,19-6-4 0,1-2-1 0,-1 3 1 0,0-1 1 0,0 4 11 0,0 5 1 0,2-2-1 0,-2 4 1 0,-2 0-10 0,1 0 2 0,-1-4-2 0,0 5 1 0,0-4 1 0,2-1 1 0,0-3-1 0,0 3 2 0,0-7-7 0,0 1 1 0,0-6 0 0,2 3 0 0,-2-3-4 0,0 0 2 0,0-3 0 0</inkml:trace>
  <inkml:trace contextRef="#ctx0" brushRef="#br1" timeOffset="-92413.54">22054 10587 1030 0,'0'0'0'0,"0"0"0"0,-18 5 0 16,8-1 9-16,1 0 0 0,-2 1 0 0,-1 2 1 16,1 0-5-16,4 3 2 0,-3 3-1 15,3-1 0-15,1-3 22 0,1 0 2 16,0-2-1-16,1-4 0 0,-1 1-16 16,5 1 1-16,0-5-1 0,0 0 1 0,0 0 12 15,2 2 1-15,-2-2-2 0,3 2 2 0,-3-2-14 0,4 1-1 16,-4-1 0-16,5 6 2 0,0-5 5 0,1 5 1 0,1-1 0 0,3 4 1 0,3 5-11 0,-1-2 1 15,-3-1 0-15,0-3 0 0,-1 1 7 0,1 2 0 0,-2-4 0 16,-3-2 0-16,-1-1-8 0,3-3 0 0,-1 1 0 16</inkml:trace>
  <inkml:trace contextRef="#ctx0" brushRef="#br1" timeOffset="-91624.85">21470 10842 1318 0,'0'0'0'0,"0"0"0"0,0 0 0 0,0 0 26 0,0 0 0 0,-18 2 0 0,15 0-1 0,-1 3-12 0,3 2-1 0,-5 2 0 0,5-7 2 0,-1 1 26 0,0 2 1 0,0-3-1 0,2 2 0 0,0-1-24 0,0 1 0 0,0-4 0 0,0 0 0 0,0 0 8 0,0 0 0 0,4 3-1 0,-2-6 1 0,1-6-13 0,1 0 1 16,-1 4 1-16,-1-4-1 0,1 2-2 0,1 0 1 0,-1 2 0 0,1-2 1 0,1 1-6 0,-3 1 2 0,2 2-1 0,-3-1 1 0,-1 4-1 0,0-7 0 0,0 7 1 0,0 0 0 0,0 0-3 0,0 0 0 0,-3 7 1 0,1-3-1 0,0-3 1 0,-3 3 1 0,1 3-2 0,1-2 2 0,-4 4-2 0,2 2-1 15,-1-3 1-15,1-2-1 0,3 2 3 0,2-2 0 16,-3 1-1-16,1-4 1 0,2-3-2 0,0 0-1 15,0 0 1-15,0 0 0 0,0 0 3 0,5-3 0 0,-5-2 0 16,2-1 1-16,2-1-4 0,-1 2 1 0,1 0-1 16,-1-1 1-16,2 5 5 0,1-3 2 0,-1 1-2 15,0-1 1-15,-5 4-5 0,0-2 1 0,0 2 0 16,0 0 0-16,0 0 2 0,0 0 0 0,0 0 0 16</inkml:trace>
  <inkml:trace contextRef="#ctx0" brushRef="#br1" timeOffset="-68648.88">21971 10315 841 0,'0'0'0'0,"0"0"0"0,14-20 0 0,-3 17 7 0,10-10 6 0,-14 12-5 0,-2-1-3 0,0 2 0 0,-5 0 0 0,0 3 0 0,0 1 39 0,-15 8 46 0,-7 6-45 0,-2 3-29 0,-3 0 0 0,-4 2 0 0,-5 7 1 0,3 0 32 0,-40 38 50 0,38-33-50 0,5-1-32 0,0-4 0 0,4-6 0 16,3 5 0-16,7-7 2 0,-12 8 20 0,19-12-19 0,0-9-10 0,6 0 2 0,3-2-2 0,0-4 1 0,1 1 2 0,10-8 14 0,5-6-13 0,8-6-6 0,3-5 0 0,-1 3-1 0,1-7 2 0,47-34 15 15,-49 41-15-15,-6 9-3 16,-1 0-1-16,-6 6 1 0,-7-2-1 0,1 6 3 15,-8 15 9-15,-7 5-8 0,-9 2-3 0,-1 7-1 16,-4-2 1-16,-3 6 1 0,1 3 2 0,-32 24 9 16,31-27-8-16,1-3-5 0,4 1 2 15,2-6-1-15,3-3 0 0,3 0 7 0,1 9 11 16,10-27-11-16,8 2-7 0,2-7 2 16,3-7 0-16,3-4 0 0,55-41 45 15,-43 27-35-15,3-1-8 0,1 3 0 0,0 3 0 16,-4 1 0-16,-3 5 10 0,12-11 23 15,-22 20-22-15,-5 2-10 0,0 6 1 0,-8 1-1 16,-4 6 0-16,4-10-1586 16</inkml:trace>
  <inkml:trace contextRef="#ctx0" brushRef="#br0" timeOffset="-57584.39">10388 14209 1130 0,'0'0'0'15,"0"0"0"-15,21-5 44 0,-14 3 1 0,2 1 0 0,-6-1 1 0,6 2-30 0,9 0 18 0,-6 0-18 0,4 0 37 0,0 0 0 0,1-2 0 0,-1-3-1 0,2 1-35 0,14-1 17 0,-20 2-16 0,4 1 23 0,1 0 2 0,-4 2-1 0,-4 0 0 0,3 2-26 0,4 3 15 16,-13 0-14-16,-1 2 21 0,-2 0 0 0,-3 0 1 0</inkml:trace>
  <inkml:trace contextRef="#ctx0" brushRef="#br0" timeOffset="-57461.92">10442 14362 1721 0,'0'0'0'16,"0"0"0"-16,0 0 38 0,0 0 0 0,0 0 0 16,20-7 1-16,-15 6-25 0,11-3 18 15,-4 2-17-15,2 1 45 0,6-1-1 0,-4-2 1 0,5 8-1 16,-2-1-42-16,15 4 19 0,-17-1-18 16,-1-1 18-16,0 2 1 0,-4-2-1 0,2 1 1 0,2-3-23 15,2-1 17-15</inkml:trace>
  <inkml:trace contextRef="#ctx0" brushRef="#br0" timeOffset="-56992.19">11469 13903 1871 0,'0'0'0'0,"0"0"0"0,0 0 0 0,0 0 44 0,21 0 1 0,-12-1-1 0,12 1 1 0,7 0-30 0,0-2 2 0,2-2-1 0,0 4 1 0,2-1 44 0,32-7 65 0,-33 7-63 0,-1-3-45 0,-3-1 0 0,3 0 0 0,-4 1 0 0,2 1 14 0,20-3 36 0,-25 1-35 0,0 3-18 0,-9-1-1 0,2-3 1 0,-7-1 0 15,1 4-4-15,-1-4 11 0,-9 7-9 0,0-4-7 0,0 4 2 0,-7 0-1 0</inkml:trace>
  <inkml:trace contextRef="#ctx0" brushRef="#br0" timeOffset="-56561.88">11400 13910 1884 0,'0'0'0'0,"0"0"0"0,0 0 0 0,0 0 39 0,0 0 42 15,0 0-41-15,12 21-24 0,-8-17 0 0,-2-1-1 16,5 1 1-16,5 0 37 0,22 6 52 15,-10-1-51-15,6 0-37 0,2-2 0 16,-2-4 0-16,2 1 1 0,-4-1 6 0,27 13 27 16,-31-7-25-16,1 1-14 0,0 3 0 0,-8-1 1 15,-1-1 0-15,-5 1-5 0,3 23 8 16,-11-19-9-16,-3 2-1 0,-5-3 0 0,-2 5-1 16,-5 1 1-16,-1 0-2 0,-20 19 5 15,8-20-3-15,1-1-3 0,1-1 1 0,-4-6-1 0,-6 6 2 16,4-3-3-16,-25 17 5 0,29-18-4 15,6-1-1-15,1-1 0 0,6-7 1 0,-1 2-1 0,-10 14 5 16,18-15-4-16,5-3-1 16,0-3 0-16,4 4 1 0,-1-4-1 0,11-2 1 15,18-2 5-15,-2 1-3 0,0-1-3 16,2 2 1-16,-4 1 1 0,5-1-1 0,-4 0 6 0,25 0 9 16,-25 2-9-16,-3 2-3 15,-1 2-1-15,-2-1 1 0,-6 1 0 0,-1 3 3 0,11 5 9 16,-17-7-7-16,-5-1-6 0,3-1 2 15,-5 1-2-15,-1-1 2 0,-2 3 1 0,-5 1 8 16</inkml:trace>
  <inkml:trace contextRef="#ctx0" brushRef="#br0" timeOffset="-56147.04">11264 14947 1758 0,'0'0'0'0,"0"0"0"0,0 0 0 0,-17-2 66 0,13 4 67 0,4 1-66 0,4 1-49 0,-1-1 0 0,2 1 0 0,2 1 0 0,2 4 51 0,12 10 70 0,-8-1-68 0,-1 4-53 0,4 0 0 0,-4-3 0 0,-1 4 0 0,21 40 70 0,-25-42-58 0,3 0-17 0,1-5 1 0,-6-2-1 0,-1-3 1 0,-1-2-10 0,10 1 6 0,-12-8-4 0,-1-2-3 0,4-2 2 0,-1-3-2 0,-3-2 2 0,4-7-4 0,-4 0 0 0,2 1 0 0</inkml:trace>
  <inkml:trace contextRef="#ctx0" brushRef="#br0" timeOffset="-55903.95">11523 14915 1569 0,'0'0'0'16,"-19"0"0"-16,10 3 29 0,0 1 0 0,1 1-1 16,-1 2 1-16,2 0-16 0,0 0 1 0,-2 2-1 15,0 2 1-15,0 1 26 0,0-2 2 0,2 5-1 16,-1 2 1-16,-3 1-27 0,2-2 1 0,0-2 0 16,0-2 1-16,2 4-3 0,2 1 2 0,-4-1-1 15,2-2 0-15,2-3-6 0,-2-2 0 0,2 1 0 16,1-3 0-16,1 0-7 0,-1-1 1 0,2-3-1 15,2-3 1-15,-3 2-2 0,3-2 2 0,0 0-1 0,0 0 0 16,0 0-2-16,3 0 1 0,-3 0-1 0</inkml:trace>
  <inkml:trace contextRef="#ctx0" brushRef="#br0" timeOffset="-55596.44">11647 15045 1293 0,'0'0'0'0,"0"0"0"0,-21 5 0 0,8-3 19 15,6 2 2-15,-1-1-1 16,-1 1 0-16,5 1-10 0,1 2 1 0,-1 0 1 16,1 4-1-16,1 1 22 0,-2-3 1 0,-1-1 0 15,2 7 1-15,-1 0-21 0,0-1 1 0,1 0-1 16,1 2 1-16,2 0 1 0,0 0 1 0,-3-2-1 16,3-5 1-16,0 0-8 0,0 1 1 15,0-1-1-15,0-2 1 0,0-2-4 0,3-1 1 0,-3-4-1 0,0 0 1 0,0 0-2 0,0-5-1 0,2-1 1 16</inkml:trace>
  <inkml:trace contextRef="#ctx0" brushRef="#br0" timeOffset="-55342.18">11624 15066 1457 0,'0'0'0'0,"0"0"0"15,-18 5 0-15,3 1 16 0,-10 11 16 16,16-4-15-16,0-3-8 0,2-1 1 15,2 0-1-15,-2-2 1 0,5-2 26 0,2 6 36 16,0-10-35-16,0-1-22 0,0 4 1 16,0-4-2-16,2 3 2 0,-2-3 7 15,0 0 27-15,3-1-26 0,-3 1-11 0,6-4-1 0,-3 2 0 0,1 2 1 0,1-1-1 0,11-3 15 16,-6 4-13-16,3 4-7 0,-1-3 1 0,-1-1 0 16,-1 4 1-16,-1-1 1 0,7 4 10 15,-7-3-9-15,0-1-5 0,-2 3 1 0,-2-3 0 16</inkml:trace>
  <inkml:trace contextRef="#ctx0" brushRef="#br0" timeOffset="-54930.8">11726 15163 1583 0,'0'0'0'15,"-8"-2"0"-15,0 0 26 0,3-1 1 0,2-1 0 0,-3 1 0 16,6-1-15-16,6-1 14 0,-6 0-13 15,3-1 30-15,1 3 1 0,1 1-1 0,-1-1 1 16,-1-1-28-16,9 1 16 16,-6 1-15-16,1 0 8 0,2 0 1 15,-4 1-2-15,2 1 2 0,2 0-13 0,3 0 11 0,-8 0-10 0,-3 0-6 16,3 0 0-16,-4 0 0 0,3-2 1 0,1-2-3 16,-4-1 5-16,2 0-5 0,-4-1-2 15,2 1 1-15,-4 2-1 0,4-1 1 0,-5-1-2 16,-2 0 4-16,4 1-4 0,-3 1 1 0,-1 1-1 15,2 0 0-15,-2-1 1 0,2-1-2 0,-4 1 4 16,9 3-3-16,-4-4-1 0,4 4 0 16,-3-4 1-16,3 4-1 0,-4-3-1 0,1-1 3 15,3 4-1-15,0 0-1 0,0 0 1 16,0 0 0-16,0 6 0 0,1-1-1 0,5 9 3 16,-3 0-3-16,-1 2 5 0,0 5-1 0,-2-2 1 15,2 1 0-15,1-3-3 0,4 10 5 16,-2-15-3-16,-1-1 2 0,-2-4 1 0,1-2 0 15,1-2 0-15,-1 1-4 0,1-4 7 16</inkml:trace>
  <inkml:trace contextRef="#ctx0" brushRef="#br0" timeOffset="-54728.07">11998 14955 1557 0,'0'0'0'0,"0"0"0"0,0 0 43 0,-25 23 1 0,22-19-1 0,-3 4 1 0,5 5-28 0,-1 3 1 0,2-2-2 0,-4 3 2 0,4 3 41 0,-3-5 1 0,1 1-1 0,0 0 1 0,2-2-43 0,2-1 2 0,0-1 0 0,1 0 0 0,-3-1 4 0,4-1 0 0,-4-1-1 0,0 0 2 0,0-2-12 0,2-2 0 0,-2-1 0 0</inkml:trace>
  <inkml:trace contextRef="#ctx0" brushRef="#br0" timeOffset="-53464.82">11562 14982 1080 0,'0'0'0'15,"0"0"0"-15,-24 5 21 0,18-2 2 0,-3-1-1 16,6 2 1-16,-2 1-12 0,5 9 11 16,0-5-9-16,1-2 10 0,3 0 1 15,-4 2 0-15,3 3 0 0,-1 2-13 0,0-2 2 16,0 4-1-16,-2 4 0 0,3-1 3 16,1 0 0-16,-4-1-1 0,0 5 2 15,0-6-7-15,2-2 0 0,-2-3 0 0,0 4 0 0,3-2-1 0,1-4 0 0,-4-1-1 0</inkml:trace>
  <inkml:trace contextRef="#ctx0" brushRef="#br0" timeOffset="-52500.87">13134 13961 1897 0,'0'0'0'0,"0"0"0"0,0 0 0 0,-12 23 1 0,-4 11 1 0,7-4 0 0,5-1-2 0,1 8 1 0,-1-1 0 16,-1 4 0-16,0-3 11 0,-2 35 14 15,7-38-12-15,-4 4-7 0,2-6 1 0,1 1 0 16,1 1 1-16,0-8 29 0,0 27 39 16,0-32-38-16,1-3-25 0,-1-1 2 0,0-4 0 15,0-8 0-15,0-5 7 0,6-2 24 0,-3-10-23 16,-1-6-13-16,0-3 1 0,-2-5 1 0</inkml:trace>
  <inkml:trace contextRef="#ctx0" brushRef="#br0" timeOffset="-52234.41">13159 14000 1758 0,'0'0'0'0,"0"0"0"0,8-16 0 0,-4 7 47 16,12-8 47-16,-4 10-46 0,6 0-33 15,-4 0 2-15,5 1 0 0,-3 3 0 16,0-1 47-16,19 1 64 0,-19 8-63 16,0-1-47-16,-4 1 0 0,-3 4 0 0,2 3 0 0,-1 0 16 0,6 13 37 15,-16-7-35-15,0 1-22 0,-3 0 1 0,-2 2 0 16,-4 1 0-16,-2-1-3 0,-15 19 10 15,10-21-11-15,0-1-4 0,0-6 1 16,-2-1-1-16,-1-1 0 0,1-1-1 0,-20-3 5 16,18-6-5-16,4-2-3 0,0 0 2 0,2-3-1 15,-2-2 1-15,4 1 0 0,-9-2 7 16,9-1-6-16,3 2-2 0,2 2 0 0,1 1 1 16,3-1-1-16,3 5 3 0,-4-6 7 15</inkml:trace>
  <inkml:trace contextRef="#ctx0" brushRef="#br0" timeOffset="-51820.87">13908 13896 1884 0,'0'0'0'0,"0"0"0"0,-23 32 0 0,11-13 45 0,0 1-1 0,-4 1 1 0,3 3 0 0,5 5-29 0,-5 0 1 0,3 10-2 0,-1-2 2 0,4 4 43 0,-2-1 0 0,0 0 1 0,2 4 0 0,-1-5-45 0,4-2 2 15,-3 2 0-15,2 5 0 0,3-7 15 0,4 3 0 0,1-6 0 0,-1 3 1 0,5-4-21 0,2-8 2 0,0 3-1 0,3-5 1 0,0-6-5 0,1-1 0 0,1-2 0 0,3-2 0 0,1-3-3 0,1-2 0 0,-3-1 0 0,6-3-1 0,-1-3-1 0,-5-2 0 0,-2-1 1 0</inkml:trace>
  <inkml:trace contextRef="#ctx0" brushRef="#br0" timeOffset="-51497.82">14175 14104 1897 0,'0'0'0'0,"0"0"0"0,0 0 0 15,0 0 29-15,-22 10 30 0,22-6-29 16,2 3-17-16,2 2 1 0,-4 0-1 0,3 1 1 0,3 6 32 16,9 23 46-16,-8-20-46 0,4 0-30 15,0 2 0-15,1-1 1 0,-1 1 0 0,3-5 13 0,12 22 33 16,-13-18-31-16,2-3-19 0,-2-4 2 15,-1-3-2-15,-3 1 2 0,0-6-5 16,3 7 10-16,-8-10-10 0,-1-2-4 16,1 0 0-16,-1 2 1 0,-3-2 0 0,5-14 14 15</inkml:trace>
  <inkml:trace contextRef="#ctx0" brushRef="#br0" timeOffset="-51316.56">14436 14035 1771 0,'0'0'0'0,"-21"7"0"0,8 0 35 16,1 4 1-16,-1-1-1 15,-6 6 1-15,1 7-22 0,-15 21 16 16,12-17-15-16,5-3 36 0,-2 1 0 0,2-2 1 0,0 5 0 0,1-4-35 16,-10 20 16-16,16-17-15 0,-3-6 8 0,5-7 1 0,1-2-1 0,1-1 1 15,2-2-15-15,3 1 14 0,0-5-13 16,0-3-7-16,0-2 1 0,0 0-1 0</inkml:trace>
  <inkml:trace contextRef="#ctx0" brushRef="#br0" timeOffset="-51002.11">14554 14299 1431 0,'0'0'0'15,"0"0"0"-15,0 0 21 0,-16 11-1 16,12-8 0-16,1 2 1 0,-1 8-11 0,-1 17 13 16,0-11-12-16,1 0 21 0,1-3 0 0,3 4 1 15,-4-1-1-15,2 0-18 0,2 18 15 16,-1-16-15-16,-1 0 2 15,2-3 1-15,0-2 0 0,0-2 0 16,0 0-8-16,0 7 10 16,0-17-9-16,0-4-1 0,0 0 0 0,3 0 0 0,-1-6 1 0,2-2-5 15,-4-3 2-15,3 2-1 0</inkml:trace>
  <inkml:trace contextRef="#ctx0" brushRef="#br0" timeOffset="-50767.66">14741 14359 1293 0,'0'0'0'16,"0"0"0"-16,-25 10 23 0,13-6 0 16,3 0 1-16,0 1 0 0,2 0-13 15,-2 2 1-15,-1 0 0 0,1-2 1 0,4 2 27 16,-4 1 1-16,2 0-1 0,-2-1 0 0,0 2-24 16,6-4 0-16,-5 2 0 0,3 0 0 0,2 1 17 0,1-1 1 0,0 0-1 0,0-4 1 0,1 4-20 15,-1-2 1-15,2-1 0 0,0-4-1 0,0 3-3 16,0 3 1-16,0-6-1 0,0 0 0 0,3 2-4 0,-3-2 1 15,4 3-2-15,1-3 2 0,-1 0 1 0,1 2 0 16,0-2 0-16,2 0 1 0,0 2-4 0,4-1 1 16,0 1-2-16,-6 3 2 0,2-1 1 0,-4 5 0 0,3-4 0 15,-3 2 1-15,1 0-4 0,1-2 1 0,-5-1-1 16</inkml:trace>
  <inkml:trace contextRef="#ctx0" brushRef="#br0" timeOffset="-50533.88">14781 14494 1394 0,'0'0'0'0,"0"0"0"15,0 0 0-15,0 0 39 0,-24-1 0 0,20 1 0 16,-1 0 0-16,5 0-23 0,0 0 0 0,0 0 0 0,0 0-1 16,5 0 35-16,2 0 51 0,-1-4-51 15,6 1-33-15,0 1 0 0,1 0 0 16,2-1 1-16,3-1 12 0,10 1 33 15,-15 1-32-15,-1 2-17 0,-3-4 0 0,-2 4 0 0,-2-2 0 16,-1-1 1-16,-1-1 14 0,-3 4-14 0,6 0-6 16,-6 0 0-16,0 0-1 0</inkml:trace>
  <inkml:trace contextRef="#ctx0" brushRef="#br0" timeOffset="-50386.15">14877 14394 1646 0,'0'0'0'0,"-4"4"0"0,-5-1 0 0,-1 1 22 0,-3 6 25 15,12-1-23-15,-3 0-13 16,4-4 1-16,-3 2 1 0,3-2-1 0,0 2 30 0,3 2 42 16,1-3-42-16,-3 1-26 0,3-2 0 0,-1-3 0 15,1 1 0-15,1 2 17 0,6 6 33 16</inkml:trace>
  <inkml:trace contextRef="#ctx0" brushRef="#br0" timeOffset="-50170.82">15106 14324 1595 0,'0'0'0'0,"0"0"0"15,-12 17 0-15,3-4 37 0,-4 13 40 0,8-8-39 16,0-4-24-16,3 0 2 0,0 2 0 0,2-1-1 16,0 24 147-1,0-27-108-15,2 3-37 0,0-3 1 0,0-3-1 16,1-4 1-16,1 2 6 15,-1 0 26-15,-3-7-26 0,5 0-11 16,-5 0-1-16,0 0 0 0</inkml:trace>
  <inkml:trace contextRef="#ctx0" brushRef="#br0" timeOffset="-49750.41">15612 13724 1709 0,'0'0'0'16,"-7"19"0"-16,-2 8 27 0,0 1-1 0,1 3 1 16,-1 12 1-16,2-5-15 0,-6 54 13 0,6-32-13 15,2 1 23-15,2 1 1 0,-3 1-1 0,3 6 1 16,-1-1-22-16,-5 70 15 0,6-65-14 15,1-4 5-15,0-2 1 0,1-4 0 0,-3-1 0 16,4-4-11-16,4 33 12 0,-4-48-11 0,1-12-5 16,1-3 0-16,-2-7-1 0,0-6 2 0,2-8-3 15,-4-14 5-15,0-13-5 16,1-8 5-16,-3-2 1 0,1-5-1 16</inkml:trace>
  <inkml:trace contextRef="#ctx0" brushRef="#br0" timeOffset="-49467.32">15736 14007 1608 0,'0'0'0'0,"0"0"0"0,0 0 0 0,0 0 42 15,0 0 2-15,0 0-1 0,0 0 0 0,0 0-27 16,0 0 0-16,0 0 0 0,12 23 0 16,-7-5 49-16,6 1 1 0,1 6-1 0,2-1 0 15,2 1-47-15,0-4 0 0,2 4 0 0,-2-1 0 16,-4-1 19-16,2-4 0 0,2 4 0 0,0 0 1 16,-2-5-24-16,-3-4 2 0,-3 0-1 15,1-2 0-15,0-1 0 0,-2-2 0 0,-3-2-1 0,-1-4 1 0,2-1-6 0,-5-2 0 0,4 2 0 16</inkml:trace>
  <inkml:trace contextRef="#ctx0" brushRef="#br0" timeOffset="-49243.88">15993 13951 1746 0,'0'0'0'0,"0"0"0"0,-17 16 0 0,6-6 24 15,0 1 1-15,1 5 0 0,-1 5-1 0,-1 2-11 16,-2-1-1-16,0 5 0 0,1-3 1 0,-3 5 22 0,-12 34 36 15,14-31-35-15,2-1-21 0,-1-4-1 16,-1-4 1-16,0 6 1 0,4-4 5 0,-5 10 23 16,7-17-22-16,4-6-10 15,-1-5-1-15,3-2 0 0</inkml:trace>
  <inkml:trace contextRef="#ctx0" brushRef="#br0" timeOffset="-47177.88">16240 14315 866 0,'0'0'0'0,"0"0"0"0,0 0 16 0,0 0 0 0,0 0 0 0,0 0 1 0,-12 19-8 0,5 4 10 0,1-3-9 0,-1 1 53 0,6-4 0 0,-3 3 0 0,1-3 1 0,1 3-46 0,-2 16 17 0,4-16-17 0,0-4 28 0,0-2 2 0,0-2-1 0,0-1 0 0,0 4-31 0,2 7 17 0,-2-15-16 0,2-2 13 0,0-2 2 0,-2-3-2 0,0 0 1 0,0 0-17 0,7-14 14 0</inkml:trace>
  <inkml:trace contextRef="#ctx0" brushRef="#br0" timeOffset="-46887.78">16355 14375 1482 0,'0'0'0'0,"0"0"0"0,0 0 0 16,0 0 21-16,0 0 2 0,-20 14-2 0,13-9 1 16,-1 0-10-16,-3 1-1 0,0 1 0 0,3 0 1 0,-3-2 29 0,-8 7 41 15,8-3-41-15,6-5-25 0,-2-1 0 16,1-1-1-16,3-2 2 0,3 0 17 0,-4 3 33 16,1-3-32-16,3 0-20 15,-2 0-1-15,2 0 1 0,0 0-1 16,0 0 9-16,2 0 22 0,5 0-22 0,0 0-11 0,3 4 0 0,1-1-1 15,3 3 1-15,2-1 5 0,16 7 18 16,-20-5-17-16,-1 0-9 0,-1 0 1 0,-1 4 0 16,-4-4 0-16,2 0 7 0,0 5 18 15,-1-8-17-15,-6-4-9 0,3 3 1 0,-3-3 0 16</inkml:trace>
  <inkml:trace contextRef="#ctx0" brushRef="#br0" timeOffset="-46397.27">16514 13861 1796 0,'0'0'0'15,"12"18"0"-15,-2-6 43 0,5 0 1 0,0 6-1 0,5 5 1 0,1-2-28 0,21 26 16 0,-22-18-15 0,1 2 38 0,-3 6 0 0,-3-3 0 0,1 6 0 0,-3 0-38 0,-1 40 18 0,-12-43-17 0,0 8 5 0,-7-1 1 0,-2 2-1 0,-9 2 2 0,3-3-14 0,-21 40 14 0,13-41-13 0,-3-6-5 0,-1-4 0 0,3-3 0 0,-6-6 0 0,3-4-2 0,-19 9 5 0,24-21-4 0,2-2-4 0,1-2 1 0,5-1-1 0,1-4 2 0,3-6-2 0,4-9 3 0</inkml:trace>
  <inkml:trace contextRef="#ctx0" brushRef="#br0" timeOffset="-37837.66">17514 13965 1431 0,'0'0'0'16,"17"-5"0"-16</inkml:trace>
  <inkml:trace contextRef="#ctx0" brushRef="#br0" timeOffset="-37773.33">17649 14023 2012 0,'-5'0'0'15,"-11"-4"0"-15</inkml:trace>
  <inkml:trace contextRef="#ctx0" brushRef="#br0" timeOffset="-37493.16">17715 14042 2246 0,'0'0'0'0,"0"0"0"15,17-1 0-15,-6 1 0 0,10 7 1 16,-9-4 0-16,-3 6-1 0,0-2 1 0,-2 5-1 16,-5 6 2-16,0 1-2 0,-9 15 2 15,-2-13-1-15,0 3-1 0,0-6 1 0,-1 1 0 16,-5-1 0-16,0 1 5 0,-19 9 6 15,11-15-5-15,2-5-2 16,2 3-1-16,-3-2 1 0,1 1-1 16,4-4 13-16,-19-1 16 0,19-3-16 0,3-1-8 0,1-1 1 0,1-1 1 15,0-1-1-15,4 2 4 0,-4-2 18 0,3 0-17 0,6 1-6 16,3 1 0-16,-4-4 0 0,4 4 0 0,-3-3 4 0,1-3 11 16</inkml:trace>
  <inkml:trace contextRef="#ctx0" brushRef="#br0" timeOffset="-36547.52">17507 13974 1155 0,'0'0'0'0,"0"0"0"0,-20 0 0 0,11-2 81 0,2-2 0 0,0 3 0 0,2 1 1 0,1 1-64 15,4-1 0-15,-3 6 0 0,1-3-1 0,2 1 40 0,0-3-1 0,0 3 0 0,2-2 1 0,-2 5-40 0,0 2 1 0,0 3-1 0,0 7 1 0,0 9-11 0,0 2 2 0,0 2-1 0,2 0 1 16,-2 1-3-16,0 2 0 0,0 2-1 0,0 5 1 0,1-6-6 0,-1 2 0 0,-1-1 0 0,-1 7 1 0,4-3-1 0,-1 3 0 0,-1-9 0 0,0 4 0 0,2-6-1 0,-2-8 0 0,0 1-1 0,0-1 1 0,2-6 0 0,-2-3 0 0,-4-2 0 0,1-5 1 0,3-4-2 0,0-5 0 0,0 0-1 0,2-4 1 0,-2-4 0 0,0-1 0 0,0-2-1 0,0-6 2 0,1-4 1 0,-1-2 0 0,-1-2 0 0,-3 4 0 0,4 2 0 0,0-2 0 0,-3-4 0 0,-1 2 0 0,2 0 0 0,2 2 1 0,0 2-1 16,-3 3 1-16,3-2-1 0,-4 1 2 0,1 1-2 15,1-4 1-15,2 6 4 0,0-1 2 0,0 0 0 16,0 3-1-16,0 0-1 0,2 0-1 0,-2 5 1 15,-2-1-1-15,2 7 11 0,0 1 1 0,2-4-2 16,-2 4 2-16,-2 4-7 0,2-3 9 16</inkml:trace>
  <inkml:trace contextRef="#ctx0" brushRef="#br0" timeOffset="-35558.89">17619 14014 1269 0,'0'0'0'0,"0"0"0"0,0 0 0 16,0 0 56-16,0 0 57 0,0 0-56 0,0 0-40 0,15-19 1 0,-5 15-1 0,3 3 1 0,2-1 53 0,3-2-1 0,0 2 1 0,-2 2 1 0,-1 2-54 0,1 0 0 0,-3 0 0 0</inkml:trace>
  <inkml:trace contextRef="#ctx0" brushRef="#br0" timeOffset="-32496.2">18429 13763 1192 0,'0'0'0'0,"0"0"0"0,-18-16 0 16,11 9 27-16,2 5 28 0,2-2-27 0,3 4-15 15,-4-3 0-15,4 3 1 0,-3 3-1 16,3-3 7-16,-4 0 23 16,4 6-22-16,-2 4-10 0,-3 6 1 15,0 0-1-15,-2 12 0 0,0-3 0 0,-6 36 12 16,3-27-12-16,1 4-4 0,4 1 1 0,-4 3-2 0,0 6 2 16,2 1-1-16,-9 39 6 15,11-39-5-15,1-6-3 0,1 4 0 0,-1 1 0 0,2 1 0 0,2 0 1 0,4 37 5 16,1-47-4-16,0-6-2 0,6 3-1 15,-6-5 1-15,4 4-1 0,3-5 9 16,13 16 14-16,-12-25-13 0,-1 2-6 0,-2-4 0 16,-1 4-1-16,-2-9 2 0,2 2 12 0,9 14 19 0,-15-19-19 15,6-1-11-15,-4-1 2 0,2-2-1 0,-3-3 0 16,1-4 69-16</inkml:trace>
  <inkml:trace contextRef="#ctx0" brushRef="#br0" timeOffset="-31640.64">18729 14457 967 0,'0'0'0'0,"0"0"0"0,-18 0 129 0,13 0 1 0,2 0-1 0,3 0 1 0,-4 2-116 0,6 2 14 0,-2-4-14 0,5 1 59 0,-1-1 1 0,-1 0 0 0,2 0 1 0,6 2-58 0,10 2 19 0,-7-10-18 0,6 3 3 0,1-1-1 0,-5-1 0 0,0-5 0 0,1-3-10 0,11-18 13 0,-15 11-12 0,-1-1-5 0,2-2 0 15,-1 4 0-15,-5-4 1 0,3 0-3 0,-2 0 1 0,-6 4-1 0,-1-4 1 0,-2 4-4 0,0 3 0 0,-2 0 0 0,-5 4 0 0,2 1 0 0,-6 4 0 0,-1 5 0 0,-2 2 1 0,2 2-2 16,1 5 1-16,0 2-1 0,-3 3 1 0,0 6-1 16,2 0 0-16,0 3 0 0,-4-4 1 0,7 1-1 15,-4 1 1-15,5 1-1 0,-3 2 1 0,2-4-1 16,4 1 0-16,-4 4 0 0,6 0 1 0,-3-2 4 16,5 4-1-16,1-1 1 0,1 3-1 0,5-3 0 0,2 5-1 15,-2-3 0-15,4-3 1 0,3 0 6 0,-5-2 1 16,5-5-1-16,1-4 1 0,4 0-4 0,-1-1 0 15,-1-4 0-15,-2-2 0 0,2-3 9 0,0-4 1 16,0-3-1-16,1-7 0 0,-1 1-7 0,9-5 11 16,-14 4-10-16,-1 0 6 0,3 1 2 15,-6 2-1-15,0-5 1 0,-2 5-8 0,0 1 0 0,-5-1 1 16</inkml:trace>
  <inkml:trace contextRef="#ctx0" brushRef="#br0" timeOffset="-30940.94">19193 14482 1695 0,'0'0'0'0,"0"0"0"0,-23-3 52 0,14 6-1 0,4-1 1 0,0 0 1 16,3 5-36-16,-2 7 16 0,2-2-15 0,2 0 44 0,-3 1 0 0,1-1-1 0,0 6 1 0,2 4-45 0,0 15 19 0,-1-17-18 0,1-1 3 0,-4 2 0 0,4-5 1 0,-3 0 0 0,6-2-11 0,-3 4 12 0,0-10-12 0,4-2-5 0,-4-3-1 15,0-3 1-15,3 2 1 0,-3-2-4 0,5-9 6 16,-5 2-5-16,4-4-2 0,0 1 0 15,-3 1-1-15</inkml:trace>
  <inkml:trace contextRef="#ctx0" brushRef="#br0" timeOffset="-30638.11">19325 14531 1569 0,'0'0'0'0,"0"0"0"0,-21 6 0 0,5-3 29 0,-9 9 28 15,17-5-28-15,-1 2-16 0,2-5 1 0,-2 3-1 16,0-2 1-16,6-1 34 0,-6 1 49 16,5 0-48-16,4-1-32 0,-3-1 0 0,-1 1-1 15,-1-1 1-15,0 3 8 0,1-5 24 16,1 3-23-16,3-4-14 0,0 3 1 0,0-3-1 16,0 0 0-16,0 0-5 0,0 4 9 15,0-1-8-15,0-3-4 0,0 4 2 0,0-4 0 16,0 3-1-16,0-3-2 0,3 9 5 15,-3-5-3-15,0 1-3 0,4 2 1 0,1 2 1 16,-5 3-1-16,3-3-1 0,3-2 1 0,-1-2-1 16,0 1 1-16,2 1-2 0,0-2 2 0,-1-2-1 15,-1-1 0-15,4 0 1 0,12 1 4 0,-9-3-3 16,1-1-2-16,-5-3 1 0,0 1-1 0</inkml:trace>
  <inkml:trace contextRef="#ctx0" brushRef="#br0" timeOffset="-30329.81">19413 14669 1381 0,'0'0'0'0,"0"0"0"0,0 0 0 0,-7 0 29 0,-3 0 1 16,1 0 1-16,2 0-1 0,2 0-17 15,1 0 1-15,4 0-1 0,-3-6 2 0,4 3 31 0,5 1 0 0,-5-2 0 16,3 1 0-16,3-1-30 0,-2 1 1 0,4 1-1 15,2-1 1-15,1-1 7 0,0 2-1 0,1 1 1 16,-1 1 1-16,0 3-14 16,-3 1 1-16,3-3 1 15,-3 3-1-15,0-1-8 0,-2 1 1 0,-2-2-1 0,-1-1 2 0,-4-1-3 16,5 2 1-16,-1-2-1 0,-1-2 2 0,-3 2-5 16,4-1 1-16,-4 1 0 0</inkml:trace>
  <inkml:trace contextRef="#ctx0" brushRef="#br0" timeOffset="-30158.51">19512 14538 1381 0,'0'0'0'0,"0"0"0"0,-5-7 0 16,-6 2 12-16,4 2 2 16,4 1-1-16,1 0 1 0,0-3-6 15,2 5-1-15,-3-6 1 0,3 6 1 0,0 0 14 0,0 0-1 0,0 0 1 0,3 2 0 0,-3-2-12 16,0 9 2-16,2-7-2 0,-2 8 1 0,-2 4 5 0,2 6 1 0,0-3-1 0,0 8 1 0,2-2-8 15,0-7 0-15,-1-2 0 0,1 3 0 0,3-1 0 0,-3-5 0 16,2-2 1-16,-1-2 0 0,1-4-5 0,-1-3 1 16,-3 0 0-16</inkml:trace>
  <inkml:trace contextRef="#ctx0" brushRef="#br0" timeOffset="-29957.44">19697 14482 1532 0,'0'0'0'0,"0"0"0"16,0 0 0-16,0 0 22 0,-21 18 20 16,18-10-19-16,1 8-12 0,0 4 0 15,-1-3 0-15,1 6 1 0,-2 4 27 0,-1 18 40 16,1-18-39-16,4-4-24 0,-3-4-1 0,3-3 1 0,0 0 0 16,3-4 24-16,-1 0 41 15,0-8-41-15,-2-4-24 0,4 0 0 16,-4 0 0-16</inkml:trace>
  <inkml:trace contextRef="#ctx0" brushRef="#br0" timeOffset="-29342.84">20159 13601 1532 0,'0'0'0'0,"-15"19"0"0,9 2 55 0,-1 0 0 0,2 13 0 0,0-1 0 0,1 6-38 0,-3 47 18 0,4-37-17 0,-1 15 56 0,2-1 0 0,-5 6 0 0,2 1 0 0,1 0-56 0,-4 76 18 0,2-61-18 0,3-6 15 0,-1-3-1 0,-1-1 1 0,0 1 0 0,3-6-19 0,-5 66 15 0,2-71-14 0,1-7-4 0,2-7 0 0,-1-2 0 0,-1-7 2 0,4 1-7 0,-7 25 10 16,4-40-8-16,1-3-1 0,-3-2-1 0,1-6 1 16,0-4 0-16,1-6-3 0,-2-7 5 15,3-7-3-15,0-4 1 0,2-1 0 0,-5-4 1 16</inkml:trace>
  <inkml:trace contextRef="#ctx0" brushRef="#br0" timeOffset="-28819.8">20482 14134 1670 0,'0'0'0'0,"0"0"0"0,0 0 0 0,0 0 45 0,0 0 1 0,0 0 0 0,0 0 0 0,0 0-30 0,0 0 1 0,0 0 0 0,0 0 0 0,0 0 41 0,0 0 1 0,0 0 0 16,7 23 0-16,4-4-42 0,3 2 1 0,0 4 0 0,0-1 0 0,4 3 0 0,-6-6 1 0,2 0 0 0,2 0 0 0,0 4-9 0,0-4 0 0,-4-2 0 0,4 1 2 0,2 4-10 0,-4-6 0 0,-2 1 0 15,-1-7 1-15,-2 2-2 0,8 11 3 16,-10-14-2-16,-3-6-2 0,-2 2 2 0,-2-5-1 0,0-2 0 15,0 3-1-15,0-3 1 0,0 0 0 0</inkml:trace>
  <inkml:trace contextRef="#ctx0" brushRef="#br0" timeOffset="-28543.72">20796 14067 1470 0,'0'0'0'0,"0"0"0"16,0 0 21-16,0 0 0 0,-17 18 1 0,8-6 0 0,0 4-11 16,-14 22 12-16,7-9-12 15,4-1 23-15,1-2-1 0,-3 2 1 0,-2 4 0 0,2-6-20 16,-11 27 15-16,13-30-14 0,3 0-5 16,-3 3 0-16,0-1 0 0,-1-2 1 15,1-6-4-15,-4 17 7 0,7-26-8 0,0 1-5 0,6-2 2 16,-4-3-1-16,3-1 0 0,4 1-1 0,4-2 3 15,-4-2-2-15,2-7-2 0,3 3 0 0,-5-1 0 16</inkml:trace>
  <inkml:trace contextRef="#ctx0" brushRef="#br0" timeOffset="-28173.55">20925 14389 1269 0,'0'0'0'0,"0"0"0"0,0 0 0 0,-23 12 23 0,7 2 27 0,11-3-26 0,-2 5-12 0,0-1 0 0,2 3 0 0,1 0 1 0,2-1 22 0,-1 18 37 0,1-19-35 0,2 2-22 0,0-1 1 0,0-1-2 0,0-2 2 0,2-1 13 0,1 4 32 0,-1-4-31 0,2-1-17 0,-4-5 1 0,1-2-1 16,1-1 2-16,0-1-2 0,1-1 16 0</inkml:trace>
  <inkml:trace contextRef="#ctx0" brushRef="#br0" timeOffset="-27857.38">21075 14429 1494 0,'0'0'0'0,"0"0"0"16,-19 11 24-16,10-6 1 0,2-3-2 0,-2 5 2 15,-2 2-14-15,1 1 1 0,1 1 1 0,-2-2-1 0,2-2 25 16,2 1 1-16,0 3 0 0,2-4 1 0,0 0-25 16,1 0 2-16,1-2 0 0,1-3-1 15,-3 0 8-15,1 1 0 0,4-3 1 16,-3 4-1-16,3-1-11 0,0 1 0 0,0-4 0 0,0 0 1 15,0 0-4-15,0 5 0 0,0-5 0 0,0 2 0 0,0-2-4 16,1 2 2-16,-1-2-1 0,2 3 0 0,-2-3 1 16,2 4 0-16,-2-4-1 0,3 3 1 0,1 1-2 0,-1 1-1 15,1-3 1-15,1 5 0 0,1 2 0 0,1 0-1 16,0-1 1-16,0 1 0 0,3 2-1 0,-1-4-1 16,-2-4 0-16</inkml:trace>
  <inkml:trace contextRef="#ctx0" brushRef="#br0" timeOffset="-27578.34">21119 14574 1369 0,'0'0'0'16,"0"0"0"-16,0 0 0 0,0 0 27 0,-18 0 1 15,18 0-2-15,-3 0 3 0,3 0-17 16,0 0 1-16,7 0 1 0,-5 0-1 0,3 0 39 16,2 0 1-16,0 0-1 0,4-2 1 0,3 0-36 15,2 2 0-15,-4 0 0 16,0 0 1-16,2 0 6 0,-1 0 1 0,-3 0 0 16,1 0 0-16,0 0-12 0,-3 0-1 0,-2 0 1 0,-3 0-1 0,-3 0-3 0,0 0 0 0,0 0 0 0,4 0 1 15,-4 0-5-15,0-2 8 0</inkml:trace>
  <inkml:trace contextRef="#ctx0" brushRef="#br0" timeOffset="-27196.06">21221 14436 1532 0,'0'0'0'0,"-7"0"0"0,-3 2 0 0,1 0 22 15,4 0-1-15,3 1 0 0,2-3 2 16,-5 4-12-16,1 6 11 15,2-5-10-15,0 3 25 16,2-1 0-16,-3 0 0 0,3 0 0 16,0 7-23-16,0 19 17 15,3-15-16-15,-3-2 10 0,2 1 0 0,0 1 0 0,0-4 0 0,1 0-12 0,3 5 11 16,-3-10-10-16,1-2-3 0,-1-2 1 0,1 2 0 0</inkml:trace>
  <inkml:trace contextRef="#ctx0" brushRef="#br0" timeOffset="-27147.44">21410 14445 1595 0,'0'0'0'15,"0"0"0"-15,0 0 33 0,0 0 0 0,-10 25 1 16,6-11 0-16,2 2-21 16,-3 24 16-16,0-22-14 0,-1-2 39 15,3 1 1-15,1 1 0 0,0-4 0 16,2 0-38-16,0-14-1535 15</inkml:trace>
  <inkml:trace contextRef="#ctx0" brushRef="#br0" timeOffset="-26564.89">21597 13852 1444 0,'0'0'0'0,"0"0"0"0,0 0 12 0,18 11 2 0,-8-6-1 0,4 9 1 0,6 0-7 0,-3 4 1 0,-1 5 0 0,0-2 1 0,-3 2 26 0,1 7 1 0,0 3 0 0,-2 6 0 16,-1 3-22-16,-1 2 1 0,-4 3-1 0,1 6 2 0,-4-5 15 0,1-4 2 0,-4 3-2 0,-2 8 2 0,-2 1-20 0,-1-5 2 0,0 0 0 0,-2-3-1 0,-2 1 8 0,0-9 0 0,-3 1-1 0,-4-8 2 0,-2 4-12 0,4-2 0 0,-4-8 0 15,-3 1 2-15,2-5-4 0,1-4 0 0,-3 0 0 16,-2-3 1-16,6-2-5 0,-3-3 2 0,6-2-1 15,0-4 0-15,3-3 2 0,3-1 1 16,0-1 0-16</inkml:trace>
  <inkml:trace contextRef="#ctx0" brushRef="#br0" timeOffset="-17487.95">22435 14083 627 0,'0'0'0'0,"0"0"0"0,0 0 0 0,0 0 2 0,-7 21 0 0,7-9 1 0,-5 18 0 0,-2 7-1 0,3 0 0 0,-1-7 1 0,-2 2-1 0,5-3 8 0,-2-2 1 0,-1 4 0 0,-6-1 1 0,6 6-6 0,0 1 2 16,-4 1-1-16,-2 8 1 0,6-4 9 0,2-1-1 15,-4-4 1-15,-2 7 1 0,2-11-9 0,1-3 1 16,-1-2 0-16,0 2 1 0,4-4 1 0,-1-12 1 16,-1-1 0-16,0-6 0 0,5 0-5 0,3 0 0 15,-3-7 0-15,2-4 1 0,-2 4 0 0,5-5 1 0,-5 3-1 16,0-7 1-16,7-1-5 0,0-2 2 0,-1-2 0 15,-1-13 0-15,4-1 5 0,-2 2 0 0,-7 1 1 16,-2 7 0-16,4 3-5 0,0 1 0 0,-4-4 0 16,0-1 0-16,4 4 10 0,0 7 1 0,-4-8 0 15,0-5 0-15,6 3-9 0,-1 2 0 0,-3 0 0 16,0 1 1-16,4-1 16 0,-3 2 0 0,1-4 0 0,2 6 0 16,1-2-15-16,-3 1 2 0,0-2-2 0,-1 6 2 15,3-5 9-15,-2 5 1 0,-2 2-1 0,0 0 2 16,3-2-14-16,-1 2 2 0,-2 4-1 0,0-3 0 15,5-1 11-15,0 0-1 0,3 0 1 0,-1-5 0 16,7-4-12-16,2 0 2 0,-1-7-2 0,7-3 1 0,-5 7 10 16,-1 4-1-16,0-4 0 0,2 3 1 0,1 8-11 15,-3-1 0-15,2 2 0 0,-11 3 1 0,1 6 7 16,1 1 0-16,0 3 0 0,0 3 0 0,-2 1-9 16,-2 2 1-16,-1 2-1 0,-4 4 1 0,0 5 7 0,0 2 0 15,-4-3 0-15,-1 12 1 0,-6 1-8 0,1-10-1 16,-3-8 0-16,-1 8 0 0,2 1 7 0,1-3 1 15,-3-4-2-15,-2-3 2 0,2 0-8 0,2-4 1 16,-4-6-1-16,-5-5 0 0,5 3 5 0,4-2 1 16,-2-6 0-16,-2-5 0 0,9 2-7 0,1 2 0 15,-1-4 0-15,0-3 1 0,4 1 4 0,1 8 1 16,-2-4-1-16,1 2 2 0,5 1-7 0,-1 1 0 16,-1 1 0-16,0-3 0 0,6 1 2 0,-1 2 2 0,-1 1-2 15</inkml:trace>
  <inkml:trace contextRef="#ctx0" brushRef="#br0" timeOffset="-16772.41">23319 13675 1470 0,'0'0'0'0,"0"0"0"0,0-25 0 0,0 20 34 0,1 1 2 0,-1 4-1 0,-1-3 1 0,1 3-21 0,-4 1-1 0,1 1 1 0,-1 0 0 0,4-2 38 0,-5 5 0 0,1-3 0 0,-1 5 1 0,-6 4-38 16,1 4 1-16,-1 1 0 0,-3 0 1 0,0 3-14 0,2-3 2 0,-1 2 0 0,-1 6-1 0,2-1-1 0,3 4 0 0,-3 4 0 0,-6 6 0 0,2 0-6 0,2-5 1 0,0 0 0 0,2 5-1 15,-4 1 1-15,2 6 0 0,-4 4 0 0,0 6 0 0,6-1-22 0,-2-9 1 0,0 7 0 0,1-2-1 0,8 4 11 0,2-9 1 0,-1 0-1 0,2 4 1 0,6-4-18 0,1 1 0 0,2-1 0 0,2 9 1 0,5-14 14 0,0-8 1 0,-1-4-1 0,4-8 1 0,-1 4 0 0,0-5 2 0,2-6 0 0,1-3 0 0,0-1 3 0,-1-4 0 16,0 0 0-16,-1-6 1 0,3 0 2 0,-6 0 0 16,-2 0 0-16,-1-6 0 0,1-3 1 0,-1-1 0 15,-10-6 1-15</inkml:trace>
  <inkml:trace contextRef="#ctx0" brushRef="#br0" timeOffset="-15474.84">23451 14435 829 0,'0'0'0'0,"0"0"0"0,0 0 0 0,0 0 13 0,0 0 1 0,0 0-1 0,0 0 2 0,0 0-7 0,16 10 1 0,-7-10-2 0,-2 0 2 0,5-3 30 16,2 1 0-16,-2 0 0 0,4-3 0 0,-3-7-23 16,4 1 0-16,1 4 0 0,-4 2-1 15,0-4 4-15,0-2 2 0,-3 1-1 0,-2 1 0 0,1-2-10 16,-1-1 1-16,-4 2 0 0,-1 1 1 0,-1-4-4 15,1 3-1-15,0-1 1 0,-4 1 0 0,0-1-3 0,0 1 0 16,-2 1 1-16,0-2-1 0,-5 2 0 0,2 2-1 16,-1 4 1-16,-1 1-1 0,-5 0 0 15,3 1-1-15,-1 1 1 0,-5 0-1 0,0 7 1 0,-3 0 1 16,2 0-1-16,-2 3 2 0,-1 8-3 0,7-1 1 16,-1-4-1-16,-3 1 2 0,4 2 0 0,3-4 2 15,-3 6 0-15,3-1-1 0,0-3-1 0,2-1-1 0,0-1 1 16,4 4-1-16,1 0 8 0,0-4 0 0,-1 2-1 15,-1 0 1-15,8 4-5 0,1-3 1 0,0 3 0 16,2-4 0-16,0 2 15 0,2-2 2 0,0 0 0 16,0-7-1-16,-2 2-12 0,2-2 0 0,-2-2 0 15,3 1 1-15,1-3 12 0,-1 2 2 0,1-1 0 16,7-4 0-16,3 0-14 0,0 0 0 0,-5-9-1 16,-2-1 2-16,0-1 15 0,2 2 0 0,-4-3 0 15,1 1 2-15,-1 2-18 0,-5 1 1 0,-2-3-1 0</inkml:trace>
  <inkml:trace contextRef="#ctx0" brushRef="#br0" timeOffset="-15029.93">23802 14482 1381 0,'0'0'0'0,"0"0"0"0,0 0 0 0,0 0 43 16,-12 14 0-16,6-5 1 0,3 5 0 0,-1 5-28 0,1 2 0 0,-3-1 0 0,-1-1 1 0,4 1 37 0,1-1 1 0,-5-2 0 0,2-4 0 0,3 3-38 0,0-2 1 0,-1 0-2 0,-3 3 2 0,3-4-5 0,1-1 0 0,-1 2 1 0,-3-2-1 0,3-1-5 0,1-4 0 0,-2-4 0 0,3 1 1 0,1-4-8 0,0 0 0 0,0 0 0 0,0 0 1 0,5 0-1 0,-3-5 0 15,-1-2 1-15,7-7 0 0,2-6-2 0,1 1 0 0,-1 0 0 0</inkml:trace>
  <inkml:trace contextRef="#ctx0" brushRef="#br0" timeOffset="-14746.17">23883 14561 1067 0,'0'0'0'0,"0"0"0"15,-12 2 0-15,1 0 13 0,6 1 2 0,1-1-2 16,4 0 2-16,-3 5-7 0,1 0 1 15,-2-2 0-15,1 2 0 0,-4 2 14 16,3 2 2-16,3-6 0 0,1 2-1 16,-4-4-13-16,2 3 2 0,-1-3-1 15,-1-3 0-15,4 0-4 0,-3 4 0 0,3-4 0 16,-4 0 1-16,4 0-3 0,-3 0-1 0,3 0 1 0,-2 0-1 0,2 0-5 0,-5 1 2 0,5-1-1 16,-4 2 0-16,4-2-1 0,-3 2 1 0,3-2 0 0,-6 3 0 0,3-1-1 0,1 2 0 15,0-1 0-15,2 3 0 0,0-1 0 0,0-2 0 16,0-3 0-16,0 0 0 0,6 6 0 0,-3-3 0 0,-3-3 0 15,4 4 0-15,-1 1 0 0,1 0 0 0,1-1 0 16,0 1 0-16,6 2 0 0,-1 0 0 0,1-2 0 16,-4 2 1-16,4 0-1 0,-1 2 0 0,-5-2 0 15,-1 0 1-15,1-3 3 0,1-2-1 0,-1-2 1 16,0 3 0-16,-1-1-2 0,-4-2 2 0,5 0-2 16</inkml:trace>
  <inkml:trace contextRef="#ctx0" brushRef="#br0" timeOffset="-14510.18">23872 14695 1255 0,'0'0'0'0,"-5"0"0"0,2-2 0 16,-3-1 18-16,6-1 1 0,0 4 0 0,6-3 0 0,-3 1-8 16,1-3-1-16,1 1 0 0,-1 1 1 0,4-1 24 15,1 1 0-15,0-1-1 0,2 0 1 0,1-1-20 16,0 2-1-16,1 4 1 0,-3 1 1 15,-3 0 8-15,0 1 2 0,2-1-1 16,-5 0 1-16,-4-2-14 0,5 5 0 0,-3-1 1 0,3 1 0 16,0 0-6-16,-5 2 0 0,4-3-1 0,1-1 2 15,0-1-3-15,-1-2 0 0,-4 0 0 0,0 0 0 16,0-7 1-16,0 2 0 0,0 0-1 0</inkml:trace>
  <inkml:trace contextRef="#ctx0" brushRef="#br0" timeOffset="-14308.32">23961 14552 1318 0,'0'-5'0'0,"0"-5"0"0,1-4 0 0,1 1 20 0,-2 8 2 0,0 1-2 16,4 3 1-16,-1 1-11 0,-1 5 1 0,-4-3 1 15,2 1-1-15,0 3 21 0,0-3 1 0,2 1 0 16,-2 6 0-16,0 9-19 0,0 3 0 0,0 0 1 16,0 5-1-16,4 1 1 0,-3-9 0 0,-1-1-1 15,0-9 2-15,6 1-7 0,-5 1 0 0,3-2 0 16,-2-1 0-16,-1-1-6 0,3 0 2 0,-4-1-1 15,3 1 1-15,-1 0-3 0,-2-7 1 0,4 2 1 16</inkml:trace>
  <inkml:trace contextRef="#ctx0" brushRef="#br0" timeOffset="-13904.86">24149 14466 1143 0,'0'0'0'0,"0"0"0"16,0-17 0-16,-1 13 11 0,-1-1 2 15,2 5-2-15,-4 0 1 0,4 0-5 16,0 0 1-16,4 0 0 0,-4 0-1 0,0 0 15 16,0 0-1-16,0 0 0 0,0 0 2 15,0 0-12-15,0 0 0 0,0 5 1 0,0-5-1 16,2 2-3-16,3 1 1 0,-5 4 0 0,2-3 0 15,1 5-4-15,1 3 1 0,-1-5-1 0,3 4 2 0,-3 3-6 0,1 0 0 0,-4-2 0 16,0 6 2-16,0 3-2 0,0-2 0 0,-7 1 0 0,1-6 0 0,-3 3-1 0,2-3 0 0,-1 4 0 16,-1-4 0-16,5-3 0 0,-3-3 0 0,2-1 0 15,-2 0 0-15,2-3 0 0,5-4 0 16,-4 0 0-16,0 0 1 0,4 0-1 0,0 0 0 0,0 0 0 16,0 0 1-16,0 0 1 0,0 0 0 0,0 0-1 15,2-5 1-15,2 1-1 0,-1 2 0 0,1 1 1 16,3-3 0-16,5-1 5 0,1 0-1 0,-5 1 1 15,3 2 1-15,1 0-4 0,1 1 2 0,-3 1-2 16,-3 0 2-16,2 3 6 0,0-1 1 0,-2-2-1 16,-2 4 0-16,1 1-5 0,-1 0 1 0,-2-3 0 15</inkml:trace>
  <inkml:trace contextRef="#ctx0" brushRef="#br0" timeOffset="-12637.67">24111 14419 1180 0,'0'0'0'0,"0"0"0"16,0 0 0-16,0 0 27 0,0 0 0 0,-18 0 0 0,16 3 1 0,0 1-16 0,1 3 2 0,-1-5-2 0,2-2 2 0,-4 3 28 0,3 1 2 0,-1-1-1 0,2 1 0 0,2 1-27 0,-1 0 1 0,1-1-1 0,-2-4 0 0,4 0 5 16,-4 0 0-16,5 3-1 0</inkml:trace>
  <inkml:trace contextRef="#ctx0" brushRef="#br0" timeOffset="-10049.61">24409 14457 803 0,'0'0'0'0,"0"0"0"0,0 0 0 0,0 0 4 0,17-12 1 0,-17 12-1 16,4-3 2-16,-1 3-3 0,-3 0 1 16,2 3-1-16,-2-3 2 0,0 4 15 0,0-4 1 15,0 3 0-15,0 2 1 0,0 8-11 16,-2-1 0-16,-1-1 0 0</inkml:trace>
  <inkml:trace contextRef="#ctx0" brushRef="#br0" timeOffset="-9881.38">24347 14748 1218 0,'0'0'0'0,"0"0"0"0,0 0 0 0,3 3 54 15,-3-3 0-15,-1 4 0 0,-1-1 1 0,2 4-38 0,0-1 1 0,0-1-2 0,0 2 2 0,2 0 34 0,-1-2 0 0,-1 0-1 0,0 1 2 0,6 1-36 0,-1-2 0 0,-1 0-1 0,-1 1 2 0,6-5 8 0,2-1 0 0,-3 0 0 0</inkml:trace>
  <inkml:trace contextRef="#ctx0" brushRef="#br0" timeOffset="-7905.39">24945 14310 1356 0,'0'0'0'0,"0"0"0"0,0 0 0 0,0 0 35 0,0 0 1 0,0 0-1 0,2 24 1 0,-8-8-22 0,1-2 1 0,0 2-1 0,-2 7 2 0,0-2 35 0,1 0-1 0,-1-3 1 0,-1 3 0 0,0 3-34 0,5 6 0 0,-2 0 0 0,-2-5 1 0,1 5-3 0,1-4 2 0,0-3 0 0,-1 9 0 0,3-6-8 0,-1-7 1 16,-1 4-1-16,2 0 1 0,3-5-7 0,0-6 2 0,1 4-1 0,-1 0 1 0,2-6-3 0,3-3 1 0,1 0 1 0,-1 0-1 0,4-1-3 0,0-5 1 0,-2-1 0 0,-4 0 1 0,2 0-2 0,3 0 1 0,-1 0-1 0,1-1 1 0,3-5-1 0,-2 1 0 0,0 2 0 0,5-8 0 0,0 2 0 0,-2 4 0 0,-3-6 0 15</inkml:trace>
  <inkml:trace contextRef="#ctx0" brushRef="#br0" timeOffset="-7582.2">24747 14508 1394 0,'0'0'0'0,"0"0"0"15,0 0 0-15,0 0 25 0,0 0 0 0,0 0-1 16,0 0 1-16,0 0-13 0,18 2 1 16,-11 2-1-16,4-2 1 0,5 1 27 15,3 1 0-15,2-1 1 16,2-1 0-16,0 1-25 0,-2-1 0 0,0 2-1 16,-1-1 2-16,-1 2 12 0,2 1 2 0,-5-1-2 0,7-3 1 0,2 3-16 0,-4 0-1 0,-7-3 1 15,-3-4 0-15,-1 2 0 0,-3-3-1 0,-5-3 1 0</inkml:trace>
  <inkml:trace contextRef="#ctx0" brushRef="#br0" timeOffset="-6866.96">25876 13458 1457 0,'0'0'0'0,"0"0"0"0,2 35 0 0,-2-10 28 0,-2-2 1 15,0 2 0-15,2 10 0 0,-1 2-16 0,-1 5 1 0,-3 7-1 0,1 14 1 0,1 1 29 0,-6-3 1 0,2 10 0 0,3 11 1 0,1 1-30 0,-3 0 2 0,1 7-1 0,2 3 1 0,-1-5 3 16,-1-4 0-16,-2 11 0 0,3-3 1 0,2-8-11 15,-1-8 1-15,-4-6 0 0,3 6 0 0,3-8-8 16,-1-10 0-16,-4-3 0 0,1-6 1 0,7-3-2 16,0-9 0-16,-4-5 0 0,0-1 2 0,0-4-4 15,1-8 0-15,-3 0 0 0,2-6 1 0,1-6-1 16,1-7 0-16,-6-4 0 0,5-5 1 0,-3-7-1 0,0 1 0 16,3-3 0-16</inkml:trace>
  <inkml:trace contextRef="#ctx0" brushRef="#br0" timeOffset="-6210.59">26187 14248 1255 0,'0'0'0'0,"0"0"0"0,0 0 0 0,0 0 17 0,0 0 1 16,0 0-1-16,0 0 1 0,0 0-9 0,0 0 1 0,0 0 0 0,10 26 0 0,-3-11 24 0,2 0-1 0,0-1 1 0,3 9 0 0,-3 2-20 0,0-6 1 0,0 1 0 16,1-3-1-16,1 6 12 0,0-4 1 0,-1 3 0 15,2 0 0-15,1 1-15 0,-3-3 2 0,-1-1-2 0,0 2 1 16,5 0 0-16,-2-1 0 0,-3-5 1 0,-5-2-1 16,5 3-5-16,-1-1 0 0,0-4 0 0,-5 0 1 0,1-3-3 15,-1-4 1-15,-3-4 0 0,0 0 1 0,0 0-4 16,2-4 2-16,-2 1-2 0</inkml:trace>
  <inkml:trace contextRef="#ctx0" brushRef="#br0" timeOffset="-5935.07">26518 14267 1281 0,'0'0'0'0,"0"0"0"0,-19-15 0 0,12 16 20 0,2 3 2 16,-4 1-1-16,0 2 0 0,0 2-10 0,0 3 1 16,-1 4-1-16,-4 5 0 0,-1 4 17 0,3-4 0 0,-2 5 0 15,-4-4 1-15,1 6-15 0,3-2-1 16,0-1 1-16,-1 1-1 0,0 0 9 0,-1 1-1 0,2 3 0 16,-1-2 1-16,3-3-11 0,0 1 0 0,-2-5 0 15,1 0 0-15,3-5 1 0,1-2-1 0,-2 0 0 16,2-2 0-16,8-5-4 0,1-7 1 0,0 0-1 15,0 0 1-15,5 0-1 0,-1-3 1 16,-3-2 0-16</inkml:trace>
  <inkml:trace contextRef="#ctx0" brushRef="#br0" timeOffset="-5552.48">26614 14537 1306 0,'0'0'0'0,"0"0"0"0,0 0 0 0,0 0 21 0,-20-2 1 0,17 4 0 0,1 5 0 0,0 1-11 0,0 5 1 0,-1 1-1 0,-2 12 1 0,1 2 21 0,-1-3 0 0,-1 1 1 0,-1 1 0 0,2-4-21 0,3-6 2 0,-3 8-1 0,0 1 1 0,3-5 4 0,2-7 1 0,-5 1 1 0,3 0-1 0,4-8-10 0,-1-1 1 0,-1-6 0 0,-3 3 0 0,3-3-3 0,0 0 1 0,2-3-1 16</inkml:trace>
  <inkml:trace contextRef="#ctx0" brushRef="#br0" timeOffset="-5268.89">26719 14605 1332 0,'0'0'0'0,"0"0"0"0,0 0 0 15,0 0 19-15,0 0 0 0,0 0 0 0,0 0 0 0,0 0-9 16,-17-7 1-16,13 9-1 0,1 0 1 0,-1 1 23 16,1-1 1-16,-1 2-1 0,-3 6 0 0,-4 2-19 15,1-1 0-15,-1-4-1 0,4-4 1 16,2 6 12-16,0-2 0 0,1-3 0 16,1-4 1-16,3 0-16 0,-4 7 1 0,4-7 1 0,-3 3-1 15,1 1-1-15,2-4 0 0,-4 2-1 0,6 1 1 16,0 2-5-16,0 1 1 0,1-3 0 0,1-1 0 15,-1 0 1-15,2 1 0 0,1 1 0 16,1 1 1-16,2 0-5 0,-2-1 2 0,-2-2-1 0,2 1 1 0,2 1-1 0,0 3 2 16,-2-2 0-16,-2 2 0 0,2 0-4 0,0-3 2 15,-2-1 0-15</inkml:trace>
  <inkml:trace contextRef="#ctx0" brushRef="#br0" timeOffset="-5020.15">26799 14737 1494 0,'0'0'0'0,"0"0"0"15,-9 0 0-15,-2-3 32 0,4-1 0 0,7 4 0 0,2-3 0 16,-2 3-18-16,0 0 0 0,0 0 1 0,4-2-1 16,-4 2 38-16,3 0 0 0,1 0-1 0,-1 0 1 15,4-2-35-15,2-3 0 0,0 0-1 16,5-1 2-16,4 3 12 0,-2 1-1 0,-2 0 0 15,-7 0 1-15,3 4-16 0,-1 2-1 0,-2-1 1 0,-3-1-1 16,3 2-1-16,0-1 1 0,-4 1-1 0,1 1 2 0,1-2-7 16,0-1 1-16,-5-2 0 0,0 0 0 0,6 2 0 15,-6-2 1-15,0 0-1 0</inkml:trace>
  <inkml:trace contextRef="#ctx0" brushRef="#br0" timeOffset="-4821.97">26887 14565 1670 0,'0'0'0'16,"0"0"0"-16,0 0 0 0,0 0 34 0,-19 16 0 15,13-6-1-15,-3 17 2 0,1-1-20 0,2-3-1 0,3 1 1 16,-1-2 0-16,6-7 35 0,0-4 2 0,0 3-1 16,1 4 1-16,1-6-35 0,-1-3 0 0,2-2-1 15,3-4 2-15,-1-1 16 0,0-2 0 0,-4 0-1 16</inkml:trace>
  <inkml:trace contextRef="#ctx0" brushRef="#br0" timeOffset="-4573.03">27111 14544 1922 0,'0'0'0'0,"0"0"0"0,0 0 0 16,0 0 38-16,0 0 1 0,0 0 1 0,0 0-1 0,0 0-23 15,0 0-1-15,7 24 1 0,-10-8 0 0,-3 11 36 16,-1-1 2-16,0-1-1 0,2 10 1 0,1-7-37 16,1-7 1-16,-3 4-2 0,-1 1 2 0,6-5 15 15,1-10 1-15,0-3-1 0,1 1 1 16,3-3-19-16,-4-6-1 0,0-6 1 16</inkml:trace>
  <inkml:trace contextRef="#ctx0" brushRef="#br0" timeOffset="-4020.51">27372 13891 1670 0,'0'0'0'0,"0"0"0"0,-3 19 0 0,4-5 39 0,5 0-1 0,-1 4 0 0,4-4 1 0,8 4-24 0,-1 5 0 0,0 1 1 0,-2 1 0 0,0-2 34 0,-1 5 1 0,-3-2-1 0,-1 6 1 15,0 0-34-15,0-1 0 0,-2 1-1 0,-6 7 2 0,-1-8-4 0,-1 4 0 0,-3 1 1 16,1-6 0-16,1-2-8 0,-2 2 2 0,-4 8 0 15,-3-1 0-15,-1 4-8 0,-2-1 2 0,-4 2-1 16,-9 27 0-16,1-11-1 0,3-16 2 0,0-5-2 16,2-5 1-16,2 0-3 0,3-11 0 0,-2-5 0 15,-1-2 1-15,3 1-2 0,2-6 2 0,-2-7-1 16</inkml:trace>
  <inkml:trace contextRef="#ctx0" brushRef="#br0" timeOffset="2500.15">23303 15819 1004 0,'0'0'0'0,"0"0"0"0,0 0 0 0,-4 23 12 16,4-4 1-16,-2 1-1 0,-1 22 1 0,-1 9-5 0,-1-2 0 0,-5 9 0 0,-3 2 0 0,8 2 34 0,-4 3 2 0,-2 14-1 0,3 12 1 0,2-3-29 0,-1-7 2 0,-3 2-1 0,-1 5 1 0,6 0 22 0,1-11 0 0,-6 1 1 0,1-12 0 0,5-4-24 0,3-9-1 0,1 1 1 0,-4 1 0 0,8-11 6 0,-4-9 2 0,1-7-2 0,-1-7 2 0,2-7-13 0,0-3 1 0,-4-6 1 0,2-5-1 0,0-3 5 0,4-8 0 16,-3-3 0-16</inkml:trace>
  <inkml:trace contextRef="#ctx0" brushRef="#br0" timeOffset="3373.58">23687 16412 1306 0,'0'0'0'0,"0"0"0"0,0 28 0 0,4-5 36 0,-1-2 0 0,-1 0-1 0,9 13 1 0,-1-3-21 0,4-4 0 0,-1 1-1 0,1 0 2 0,7-5 29 0,-2-6 0 0,-1 5 0 0,5-5-1 0,-4 4-28 0,1-3 1 0,-1-2-1 0,2-2 0 0,-1 0 15 0,-4-2 0 0,-2-5 1 0,-4-3-1 0,-1 1-17 0,0-2 0 16,3 4 0-16,-6-5 0 0,1 0 0 0,-6-2-1 0,-1 0 1 0</inkml:trace>
  <inkml:trace contextRef="#ctx0" brushRef="#br0" timeOffset="3545.21">23996 16517 1608 0,'0'0'0'0,"0"0"0"0,0 0 0 0,0 0 25 0,0 0 1 0,0 0 0 0,-19-3 0 0,10 6-14 0,0-1 1 0,-2 4-1 0,3 4 1 0,-3 6 25 15,-3 3 1-15,-2 1-1 0,-7 10 1 0,5-4-24 16,2-1 0-16,1-1 1 0,-8 6 0 0,5 0 6 0,2 0 1 15,-1 2-1-15,-1-4 1 0,4 0-12 16,1-5 0-16,3-4 0 0,-1-5 2 0,6 0-4 0,-2-1 1 16,2-6-1-16,-1-6 1 15,6-1-5-15,0 0 2 0,2-3 0 0,2-4 0 16,-1-4-1-16,2 1 1 0,-1 1 0 16</inkml:trace>
  <inkml:trace contextRef="#ctx0" brushRef="#br0" timeOffset="3864.21">24135 16678 1494 0,'0'0'0'0,"0"0"0"0,-17 19 0 15,10 0 32-15,3-1 0 0,1-2 0 0,-1-2 0 0,4 7-18 16,2-4 0-16,-2-2 1 0,-2-5-1 0,2 4 28 15,2-2-1-15,0 1 1 0,-2-6 0 0,1 3-27 0,1 1 1 16,-2-4 0-16,0-3 0 0,4-3 7 0,1 1 0 16,-3 0 0-16,1-4 0 0,1-3-11 15,-1-2 0-15,-1 0 0 0</inkml:trace>
  <inkml:trace contextRef="#ctx0" brushRef="#br0" timeOffset="4142.13">24275 16660 1419 0,'0'0'0'16,"0"0"0"-16,0 0 0 0,0 0 20 0,0 0 0 0,-14 18 1 16,3-10-1-16,0 10-10 0,1 0 1 0,-1-4 0 15,-1 1 1-15,3 3 15 0,2-2 1 16,0-7 0-16,2-4 0 0,1 0-16 0,2 1 2 0,1-3-1 16,1-3 0-16,-4 0 5 0,4 0 0 0,0 0 0 15,0 0 1-15,-2-5-8 0,2 1-1 0,0 4 0 16,0-5 0-16,2 1-1 0,-2 4 1 0,2-5-1 15,-2 2 1-15,0 3-4 0,3-6 0 0,-3 6 1 16,6-3 0-16,-6 3 0 0,1 2-1 0,3-1 1 16,-1 5 1-16,3-3-4 0,1 1 1 0,0-1-1 0,2 2 2 15,3 4 2-15,0 0 0 0,-1-2-1 0,-4-5 1 0,0 0-2 16,0 1 0-16,0 1-1 0,0-3 1 0,0-1 3 16,0 0 0-16,-1 0 0 0</inkml:trace>
  <inkml:trace contextRef="#ctx0" brushRef="#br0" timeOffset="4346.82">24305 16839 1658 0,'0'-3'0'16,"0"-4"0"-16,0-4 0 0,1 1 35 0,3 3 1 16,1 0 0-16,4-6 0 0,3 3-22 0,1 3 1 15,-1 1-1-15,0 3 2 0,3-1 33 0,-5 4 1 16,-1 0-1-16,0-1 1 0,1-1-34 0,-1 4 1 15,-2-2 0-15,-1 0 0 0,1 0 14 0,0 0 1 16,1 0-1-16,-2 0 1 0,-1 0-19 16,0 0 2-16,1 0-2 0</inkml:trace>
  <inkml:trace contextRef="#ctx0" brushRef="#br0" timeOffset="4557.53">24462 16669 1695 0,'0'0'0'0,"5"0"0"16,-14 0 0-16,2 0 33 0,4 0-1 0,3 0 1 0,-4 0 0 16,4 0-19-16,-2 3 0 0,2-3 1 0,0 4 0 15,0-1 25-15,0 1 2 0,-2-1-1 0,-1 4 1 16,1 7-27-16,2 2 1 0,0 0 0 0,2 2 1 16,1-1 3-16,1 4 0 0,1-3 0 15,1-4 0-15,-3 0-10 0,1-2 2 0,3 1-1 0,0-3 0 16,0 1-1-16,-2-2 1 0,0-6 1 0</inkml:trace>
  <inkml:trace contextRef="#ctx0" brushRef="#br0" timeOffset="4718.69">24675 16583 1646 0,'0'0'0'0,"0"0"0"0,0 0 0 15,-9 24 28-15,7-11 1 0,1 1 0 0,-1 0 0 0,2 1-15 0,0 0-1 16,0 4 1-16,-5 2-1 0,1 2 28 0,2-2-1 0,1 4 0 15,1 12 2-15,0-4-26 0,1-3-1 0,3-9 1 16,-2-5 1-16,3-4 24 0,0-1 1 0,-3-2-1 16</inkml:trace>
  <inkml:trace contextRef="#ctx0" brushRef="#br0" timeOffset="6200.76">19935 16625 250 0,'0'0'0'0,"0"0"0"0,0 0 0 0,0 0 204 0,0 0 1 0,0 0 0 0,0 0 0 0,18 10-201 0,-18-10 2 0,4 4-1 0,-4-4 0 0,1 3 64 0,-1-3 0 0,4 2 1 0,-4-2-1 0,7 2-51 0,2 0 0 0,-6-2 0 0,8-2 0 0,5-2 5 15,3 1-1-15,-3-1 0 0,9 1 1 0,-1-8-12 0,-2-1 0 0,-10 1 1 0,0 1 0 0,2-8-5 0,-3 1 1 0,-2-1-1 0,-6 0 1 0,6 4-3 0,-5-3 0 0,-3-4 1 0,-1 1 0 0,2 8-6 0,0 0 0 0,-4 1 0 0,0-3 0 16,2 2 0-16,0 1 0 0,-3 4 0 0,-4-2 0 16,2 4-3-16,-1 3 2 0,-1 4-1 0,-3 2 1 15,-1 4-1-15,2 1 0 0,-1 2 1 0,-10 10 0 0,3 2-3 16,3 1 0-16,-2-3 1 0,3-5 0 0,3-2-1 15,1 0 2-15,2 2-1 0,-6 2 0 0,5-1 0 16,1 1 1-16,1-4-2 0,-6 13 2 0,3-5 0 16,6-2 0-16,-4-8-1 0,3-3 1 0,2 5 1 15,2 0 1-15,0-2-1 0,4-5 1 0,-1 2-1 16,3 0 1-16,-5-6-1 0,3-1 1 0,3 2 0 16,2-1 0-16,0-1 0 0,1-4 1 0,4-1-1 0,2 1 0 15,-2 0 0-15,6-1 1 0,4-1 2 0,-4 2 2 16,-6-3-1-16,2-4 1 0,5 4-2 0,-3 3 1 15,-4-3-1-15,-5-2 0 0,3 4 6 0,-3 1 0 16,0 0 0-16,-1-2 0 0,3-3-3 0,-2-3 1 0,-2 1-2 16</inkml:trace>
  <inkml:trace contextRef="#ctx0" brushRef="#br0" timeOffset="6518.02">20283 16716 1206 0,'0'0'0'0,"-5"6"0"0,5-6 0 0,5 5 17 0,-5 2 1 0,0 2-2 0,-5-1 2 16,3 1-9-16,0 2 2 0,-1-1-1 0,-1 3 0 0,2 1 18 0,1 0 1 0,-3-2 0 0,-1-3 0 0,3 1-15 0,2-1-1 0,0 2 1 0,0-4-1 0,0-5-3 0,0-2 1 0,0 0 1 0,0 0-1 0,5-2-4 0,-5-3 1 0,4 1-2 0,1-6 2 0,4-3-7 0,0 1 1 0,-2-2 1 0</inkml:trace>
  <inkml:trace contextRef="#ctx0" brushRef="#br0" timeOffset="6838.16">20385 16729 967 0,'0'0'0'0,"-3"-4"0"0,3 4 0 0,-4-3 8 0,4 3 0 16,-3-4-1-16,3 4 2 0,-4-3-3 0,1 1 0 0,1 2-1 16,2 0 1-16,-7 0 10 0,2 2 0 0,-1-1 0 15,3 1 1-15,-1 0-8 0,1 0 1 0,-1 1-1 16,1 1 1-16,1 3 2 0,-3 0 1 0,1 0-1 15,0 0 0-15,1-2-4 0,1 0 0 0,-1-1 0 16,-1-2 0-16,4-2-3 0,0 0 2 0,0 0-1 16,0 0 1-16,4-2-3 0,-3-2 1 0,1 1-1 15,0-1 0-15,1 2 1 0,1-1-1 0,0 1 1 0,-4 2-1 16,5-2 0-16,-3 4-1 0,-2-2 1 0,5 5-1 16,0-3 0-16,-5 2 1 0,0-1-1 15,0-3 2-15,5 6-3 0,-1-1 1 0,0 4-1 0,-1-4 2 0,1 0 0 16,1 0 2-16,-3 1-1 0,3-1 1 0,2-1-3 15,0-4 2-15,0-2-2 0,-2-2 2 0,-1 1 1 16,-2-1 2-16,1 1 0 0,4-3 0 0,-1-1-3 16,1 0 0-16,-6 4 1 0</inkml:trace>
  <inkml:trace contextRef="#ctx0" brushRef="#br0" timeOffset="7085.22">20505 16722 1017 0,'0'0'0'16,"0"-6"0"-16,-2 3 0 0,2 3 13 16,-3 2-1-16,3-2 0 0,-2 0 2 0,2 0-6 15,0 0 0-15,2 3-1 0,-2-3 1 0,0 0 11 0,0 0 0 0,2 4 0 16,-2-4 2-16,3 5-11 0,-3-5 1 0,5 2-1 16,-3-1 1-16,5 3-6 0,0-1 0 15,2 1 0-15,0-2 1 0,3-1-3 0,1 1 1 16,-3-2 0-16,-3-2 0 0,4 1-4 0,-4 1 0 15,-2 0 0-15,-5 0 1 0,4 0-1 0,-1-2 0 0,-1-2 0 16,-2-1 1-16,4 0-2 0,-3 1 1 0,1 1 0 16</inkml:trace>
  <inkml:trace contextRef="#ctx0" brushRef="#br0" timeOffset="7288.14">20555 16672 791 0,'0'0'0'0,"-6"2"0"0,-1 5 0 15,4-2 3-15,1 1 2 0,0 2-2 0,2-2 1 0,-3 1-1 16,3 2 0-16,0-1 0 0,0-1 1 0,0 0 4 16,0 0 1-16,0-1-2 0,0-3 2 0,3 6-3 15,2 0 0-15,3 0-1 0,-7-4 1 0,5 2 3 16,1-2 0-16,-2-1 0 0,-5-4 0 0,5 2-4 16,-3 1 1-16,2-1 0 0,-1-2 0 0,2 0-1 15,1 2 0-15,-1-2 0 0,0-4 0 0,2-1-1 0,-3-2 0 16,-1 0 0-16</inkml:trace>
  <inkml:trace contextRef="#ctx0" brushRef="#br0" timeOffset="7500.55">20701 16634 791 0,'0'0'0'16,"0"0"0"-16,0 0 0 0,12 17 5 0,-8-13 2 0,-4 1-1 15,2 4 0-15,1-4-1 0,-1 0-1 0,-2 1 1 16,0-1-1-16,2 0 11 0,-2 2 1 0,0-2-2 15,0 3 2-15,3 0-7 0,-1 3 0 0,0-1 0 16,0 4 0-16,1 4 7 0,1 1-1 0,-4-6 1 16,1-6 0-16,3-2-7 0,-2-1 0 0,-2-4 0 15,0 0 1-15,0 0-1 0,1-4 0 0,-1 1 0 16</inkml:trace>
  <inkml:trace contextRef="#ctx0" brushRef="#br0" timeOffset="8533.17">21147 16287 866 0,'0'0'0'0,"0"0"0"0,0 0 0 0,-3 26 8 0,3-10 1 15,-2 2 0-15,-3 24 0 0,-1 0-4 0,1-1 1 0,-2-8-1 0,-2 6 2 0,4-4 10 0,-2-5 0 0,2 0 0 0,-6-6 0 0,9 1-9 0,2 0 3 0,-5-6-1 0,-2-3 0 0,7-4 2 0,0 1 0 0,-5-5 1 0,1-2-1 0,6-3-4 0,0 1 0 0,-2-4 0 16,0 0 0-16,1-6-3 0,3 3 1 16,-4 3-1-16,2-11 1 0,3 1-3 0,0-1 2 0,1-3-1 15</inkml:trace>
  <inkml:trace contextRef="#ctx0" brushRef="#br0" timeOffset="8798.83">21287 16282 878 0,'0'0'0'0,"0"0"0"16,0 0 0-16,0 0 9 0,0 0 0 0,0 0 0 15,0 0 0-15,0 0-3 0,8 17-1 0,-9-8 1 16,-1 5 1-16,2 4 11 0,0 6 1 16,0-2 0-16,0 6 0 0,0 0-9 15,0 2 0-15,-4-4 0 0,3 4 1 0,-3 0-3 0,1-7 1 0,-3 0 0 0,-1 5 0 0,2-7-3 16,-2-2-1-16,2-3 1 0,-6 5 1 0,6 0-6 16,1-1 0-16,-1-4 0 0,1-6 1 0,3 1-1 15,-1-4 1-15,0-2-1 0,-1-2 1 16,3-3-2-16,0 0 0 0,0 0 0 0,0 0 1 0,3-1-1 15,-1-5 0-15,-2-1 0 0</inkml:trace>
  <inkml:trace contextRef="#ctx0" brushRef="#br0" timeOffset="9218.81">20990 16804 778 0,'0'0'0'15,"0"0"0"-15,0 0 0 0,0 0 6 0,0 0 1 16,0 0-2-16,0 0 2 0,-17 14-3 15,17-10 1-15,-4-1-1 0,2 1 1 16,2-4 6-16,0 0 2 0,6 2-1 0,-6-2 0 16,0 3-5-16,0-3 1 0,3 0 0 15,1 0-1 1,3 0 1-16,3 0 1 0,-1 0 0 0,-2-2 0 0,6 1-3 0,1-1 0 0,-2 0-1 0,4 0 2 0,0 1-4 0,1-1 2 0,-1-2-1 16,0-1 1-16,0 0-2 0,2-1 0 0,-2 1 1 0,5 0-1 0,0 0 1 15,0-2 0-15,-2 1-1 0,8-2 2 0,1 6-3 16,-3 4 1-16,-11 1 1 0,-2-1-1 0,2 3 3 0,-1 4 1 15,-4-2-1-15,-4-2 1 0,2 0-2 0,-4 3-1 16,1-3 0-16,-2 0 1 0,1 0 11 0,-3 1-1 16,0-3 1-16</inkml:trace>
  <inkml:trace contextRef="#ctx0" brushRef="#br0" timeOffset="11246.68">21703 16560 866 0,'0'0'0'0,"0"0"0"16,0 0 0-16,-2 21 51 0,6-18 1 0,-1-1 0 0,1 2-1 0,1-3-34 0,0 3 0 0,2-2 0 0,-1-2 1 0,-1 0 36 0,2 0 1 0,0 0 0 0,2-2 0 0,3-3-39 0,1-4 2 0,-1-2-1 16,2-3 1-16,4-3-2 0,-2-3 1 0,-8 4 0 0,-2 4-1 0,1 3-7 0,2-3 1 0,-6 0-1 0,1-6 2 0,1 4-7 0,0 2 1 0,-3-2-1 15,-2-7 0-15,0-1 0 0,-2 10-1 0,-3 3 1 0,-2-3-1 0,2 3-2 0,-1 6 1 0,-1 1-1 0,-3-2 2 0,3 6-2 0,-1 2 0 0,0-1 0 0,-5 4 1 0,1 6-2 16,0-1 1-16,-1 0 1 0,-4 8-1 0,3-3-1 0,1 1 1 0,-1-1 0 0,0 6 0 0,5-2 2 0,4-1 1 0,-6-3-1 0,4 8 1 0,4-4-2 0,-4-3 1 0,1-3-1 15,6 6 2-15,4 1 2 0,-1-8 1 0,-1 1 0 0,2 0 1 0,-1 0-4 0,2 3 1 0,-1-2-1 0,1 0 2 0,6-1 2 0,-1 0 0 0,-1-7-1 16,2 1 2-16,1-2-3 0,1-2 0 16,1-1-1-16,-2-9 1 0,2 1 7 0,-2 2 1 0,-3-1-1 15,4-4 1-15,-1-4-6 0,-3 4-1 0,0 0 1 16,-2 0 1-16,3 0 5 0,1 2 0 0,-6-2 0 16</inkml:trace>
  <inkml:trace contextRef="#ctx0" brushRef="#br0" timeOffset="11706.91">22015 16593 1218 0,'0'0'0'0,"0"0"0"0,0 0 0 0,0 0 26 0,0 0 1 0,0 0-1 0,0 0 1 0,-2 18-15 0,-3-9 1 0,3-2 0 0,-1 1 0 0,-3 6 28 0,1 2 0 0,2 0 1 0,-6 14-1 0,2 2-25 0,1-6 0 0,3 0-1 0,-2-8 2 0,1 3-10 0,1-2 0 0,-3-3-1 0,3-5 2 0,3 1-3 0,0-3-1 0,-2 0 1 0,-3 0 0 0,1-1-5 0,2 1 0 0,-1-4 0 0,-1 1 0 0,3-3 0 0,1-3 0 0,0 0 0 0,0 0 0 0,0-3-3 0,1-1 1 0,3 1-2 0</inkml:trace>
  <inkml:trace contextRef="#ctx0" brushRef="#br0" timeOffset="12048.42">22072 16678 941 0,'0'0'0'0,"0"0"0"0,0 0 0 16,0 0 5-16,0 17 0 0,-4-12 0 0,0-1 0 0,1 3-1 0,1 0 0 15,-5 0-1-15,-2-2 2 0,2 2 4 0,5 0 0 16,-3-1 0-16,3-3 0 0,-1-1-4 16,-2 0 1-16,-1-1 0 0,3 3 0 0,1 1-1 0,0-1 1 15,2-4-1-15,-3 0 1 0,3 0-3 0,-2 3 2 16,2-3-2-16,-5 4 1 0,5-4-1 0,-4 3-1 15,4-3 0-15,-3 6 0 0,3-6 0 0,0 3 0 16,0-3 0-16,1 2 0 0,-1-2 1 0,4 2-1 16,-2 1 0-16,-1 1 0 0,5 1-1 0,-1 0 2 15,0 2-1-15,-5 2 0 0,4 5 1 0,1-2 1 0,0 1-1 16,-1-4 1-16,-1-4-2 16,-3 0 1-16,2 2-1 0,2-2 2 0,-1 1 4 0,1-1 0 0,-1-1-1 15,3-1 1-15,1-1-3 0,-2-2 0 16,-5 0 1-16</inkml:trace>
  <inkml:trace contextRef="#ctx0" brushRef="#br0" timeOffset="12361.47">22073 16774 1004 0,'0'0'0'0,"0"0"0"0,0 0 0 0,0 0 20 0,20-8 0 0,-20 8 0 0,3-4 1 0,3 2-11 0,1 0 1 0,-4 1 0 0,2-5 0 0,2 1 24 0,2 2 1 0,-3 1 0 0,1-2 0 0,1 1-21 0,3 1-1 0,0 0 1 0,-3 1 0 15,-1-1 11-15,1 0 1 0,-1 2 0 0,-7 0 0 0,5 2-15 0,0 0 2 0,-3-2-2 0,-2 0 2 0,0 0-2 0,0 0 1 0,3 0 0 0,1 1 0 0,0 1-5 0,-4-2 0 0,1 4 0 0</inkml:trace>
  <inkml:trace contextRef="#ctx0" brushRef="#br0" timeOffset="12783.83">22179 16648 1192 0,'0'0'0'0,"0"0"0"0,4 3 0 0,-4 1 14 16,0-1 0-16,0 2 1 0,-6 3 0 15,5-3-8-15,1 2 2 0,1 0 0 16,1 3 0-16,-2 3 8 0,0-1 1 0,0 0 0 0,0 4 0 16,0 4-8-16,0 1 0 0,0-5 0 0,0-2 1 0,4 1-3 0,-4-1 3 15,-4 2-2-15,4-9 1 0,0-1-5 0,0-1 2 0,0 0 0 16,0-5-1-16,0 0-3 0,0 0-1 0,0 0 0 16</inkml:trace>
  <inkml:trace contextRef="#ctx0" brushRef="#br0" timeOffset="12873.42">22283 16597 1017 0,'0'0'0'0,"0"0"0"0,0 0 0 0,0 0 10 16,0 0 1-16,0 0-1 15,0 0 1-15,0 0-4 0,0 0-1 0,0 0 1 16,0 0 0-16,0 0 10 0,0 0-1 15,0 0 1-15,20 10 1 0,-12 1-9 16,5-2 1-16,-3-1 0 0,-3 1 1 16,0-2 4-16,1-2 1 0,-5 2 0 0,-3 4-1 0,0-4-6 0,0 0 0 0,0-2 0 15,-2 2 1-15,-1 2-3 0,1 2 1 0,-7-1 0 0,-1 6 0 0,-1 2-4 0,4-1 2 16,-5-1-1-16,-1-3 1 0,4 1 1 0,2-4-1 16,2-5 1-16,2-3 0 0,3-2-3 0,-4 2 1 0,4-2-1 15,-3 3 2-15,3-3 0 0,0 0 0 0,0 0 0 16,0 0 1-16,0 0-3 0,0 0 1 0,0 0-1 15,0 0 1-15,0 0 3 0,0 0 0 0,0 0 1 16,3 2 0-16,-3-2-3 0,4 0 0 0,-4 0-1 16,5 0 2-16,2 0 6 0,2 0 1 0,0 0-1 15,-1 0 1-15,5 0-6 0,-3 2 0 0,-6-2-1 0</inkml:trace>
  <inkml:trace contextRef="#ctx0" brushRef="#br0" timeOffset="13510.59">22467 16663 1105 0,'0'0'0'0,"0"0"0"0,0 0 0 0,0 0 22 15,0 0 2-15,0 0-2 0,0 0 2 0,0 0-13 0,0 0 1 0,0 0 0 16,0 16 0-16,1-12 23 0,-1-4 0 0,4 3-1 0,-4 1 1 0,0-1-20 0,3-1-1 16,1-2 1-16</inkml:trace>
  <inkml:trace contextRef="#ctx0" brushRef="#br0" timeOffset="13610.25">22491 16767 1130 0,'0'0'0'0,"-3"0"0"0,-1-3 0 0,4 3 11 0,-3-2 0 0,-1 2 0 0,1 0 2 0,3 0-7 0,0 0 2 0,3 4-1 0,-3-4 1 0,2 3 14 0,-2-3 2 0,0 0-2 0,0 0 2 0,0 0-13 0,2 4 1 0,-2-4 1 0,3 1-1 0,-3-1 4 0,4 0-1 0,-4 0 1 0,3 0 0 0,3 2-7 0,-1-2 0 16,2 0 0-16</inkml:trace>
  <inkml:trace contextRef="#ctx0" brushRef="#br0" timeOffset="13993.69">22717 16598 1042 0,'0'0'0'0,"0"0"0"0,0 0 0 0,0 0 17 0,-19 23 1 16,13-14 0-16,1 2 0 0,3-1-8 0,1-1 0 15,-3 3 0-15,2 1 0 0,-1-3 23 0,1 2-1 0,0 1 1 16,-1 4 0-16,1 4-19 0,2-3 0 0,0 1 1 16,0 4 0-16,-5 0-6 0,1-3 0 0,4 1 0 15,2-4 1-15,-2-1-5 0,0-4 2 16,0 2-1-16,3 1 0 0,1-7-5 0,0-2 1 0,-1-1-1 15,2-2 0-15,-3-3 0 0,2 0 0 0,-1 0 0 16,-3 0 0-16,4 0-1 0,-1 0 0 0,1 0 0 16,-4 0 0-16,5 0 0 0,0-1 0 0,1-5 0 15,1 1 0-15,1-4-1 0,3-3 0 0,-2 3 0 16,-2 0 0-16,2 2 0 0,0 2 0 0,-6-2-1 16</inkml:trace>
  <inkml:trace contextRef="#ctx0" brushRef="#br0" timeOffset="14392.43">22567 16697 841 0,'0'0'0'0,"0"0"0"0,0 0 0 0,0 0 8 0,0 0 0 0,0 0 0 0,0 0 1 0,0 0-4 0,0 0 1 0,0 0 0 0,0 0-1 0,0 0 9 0,0 0-1 0,0 0 1 0,0 0-1 0,0 0-5 0,0 0 0 0,0 0 0 0,0 0 1 0,0 0 1 0,20 7 1 0,-12-9-1 0,7-3 1 0,0 0-4 0,1-1 0 0,0 3-1 0,0 1 2 0,2-1-1 0,-4-1 1 0,-2 2 0 15,-1 2 0-15,3-1-4 0,0-1 2 0,-3 4-1 16,-3 1 1-16,6-3-2 0,1 0 1 0,-5 0-1 0,1 4 1 16,-1-3-2-16,-4 1 1 0,1 0-1 0</inkml:trace>
  <inkml:trace contextRef="#ctx0" brushRef="#br0" timeOffset="71641.36">17099 15378 904 0,'0'0'0'0,"0"0"0"0,0 0 0 0,0 0 8 0,0 0 0 0,18-11 0 0,-18 11 1 0,0-4-4 0,0 4 1 0,7 0-1 0,-7 0 1 0,2 0 14 0,1 0 0 0,-3 0 1 0,4 0-1 16,-1-5-10-16,1 3 1 0,-1 1 0 0,3-3 1 0,1 4 9 0,1 4 0 0,3-3 1 0,1-1 0 0,4 0-11 0,4 0 0 0,-5 0 1 0,12-7 0 15,1 2-3-15,-3 2 0 0,0 1 0 0,1-3 0 0,2 3-4 0,0 2 2 16,2-2-1-16,4 0 1 0,1 1-1 0,2-3 1 0,4 2 0 16,3 0 1-16,0-1-4 0,-3 1 2 0,1-1-2 15,4 3 2 1,-2-2 1-16,-4 0-1 0,3 4 1 16,6 0 1-16,-3-4-4 0,0 0 1 0,7 4-1 0,-4 3 2 15,-3-5 7-15,-5 0 2 0,1 4 0 0,4-1-1 16,0-3-6-16,-2 0 1 0,5 2 0 0,4 2 0 0,2-3 8 15,-4-1 1-15,0 0-1 0,0 0 1 0,-1 0-8 16,-3 4 0-16,3-2 0 0,1-6 0 0,2 8 8 16,-4-1 0-16,1-3 0 0,1 0 0 0,2 4-8 15,-4-3 0-15,-3-1 0 0,5 0 0 0,-3 4 5 16,-6-1-1-16,4-1 1 0,1-7 1 0,3 5-7 16,-3 3 0-16,3-3 0 0,3-5 0 0,0 3 4 0,-6 2 2 15,3-1-1-15,3-3 1 0,-6 4-7 0,-3 2 1 16,6-2 0-16,6-2 0 0,-1 4 7 0,-6 3 1 15,1 0 0-15,3-5 0 0,-9 6-8 0,-6 2 1 16,3-4 0-16,0 1 0 0,-3 6 5 0,-4-1 0 16,1-3 1-16,7-3 0 0,-3 3-7 0,0 2 0 15,0-2 0-15,5-4 1 0,-5 3 3 0,-4 2 1 0,6-4-1 16,3-4 1-16,0 3-6 0,2 1-1 0,3-2 1 16,4-2 1-16,-4 1 5 0,-3 3-1 0,4-2 1 15,-4-2 0-15,-4 1-6 0,-3 3 1 0,5-2-1 16,3 0 1-16,-1 3 3 0,-3 0 1 0,1 0-1 15,2 2 0-15,-8 2-5 0,-1 0 1 0,4-4 0 16,5 6 0-16,-2-1 3 0,-7 1 1 0,4-1-1 16,6 1 2-16,1-2-6 0,-2 0 0 0,-2-2 1 15,3 0 0-15,-1 1 4 0,-2-2 1 0,2-4-1 16,7 1 2-16,0 1-7 0,-4-3 1 0,6-2 0 16,5 1 0-16,-5 1 3 0,-4-1 2 0,5-1-2 0,4 1 1 15,0 0-5-15,-2-2 1 0,-1-2 0 0,5 4-1 16,-2 2 5-16,-9-2-1 0,5 0 0 0,6 4 0 15,0-4-4-15,-1-4 1 0,10 1-1 0,-4 3 1 0,2 0 2 16,-4-2 0-16,6-2 0 0,4 1 0 0,0-1-4 16,-5-3 0-16,4-2 1 0,7 2 0 0,-3 4 2 15,-4 1 0-15,7-5 0 0,6 0 1 0,-8 3-5 16,-1 1 2-16,6-2-1 0,6 1 0 0,-9 2 1 16,-5-1 1-16,5-2 0 0,-1 3 0 0,-1 2-4 15,-5 0 2-15,7-2-1 0,-5-1 1 0,-2 3 0 0,-1 1 0 16,6-1 1-16,4 0 0 0,-4 2-3 0,-6-2 1 15,2-2-1-15,8 1 2 0,-3-1 0 0,-8 0-1 16,7-5 1-16,2 2 1 0,-5 1-4 0,-3-1 1 16,3-4 1-16,5 2-1 0,-11 2 2 0,-6 0 0 15,-3-2-1-15,3-6 1 0,-6 6-3 0,-7 0 2 16,-1-3-2-16,-4-3 1 0,-9 4 1 0,-11 4 1 16,-3-2-1-16,-14 0 1 0,-6 2-3 0,-1-2 2 0,-4-6-2 15</inkml:trace>
  <inkml:trace contextRef="#ctx0" brushRef="#br0" timeOffset="72346.18">16880 12990 1457 0,'0'0'0'0,"0"0"0"0,37 13 0 0,-10-6 28 0,1-2 1 0,4-3 0 0,1 3 0 0,4-3-16 0,6-2 1 0,3 0-1 0,-2 3 1 0,2-3 18 0,-1 0 1 0,7-3-1 0,11 3 2 0,8 0-21 16,-1-4 2-16,8-5-1 0,-1 2 1 0,5 0 2 0,4-1 0 0,16-5 0 0,4 6 1 0,-2-2-9 0,0 2 1 0,23-3 0 0,-1 3 0 0,-3 3-1 0,-5 1 0 0,13-3 0 0,3 8 1 0,-2 2-5 0,-8-4 2 0,6 0-1 0,9 0 1 0,-1 0-4 0,-7 0 1 0,4-4 0 0,12 2 0 0,-8-1-2 0,-14-1 2 0,11-6-1 0,11 10 1 0,-17-4-3 15,-10-3 1-15,11 4 0 0,1 1 0 0,-16-2 0 16,-13 1 0-16,-1-1-1 0,-3 4 1 0,-11 0-2 0,-14-7 1 15,-7 4 0-15,-7 6 1 0,-9 4-2 0,-10-3 1 16,-4-2 0-16,-9 3 0 0,-7 2 3 0,-9 0 2 16,-3 0-1-16,-9 7 0 0,-7 2-2 0,-9-4 2 15,-10-5-2-15</inkml:trace>
  <inkml:trace contextRef="#ctx0" brushRef="#br0" timeOffset="76808.06">21941 15659 590 0,'0'0'0'0,"0"0"0"0,0 0 0 0,0 0 5 0,-14-21 1 0,14 9 0 0,0-3 0 0,2-2-2 0,-1 1 0 0,3-3 1 0,1-4-1 16,-1 0 20-16,1 4-1 0,0-8 1 0,2-6-1 0,2 6-11 0,0 1 0 0,-2-6 0 0,2-3 1 0,3-2 15 0,-1-3 0 0,-4-6 0 0,-2-8 0 0,0 1-16 0,1 5 2 0,-3-6-1 0,1 1 1 0,1 5 19 0,2-3 2 0,-5-3 0 0,0 12 0 0,1 1-21 0,3 1 1 0,-1-4-1 0,2-4 1 0,-2 1 2 0,2-1 1 0,2-5-1 0,7-36 1 0,-2 11-8 0,-3 15 0 0,-3 1 0 0,0 4 0 0,2 6 1 0,1 6 2 0,-4-5-1 0,3 0 0 0,-1 0-5 0,0 3 1 0,2-3 0 15,3-5 0-15,0 14-1 0,0 1 1 0,5 4 0 16,-1-1 0-16,5 3-4 0,2 1 2 0,-1-1 0 15,6 3-1-15,0-3 0 0,4 12 0 0,1-5 1 16,4-4 0-16,0 13-3 0,-2 8 1 0,1-4 0 16,7 2 0-16,-3 8 2 0,-5 2 0 0,0-1-1 0,7-1 2 15,0 3-4-15,2 2 2 0,5-2-1 0,6-7 1 16,3 6 1-16,-4-1 2 0,8-3 0 0,1-1 0 16,2 2-3-16,0 3 0 0,9-4 1 0,0-7-1 15,-1 7 8-15,-6 3-1 0,0 1 0 0,7 1 1 0,-2 2-5 16,-9-4-1-16,4 4 1 0,5 0 0 0,-3 6 6 15,1-3-1-15,4-5 1 0,5-1-1 0,0 5-5 16,-5 1 0-16,-2-1 0 0,11-7 1 0,-1 6 6 16,-10 1 1-16,4-5 0 0,5 1-1 0,-7-2-6 15,-2 3 0-15,7-5 0 0,4 6 1 0,-6-3 6 0,-7-3 1 16,-1 3-1-16,10 3 1 0,-2-2-8 0,-6 0 1 16,1 2-1-16,7 0 1 0,-9 0 3 0,-1 0 2 15,6 6-2-15,3 1 2 0,-4-6-7 0,-11 5 1 16,4 1-2-16,7-5 2 0,-4 8 3 0,-9-1-1 15,1 0 0-15,-24-6 0 0,1 3-4 0,1 1 1 16,6 0-1-16,7 1 1 0,-1 3-2 0,-1 1 2 16,0-1 0-16,-2 3 0 0,2 3-4 0,-3-1 2 0,-3 5 0 15,31 11-1-15,-9-2 4 0,-15-2 1 0,-6 6-1 16,-7-5 1-16,-10 3-4 0,-6-4 1 0,-6 0-1 16,-5 8 1-16,-5 2 4 0,-2 8 1 0,-5-2-1 15,-4 11 0-15,1-1-4 0,-3 1 1 0,-1 1-2 16,-1 0 2-16,3 1 6 0,-1 2-1 0,-3 3 1 15,0 10 0-15,-3-7-6 0,4 2 1 0,-1 0-1 16,-1 1 1-16,-3 5 3 0,0-3 2 0,1 6-2 16,-3 6 1-16,-4-10-5 0,-1-3 0 0,1-2 0 15,6 1 0-15,-3-2 2 0,0-7 1 0,1-2 0 0,3-10 1 16,1 2-6-16,0-8 1 0,0 3 0 0,-3-2 1 16,0 2 1-16,1-12 1 0,-1-2-1 0,-2-2 1 0,-4-7-5 15,-1-2 2-15,-4-1 0 0,-2-4 0 0,0-7-1 16,-1 0 2-16,-8 0 0 0,-5 0 0 0,-3 4-4 15,-7-3 2-15,-9-8 0 0</inkml:trace>
  <inkml:trace contextRef="#ctx0" brushRef="#br0" timeOffset="82754.88">17332 15515 954 0,'0'0'0'0,"0"0"0"0,0 0 0 0,0 0 18 0,5-20 2 0,-6 12-3 0,-3-3 3 0,2 2-10 0,4 0 0 0,0 1 0 0,0-3 1 0,1-3 13 0,2 2-1 0,2 3 1 16,0-2 0-16,2 3-12 0,0 1 0 0,0 1 0 0,1-3 1 0,5 4 7 15,0 2 0-15,-2-1 0 0,11-1 2 0,5 3-12 16,1 2 1-16,3 0 0 0,8-3 0 0,-2 1 13 16,5 2 1-16,5-2-2 15,0-3 2-15,3 1-14 0,-1 4 1 0,7 0 1 0,13 0-1 0,-1-1-1 0,-1-10 2 16,7 4-1-16,0 3 0 0,-1-3-5 0,0-1 1 15,11-1 0-15,2 2 0 0,-8-2 2 0,-3 4 1 16,4 1-1-16,-23 2 1 16,4 1-4-16,2-1 0 0,5 2 0 0,10 2 0 15,0-4 1-15,-1 2 0 0,3 0 0 0,58 5 1 16,-17-1-3-16,-23-4-1 0,-11 0 1 0,-5 3-1 16,-9-3 4-16,-7 0 0 0,-2 0 0 0,1 4 0 15,-5-4-3-15,-8-2 0 0,2 0-1 0,3 4 2 0,-1-4 4 16,-3 2 1-16,1 0 1 0,3 0-1 0,-1-3-5 15,-12-3 1-15,5 3 0 0,-4 3-1 0,-4-5 5 16,-5 3 0-16,-2 2-1 0,1 0 2 0,-1 2-7 16,-5-1 2-16,2 3 0 0,5-2 0 0,-9-4 10 0,-2 2 1 15,3 0-1-15,-5 2 1 0,-4-1-9 16,-8 1 0-16,-3 2 0 0,0-1 1 0,-2-3 12 0,-2 0 0 16,-5 4 0-16,0-4 0 0,4 3-11 0,-4-3 0 15,0 0 0-15,-4 0 1 0,-1 0 7 0,5 0 0 16,-6 0 0-16,1 2 2 0,-4-2-12 0,0-2 1 15,1-1 0-15,-5 3 0 0,-4 0 8 0,-1 0 1 16,2 0-1-16,0 0 0 0,4 0-9 0,3 0 0 0,4 0 0 16,-2 0 1-16,3 0 5 0,4 0 1 0,-5 0 0 15,0 0-1-15,-1 0-7 0,3 0 2 0,3 0-3 16,-4 0 3-16,-4 0 1 0,-1 0 0 0,-2 0 1 16</inkml:trace>
  <inkml:trace contextRef="#ctx0" brushRef="#br0" timeOffset="83584.07">13272 15103 979 0,'0'0'0'0,"0"0"0"0,0 0 0 0,0 0 148 0,-18 18 0 0,14-13 1 0,4-5-1 0,4 5-137 0,-1-1 1 0,3-1-1 0,1 1 2 0,2-1 73 0,3 1 2 0,0-2-1 0,13 1 1 0,12 1-71 16,-2-3 1-16,2-2 0 0,7-1 0 0,1 2-4 15,9 0 1-15,4-2-1 0,8-3 1 0,-5 0-7 16,3-1 1-16,6-1 0 0,13-2 0 0,-5 4-9 16,0 2 1-16,1-3-1 0,11-4 1 0,2 5-1 0,-2 1 1 15,5-3-1-15,4-2 1 0,-1 6-3 0,-2 3 0 16,4-4-1-16,2 2 2 0,-12 8-1 0,-1-1 1 15,2 0-1-15,3 0 1 0,-11 4-6 0,-16 0 1 16,2-5-1-16,1-1 2 0,-3 2 0 0,-9-1 1 16,2-4-1-16,-1 0 1 0,-10 3-4 0,-3-1 0 15,-6-4 0-15,-1-3 2 0,2 5 0 0,-8 0 0 0,1-2 1 16,6-3 0-16,-6 3 2 0,-11 2 1 0,-2-1-2 16,-7-1 2-16,-3 4 0 0,-8-1 0 0,2-2-1 15,-5 1 1-15,0 0 2 0,-5 3 0 0,2-3 0 16,-19 2 0-16,-13 5 0 0,-4 0 0 0,-1 0 0 15,-18 4 0-15,-2 1 0 0,8-3 1 0,-6 1-1 16,-7 4 1-16,3 0-1 0,1-1 1 0,-10-1-1 16</inkml:trace>
  <inkml:trace contextRef="#ctx0" brushRef="#br0" timeOffset="88315.16">2549 3067 1381 0,'0'0'0'0,"0"0"0"0,-16 17 0 0,12-10 2 0,8-1 0 0,3 1 1 15,2-2 0-15,5-5-2 0,5 0 1 0,3-5 1 0,6 1-1 0,2 4 12 0,7-3 1 0,7 3 0 16,5 0-1-16,1 0-5 0,1 0 0 0,2 0 0 0,5 7 0 16,7-6 12-16,2-1 1 0,11 4-1 0,5 3 2 15,-4-5-12-15,-1-2 0 0,13 0 0 16,12 3 0-16,-4-3 7 0,-1 0 0 16,10 4 0-16,12 3 1 0,0-4-9 0,-9-3 1 0,9 0-1 15,17 6 0-15,-6-6-1 0,-6-2 1 0,20-5-1 0,-6 7 1 16,-7-4-4-16,-3 1 0 0,16-6 0 15,-9 5 1-15,-13-3-1 0,-10-1 1 0,14-1 0 0,-11 0 1 16,-4 2-4-16,-10-7 1 0,7 5-1 0,-6 0 2 0,-13 4 4 16,-8-7 0-16,7-1 0 0,-36 6 0 15,-4 2-3-15,-7 0 0 0,2 1-1 0,-3 4 1 16,-8 0 5-16,-4-3 1 0,-8 3-1 0,0 3 2 0,-3-1-7 16,-11 0 1-16,-16 3 0 0,-12 0 0 0,-11 2 4 15,-5-3 1-15,-9-4-1 0,2 3 0 0,-4 3-4 16,-8-3 0-16,-15-3 0 0,-8 0 0 0,-6 4 8 15,-3-4-1-15,-14-4 1 0,-76-3 1 0,-4-2-8 16,20 1 1-16,-8-5-1 0</inkml:trace>
  <inkml:trace contextRef="#ctx0" brushRef="#br0" timeOffset="89527.22">1245 4476 623 0,'-9'3'4'0,"-33"11"-2"0,5 0 0 0,9-3 1 0,7-9 0 0,5 8 5 0,0-1 0 0,4-4-1 0,-2 2 2 0,-2 7-3 16,-2 2 0-16,2 0-1 0,0 4 1 0,-1 2 3 0,-3 5 1 15,-1 1-1-15,0 4 1 0,1 3-4 16,-1-4 0-16,0 5 1 0,-4 8 0 0,6-9 5 0,1-2 1 16,3 1-1-16,2 6 1 0,1 2-5 15,7-1 0-15,1 3 0 0,8 1 0 0,8-4 5 0,2-2 2 16,5 1-1-16,-1 4 1 0,14-7-7 0,-2-5 1 15,7 3 0-15,3 0 0 0,6 11-1 0,-5-7 0 16,-2-1-1-16,-2 1 2 0,-2 0-3 0,-9-6 0 16,-3-5-1-16,-5 9 1 0,0-7-1 0,-6-2 2 0,-1 0-1 15,-6-1 0-15,2 8-1 0,-7-2-1 0,-4-1 1 16,1 7-1-16,-6-4 2 0,-3 7 0 0,-4-5-1 16,-5 4 1-16,-4-8-3 0,0-5 2 0,-5 6-1 15,-1-6 1-15,-7 3 5 0,8-1 0 0,2-5 0 16,0-2 0-16,-2 7-3 0,5-6 0 0,1-4-1 15,4-1 1-15,3 0 8 0,4-3-1 0,4-7 1 16,-3 1-1-16,5-1-5 0,7 0 0 0,-2 0 0 16,2-6 0-16,6 1 7 0,1-2 1 0,1 1-1 15,8 1 0-15,11-1-7 0,5-1 1 0,-2 2-1 0,7 4 2 16,3 1 1-16,-6 2 1 0,-1 1 0 0,-13 2 0 16,-3-3-5-16,3 4 0 0,-6 1 0 0,-2 5 1 15,0 9 8-15,-5 2 0 0,-1 0 1 0,-6 31 0 0,0-1-7 16,-6-11-1-16,-6 1 0 0,-4 5 0 0,-5-6 3 15,-4-6 2-15,1 3-1 0,-5 8 1 0,-4-1-7 16,8-6 1-16,1 2 0 0,-1 0 0 0,7-7 2 16,2-9 0-16,0 4 0 0,8-4 2 0,8-2-6 15,5 1 0-15,6-6 1 0,6 9 0 0,8-5 7 16,3-2 0-16,6-4 0 0,3-1 1 0,9-1-7 16,-6-4 0-16,-6-5 0 0,6 1 0 0,-1 0 6 0,-2-4 1 15,-5-5 0-15</inkml:trace>
  <inkml:trace contextRef="#ctx0" brushRef="#br0" timeOffset="94637.68">2364 3427 904 0,'0'0'0'0,"-18"2"7"0,2-2-1 0,4-5 1 0,-1-6 1 0,5 6-3 0,1-2 0 0,-2 0 0 0,5-5 0 0,4 1 14 0,-3-1 0 0,1-1 0 15,2-6 1-15,0 0-10 0,2 3 1 0,1 0-1 16,-3-12 1-16,0 1 26 0,0 5 0 0,0-7 0 15,-5-2 0-15,1 4-22 0,-4-6 1 16,-5-6-2-16,3-3 2 0,1-4 9 0,0 6 0 0,0-6 1 16,-3-8 0-16,3 11-14 0,2 5 1 0,2-3-1 15,-6-3 2-15,9 2 3 0,4-9 1 16,2-7 0-16,-1-5 1 0,6 8-8 0,3 11-1 0,1-9 0 0,-1-7 0 16,0 9 3-16,1-3 1 0,-1-2-1 0,-3 12 1 15,3 3-6-15,1 2 1 0,-1 3-2 0,0-8 2 16,4 1 2-16,-4-4 0 0,1-1 0 15,11-33 0-15,-2 13-4 0,-5 15 0 0,3 0-1 16,1 15 2-16,-2 1 1 0,2 0 0 0,-3 9 0 16,1-2 1-16,8 1-4 0,1 5 1 0,0-6-2 0,9 0 2 0,0 4 4 15,2 6 2-15,5-6-1 0,6 3 0 0,-1 5-5 16,-7 6 1-16,-1-2 0 16,5 2 0-16,3 5 4 0,1 5 1 0,3 0 0 15,10-1 0-15,2 3-5 0,-6 5 0 0,2-3 0 16,1 1 1-16,3 3 5 0,2 1 1 0,13-2-1 15,1 0 2-15,-2-1-7 0,1 4 0 0,10-4 0 16,8-1 0-16,1 3 7 0,-4-3-1 0,8 1 1 0,-27-8 1 16,1 8-8-16,6-4 1 0,7 0-1 0,18 0 1 15,-1 0 6-15,-3-4 1 0,11 1 0 0,81-6-1 0,-23 5-7 16,-32-1 1-16,2-2-1 0,-8-3 2 0,-9 6-4 16,-15 4 1-16,14-3 0 0,-3-6 1 0,-15 9-3 15,-10 0-1-15,9-2 1 0,-7 2 0 0,-13 2 3 16,-10 5-1-16,-2-2 1 0,-31 2 0 0,-5 0-3 15,1 5 0-15,2-3-1 0,-1 7 2 0,-3-4 1 0,-1 2 0 16,-1 4 0-16,14 21 1 0,-3-6-4 16,-9-1 1-16,-10-1-1 0,1 6 1 0,0 0 0 0,-7-1-1 15,-5 2 1-15,5 6 1 0,-5 14-3 0,-2 0 1 16,2-1-1-16,0 11 1 0,-7-4-1 0,3-3 0 16,1-1 1-16,-1-6 1 0,-3-4-3 0,3 3 0 15,0 5 1-15,1 0 0 0,-1-4 1 0,0 2-1 16,1-3 1-16,6 25 0 0,-1-10-1 0,-6-8-1 15,-3-16 0-15,-2 2 2 0,-3-9-4 0,1-13 1 0,-10 1 0 16,-2-7 1-16,-2 8-2 0,-4-8 1 0,-8-3-1 16,-7-6 1-16,-5 2 1 0,-5-2 0 0,-7-2 0 15,-12-2 1-15,2 4-2 0,3-1 0 0,-12-1 1 16,2-1 0-16,6 6-1 0,3 0 1 0,-7-1 0 16,-2 7 0-16,9-3-1 0,7-6 1 0,2-2-1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35.7616" units="1/cm"/>
          <inkml:channelProperty channel="Y" name="resolution" value="636.613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9T14:27:03.33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20606 4916 640 0,'0'0'0'0,"0"0"0"0,-13 21 0 15,5 0 3-15,-1 5-1 0,0 4 0 0,-2 7 0 0,4 3-1 0,0 3 2 0,0 4-2 0,-5 2 1 0,-1 1 4 0,1-6 0 0,0 3 0 0,-1 1 1 0,1 10-3 0,-2 0 1 0,-2 3-1 0,-3 3 1 0,-1-8 6 0,1-7 0 0,0 6 0 16,-6 1 1-16,0 7-6 0,0-5 2 0,-1 4-1 16,0 1 1-16,3-8 4 0,3-4 0 0,-5 2 1 15,-3-2 0-15,5 1-5 0,4 0 0 0,-6 2 0 16,1-1 0-16,-1-6 3 0,0-6 1 16,-5-3-1-16,9-9 2 0,5-8-7 0,0 0 2 0,-7-2 0 15,0 6 0-15,4-2 2 0,1-2 0 0,2-5 0 16,-8 12 2-16,3-4-6 0,8-10 1 0,1-8 0 15,3-4 1-15,9-2 1 0,-3-2 1 0,-1-4-1 16,2-4 1-16,4-2-5 0,2-1 2 0,-4-4-1 16,0-13 0-16,0 7 1 0,1 0 1 0,1-2 0 15,2 8 0-15,1-8-4 0,0 4 2 0,-1 0-1 16,-4 5 1-16,3-3 3 0,-1 1 1 0,0 2 0 0,-2 2 0 16,5 4-4-16,0 3 1 0,-5-2-1 0,-1 0 1 15,1 9 10-15,0 0 0 0,0 0 0 0,0 0 1 0,0 0-9 16,0 0 1-16,-4 0 0 0,1 5 0 0,-1 2 10 15,2 0 0-15,-3 6 0 0,1 1 2 0,1 3-12 16,-1 3 1-16,1-3 0 0,-1 1 1 0,3 3 8 0,1-3 1 16,-6-2 0-16,3-1 1 0,3 5-11 15,2-1 0-15,-1-3 0 0,5 0 1 0,-3-2 6 0,6-2 0 16,-2 2 0-16,11 2-1 0,6 5-6 16,-3-9-1-16,4-5 0 0,-4-1 0 0,8 1 4 0,-5-2 1 15,-3-5 0-15,-5-2-1 0,-3 2-6 0,-1-3 1 16,0-2 0-16,2-3 0 0,1 5 3 0,-1-1 1 15,-2-6-1-15,0-2 1 0,4-1-5 0,-3 1 0 16,-5-4 0-16</inkml:trace>
  <inkml:trace contextRef="#ctx0" brushRef="#br0" timeOffset="7340.27">26476 3049 1344 0,'0'0'0'0,"30"-7"0"0,2 14 0 0,7-7 78 0,1-3 1 0,6-4 0 0,5-1 0 0,-3 0-61 0,1 2 0 0,9-1 0 0,9 7 0 0,-1-5 66 0,-5 2 1 0,3-4 0 0,1 5 0 0,-5 0-68 15,2 2 1-15,7 2 0 0,5 3 0 0,-7-5-12 0,-2-5 1 0,2 1 0 0,7 4 0 0,-2 0-3 0,-1 2 1 0,5-4-1 0,1 2 2 0,-4 0-7 0,-4 0 1 16,3 2 0-16,2 5 0 0,-2-3-2 0,-6-4 2 15,-1 0 0-15,0 1 0 0,-3 6-12 0,-4 0 0 16,4-7-1-16,1 6 1 0,-8 1 4 16,-6-6 0-16,2 3 0 0,2 1 1 0,-1 1-14 0,-5-3 1 15,1 1 0-15,1 1 0 0,-1-2 9 0,-6-3-1 16,2 0 1-16,2 6 1 0,-5-5-5 16,-6-1 2-16,2 0-2 15,0 7 2-15,-2-3 4 0,-5-2 0 0,-1-2 0 0,-7 3 1 0,-4-3 0 0,-7 0 0 0,-4 7 1 16</inkml:trace>
  <inkml:trace contextRef="#ctx0" brushRef="#br0" timeOffset="7794.23">27294 4942 1054 0,'0'0'0'0,"23"-12"0"0,-9 10 0 0,2-7 12 0,4 0-1 0,3 4 0 0,1 1 0 16,5 1-4-16,1-1 1 0,1 3-1 0,3 1 0 0,-1 0 10 0,1 1 0 0,1 3 0 0,25 5 0 0,0-2-8 0,-3-5 1 0,4 6-1 0,3-1 1 0,-2-1 0 0,-4-6 0 0,5 3 0 0,10 6 1 0,1-5-4 0,-4-4 0 0,8 3 0 0,5 2-1 0,-4-1-3 0,-3-4 0 0,7 0-1 15,3-4 2-15,-8 8-2 0,-6-4 0 0,4 0 0 16,2 0 1-16,-8-4-3 0,-10 1 0 0,-3 1 0 16,-6 4 0-16,-9-6 0 0,-10-1 0 0,-7 5 0 15,-8 0 0-15,-8-4 1 0,-13-1 1 0,-10 2-1 16</inkml:trace>
  <inkml:trace contextRef="#ctx0" brushRef="#br0" timeOffset="13151.01">20655 5957 640 0,'0'0'0'0,"0"0"0"0,0 0 0 0,0 0 3 0,0 0-1 0,0 0 0 0,0 0 0 0,0 0-1 0,0 0 2 0,-9 16-2 0,6-7 1 0,1 5 10 0,0 0 1 0,-1 3-1 0,-3 4 1 0,1 1-5 0,2-5 0 0,-1 1 0 0,2-2 0 0,2 1 15 0,0-1 1 0,-1-11 0 0,-1 4-1 0,0 0-12 0,2-4 2 0,0-3-1 0,0 1 0 0,0-3 24 0,0 0 0 15,0 0 0-15,0 0 1 0,4-5-22 0,-3-4 0 0,1 4 0 0,2-9 1 0,-1-5-2 16,2-2 2-16,1-2-1 0,-3 2 0 0,4 7-6 16,-1 5 0-16,1-4 0 0,-4 1 0 0,4 5 8 15,-1 0 0-15,-1 4 0 0,-5-3 0 0,0 6-8 0,0 0 1 16,0 0 0-16,0 0 0 0,3 2 8 0,-3-2 0 16,4 4 0-16,-4-1 1 0,0 4-9 0,2 2 0 15,-2 1 0-15,-2 3 0 0,-2 1 7 0,3 0 0 16,1 2 0-16,0-6 1 0,1-1-9 0,1-2 1 15,-2-2 0-15,0-1 0 0,0-4 7 0,2 3 1 16,-2-3-1-16,0 0 1 0,0 0-8 0,0 0 0 16,5 0 0-16,-5-8 0 0,5-3 7 0,3 1 0 0,-3-3-1 15,2-1 2-15,2 4-9 0,0 3 1 0,-2-2 1 16,-2 2-1-16,2 3 8 0,-4 2 1 0,1 2 0 16,-4 0 0-16,0 0-9 0,5 0 0 0,-5 0 0 15,2 4 1-15,-2 1 8 0,2-1 2 0,0 1-2 16,-2 2 1-16,0 2-10 0,0-4 1 0,0 4-1 15,0-4 2-15,0 6 9 0,0-1 1 0,0-4 0 16,0 1 0-16,1-4-11 0,1 2 1 0,2-1-1 16,-4-4 1-16,5 3 8 0,-2-1 2 0,1-2-1 0</inkml:trace>
  <inkml:trace contextRef="#ctx0" brushRef="#br0" timeOffset="13451.71">20892 6031 1583 0,'0'0'0'0,"0"0"0"0,-4-4 0 0,4 4 41 16,-2 4 2-16,-3-4-1 0,1 3 0 16,1 3-26-16,-1 1 0 0,3-2-1 0,-3 4 2 0,1 0 28 15,3 3 0-15,-4-3 0 0,2 5 0 0,0-7-30 16,2 2 2-16,2-6-1 0,-2 2 1 0,2 1 1 16,2-3 0-16,-1-3 0 15,2-2 0-15,1 1-8 0,-1-1 0 0,0 2 0 0,2-9 0 0,0 2-9 0,4-2 1 16,-4-1 1-16,2-1-1 0,0 6-1 0,-2-2 1 15,-2 2-1-15,0 3 2 0,-1 2-4 0,-4 0 1 16,3-5 0-16,-3 5 0 0,0 0-2 0,2 5 2 0,0-3 0 16,-2 1 0-16,0 6-1 0,0-4 0 0,0 4 0 15,0 0 1-15,2-4-1 0,-1 2 0 0,5-2 0 16,-6-1 1-16,0-4-3 0,5 3 2 0,-2 1 0 16,1-4 0-16,1-4-1 0,2 1 1 15,-3-2 0-15</inkml:trace>
  <inkml:trace contextRef="#ctx0" brushRef="#br0" timeOffset="13642.16">21075 6024 1356 0,'0'0'0'0,"0"0"0"0,0-2 0 0,0 2 19 0,0 0 2 16,2 2-1-16,1 1 0 0,-3 1-10 0,4 1 1 15,-1 2 0-15,3 0 1 0,-5-1 27 0,3 1 0 16,3 0 1-16,-5-2 0 0,1 2-24 0,1-2-1 0,1-1 1 15,0 1 0-15,1-3 12 16,-3 1 1-16,-3-3 0 0,5 0 0 0,-1-1-15 0,0-1-1 0,-1 0 1 16</inkml:trace>
  <inkml:trace contextRef="#ctx0" brushRef="#br0" timeOffset="13799.9">21167 5996 1494 0,'0'0'0'0,"-7"3"0"0,1-1 0 0,-1 5 20 0,2 0 2 0,-2 2-2 0,-2 3 1 15,0 4-11-15,2 0 2 0,-2-6-1 16,1-1 0-16,1 2 19 0,1-1 2 16,1-4-1-16,0 1 1 0,3-6-19 15,2-1 2-15,-5 2-2 0,5-2 2 0,0 0 9 0,5-2 1 0,-5 1 0 0</inkml:trace>
  <inkml:trace contextRef="#ctx0" brushRef="#br0" timeOffset="13957.38">21230 5876 1332 0,'0'0'0'16,"0"0"0"-16,0 0 0 0,0 0 28 0,0 0 0 0,0 0 0 15,0 0 0-15,0 0-15 0,0 0 1 16,0 0-1-16,0 0 1 0,0 0 23 16,0 0 0-16,0 0 0 0</inkml:trace>
  <inkml:trace contextRef="#ctx0" brushRef="#br0" timeOffset="14086.34">21244 5989 1243 0,'0'0'0'0,"0"0"0"0,0 0 0 0,0 0 14 16,0 0 2-16,-19 19 0 0,19-8 0 0,-4-4-7 0,3 1 0 0,-1 1 0 0,0 0 1 0,0 0 13 0,2-2 2 0,0-4-2 0,0 4 2 16,0-3-14-16,0-1 2 0,0-3-1 0,4 6 0 0,-4-6 3 0,3 0 0 0,-3 0-1 0</inkml:trace>
  <inkml:trace contextRef="#ctx0" brushRef="#br0" timeOffset="14500.56">21345 6001 1143 0,'0'0'0'0,"0"4"0"0,-5-4 0 16,5 0 12-16,-4 5 2 0,4 0-2 16,-4 4 2-16,1 3-7 15,-1 2 1-15,3-3 0 16,1-2 1-16,-4 3 17 0,2-3 1 15,2 0-1 1,0-4 1-16,0-5-15 0,0 0 1 16,0 0 0-16,2 3 0 0,-2-3 11 0,4-3-1 0,-3-1 1 0,1-1 0 0,3-9-13 0,1 3 1 0,1 3 0 0,-2-5 1 15,2 1 0-15,-2 0 1 0,3-1-1 0,-3-1 2 0,2 7-7 0,-5 0 1 0,1 7-2 0,1-7 2 0,-4 7-1 0,3-3 0 0,-3 3 0 0,4-2 1 16,-4 2-3-16,3 3-1 0,-3-3 1 16,2 6-1-16,-4-1 4 0,1 4 0 0,-1-4 0 0,2 4 0 15,0 3-3-15,0 0 1 0,0-3-2 0,0-2 2 0,0-1 3 16,0-3 1-16,0 2-1 0,0-1 2 0,0-4-6 15,0 0 1-15,0 0 0 0,0 0 1 0,0 0 3 16,0 0 1-16,3 2 1 0,-1-4-1 0,3-7-5 16,1 2 1-16,1-2-1 0,0 2 1 0,0 2 4 15,2-2 0-15,-2 2-1 0,-2 1 1 0,-3 2-5 16,1-1 1-16,1 1 0 0,-4 2 0 0,0 0 3 16,0 0 0-16,0 0 0 0,3 7 2 0,-3 0-7 0,0-3 2 15,0 1 0-15,-3 2 0 0,-1 2 6 0,1 0-1 16,1-4 0-16,2-2 2 0,0 1-7 0,0-2 1 15,3 1-1-15,-3-3 1 0,2 5 5 0,-2-5 2 16,7 0 0-16</inkml:trace>
  <inkml:trace contextRef="#ctx0" brushRef="#br0" timeOffset="14887.1">21576 5987 1583 0,'0'0'0'0,"0"0"0"0,0 0 0 0,0 0 39 0,0 5 0 0,0-1 1 0,0-1 0 0,-5 3-24 0,1 2 0 0,2 1-1 0,2-4 1 0,2 4 43 0,0 2 2 0,0-2-1 0,-2-4 0 0,1 2-43 0,3-5 1 0,-2 3 0 0,-2-5 0 0,3 3-2 0,1-3-1 0,-1 0 1 0,1-3 0 0,-1-2-7 16,3-1 0-16,-1 1 0 0,2-4 1 16,0-1-8-16,2 1 1 0,0 0 1 0,-6 0-1 0,2 4-1 15,1 2 1-15,-3-1-1 0,-3 4 1 0,2-4-3 16,-2 4 1-16,0 0-1 0,2 4 1 0,-2-4-1 16,0 4 2-16,0-4-2 0,0 5 1 0,0 4-1 0,0-4 0 15,0 2 0-15,0 0 0 0,0 2 0 0,3-4 0 16,-3-1 0-16,0-1 0 0,0 1 0 0,2 1 0 15,-2-5 0-15,4 0 0 0,-1-4 0 16,-3 4 0-16,4-3 0 0</inkml:trace>
  <inkml:trace contextRef="#ctx0" brushRef="#br0" timeOffset="15281.71">21747 5985 1569 0,'0'0'0'0,"0"0"0"0,0 0 0 0,-2-3 25 0,2 3 0 0,0 3 0 16,0-3-1-16,0 2-11 0,0 3-1 0,0 0 0 15,-5 3 1-15,1 2 24 0,3 1 0 0,-1-3 0 16,2 1 0-16,-5 4-23 0,1-5 2 0,2-2-1 16,1-1 0-16,1-2 10 0,0-3 1 0,0 0 0 15,0 0-1-15,5 0-12 0,-2-3-1 0,-3 3 0 16,6-7 2-16,1-2-6 0,0 0 0 0,2-1-1 16,-1 1 2-16,1 0-3 0,0 6 0 0,-2-8-1 0,-2 4 1 15,1 3-3-15,-1 3 1 0,-2 1-1 0,-3 0 1 16,0 0-1-16,0 0 0 0,4 0 0 0,-4 0 1 15,0 0-1-15,0 3 1 0,0-3-1 0,0 6 1 16,0-3-1-16,0 2 0 0,0 1-1 0,0-3 2 16,0 2-1-16,0 2 0 0,0-5 1 0,0 2 0 0,0-4-2 15,5 3 2-15,-5-3-1 0,2 4 1 0,-2-4-1 16,4-7 0-16,-3 3 1 0,5-1-1 0,1-4-1 16,2-3 2-16,-2 1-2 0,0 1 1 0,1 3 1 0,1 0 0 15,-2 1-1-15,-3 3 2 0,-1 1-3 16,1 0 2-16,-4 2-1 0,5 2 0 0,-5 3 3 0,0-1 0 15,0-2-1-15,0 5 2 0,0-2-4 0,0 5 2 16,0 1-1-16,0 0 1 0,0-3 6 0,4-1 0 16,-1-3 0-16,3-4 1 0,-3 0-6 0,2 0 2 15,1-2-1-15</inkml:trace>
  <inkml:trace contextRef="#ctx0" brushRef="#br0" timeOffset="15541.75">22128 5915 1507 0,'0'0'0'0,"0"0"0"0,0 0 0 0,0 0 48 0,0 0 1 0,0 0-1 0,0 0 2 0,0 21-33 0,0-9 0 0,0-3-1 15,-2 3 1-15,0 1 45 0,2-3 1 0,0-1-2 0,2 0 2 0,0 3-46 0,3-7 1 0,-3-1 0 0,-2-4 0 0,4 0-2 0,-1 0-1 0,1 0 1 0,1-4 1 0,4-1-8 0,1-7 1 0,-3 1-1 0,2-3 1 0,2 2-8 0,-2 0 2 0,-2-1-2 0,-4 1 1 0,2-2 0 0,3 10-1 0,-5-3 0 0,1 2 0 0,-4 5-2 0,0 0 0 0,0 0 0 0</inkml:trace>
  <inkml:trace contextRef="#ctx0" brushRef="#br0" timeOffset="15918.32">22416 6005 1507 0,'0'0'0'0,"0"-9"0"0,-2-2 0 0,0 2 22 0,2 2 0 0,-2 0 1 0,-5-2 1 0,4 4-13 0,1 2 1 16,2-3-1-16,-5 3 2 0,1 3 28 0,4 0 1 0,-3-4-1 15,-3 4 2-15,3 0-27 0,-1 4-1 0,1-4 1 16,-1 2 1-16,1 1 6 0,-1 4 2 0,1-2 0 15,-1 4-1-15,0 2-11 0,1 1-1 0,-1-5 0 16,3 6 1-16,1 1-4 0,-4-6 1 0,2-1-1 16,2-5 1-16,2 2-4 0,2-1 0 0,-3 1 1 15,-1-4 0-15,4 1 0 0,-1-1-1 0,1-1 1 16,1-3 1-16,2-3-4 0,0 2 1 0,0 0-1 16,2-2 2-16,2-4-2 0,-2 2 2 0,-4 2-2 0,-1 0 2 15,-1 4-3-15,1-1 1 0,-1 2-1 0,-3 2 2 16,2-3 0-16,-2 3 1 0,0 0 0 0,3 0-1 0,-3 0-1 15,4 3 0-15,-4-3 0 0,-5 6 1 0,5-3 5 16,1-1 1-16,3 3-1 0,-4-1 2 16,2-1-6-16,-1 3 1 0,1-3 0 0,-2-3 1 0,4 5 5 15,-4-5 1-15,3 2-1 0</inkml:trace>
  <inkml:trace contextRef="#ctx0" brushRef="#br0" timeOffset="16133.1">22588 5811 1646 0,'0'0'0'0,"0"0"0"0,0 0 0 0,0 0 39 15,0 0 0-15,-16 18 1 0,13-11 0 0,-2 5-24 0,-1-2-1 16,3 3 1-16,-6 3 0 0,2-1 42 0,0 5 2 16,0 3-2-16,0-6 1 0,3 3-42 0,3-5 1 0,-3 1 0 15,0-2 0-15,4 2 2 0,4-7 1 0,-4-2-1 16,2-5 1-16,0 1-11 0,1 1 1 0,2-4 1 15</inkml:trace>
  <inkml:trace contextRef="#ctx0" brushRef="#br0" timeOffset="16648">22625 5976 1557 0,'0'0'0'0,"0"0"0"16,0 0 0-16,0-3 20 0,0 3 2 0,0 0-2 0,0 0 1 15,0 0-11-15,0 2 1 0,0 1 1 0,0 1-1 16,0-1 19-16,0 4 1 0,0 0-1 0,0 2 1 16,0 2-17-16,4-4-1 0,-4 1 1 15,3 1 0-15,1-5 2 0,1-1 1 0,-1-3-2 0,1-2 2 16,2 1-8-16,2-3 1 0,-4-1-1 0,2-2 1 0,2-2-4 16,0-3 0-16,0 1-1 0,-2 1 1 0,-2 3-3 15,-1 0 2-15,-1 1-1 0,1 1 1 0,-3 2-3 0,-1 3 0 16,0-4 0-16,0 4 1 0,0 0-2 0,0 0 1 15,0 0 0-15,2 4 1 0,-2-4-2 0,0 3 1 16,0-3 0-16,0 5 0 0,0 2 0 0,0 2 0 16,0 2-1-16,0-2 1 0,2 5-1 0,2-6 2 15,-3-1-1-15,3-1 0 0,-1-3-1 0,1 1 1 16,-1-4 0-16,-3 0 0 0,4 3 0 0,1-1 0 16,-3-2 0-16,2-4 2 0,3-1-3 0,-2 0 1 15,2 1 0-15,2 1 1 0,1-6 0 0,1 2 0 16,-2 0 1-16,1-4-1 0,3 3-1 0,-5 4 1 15,0-5-1-15,-1 2 1 0,3 2 1 0,-1 2 0 0,-2-1-1 16,-2-1 2-16,-1 1-3 0,-2 1 2 0,-1-3-1 16,1 3 0-16,0-4 5 0,-2 2 0 0,-2 3 0 15,-1-2 0-15,1 1-3 0,-2-2 1 0,1 5 0 16,-1-4-1-16,1 4 6 0,-1 0 2 0,-1 0-1 16,-2 4 0-16,0 1-5 0,2 2 1 0,1 0 0 15,-3 2 0-15,2 5 5 0,1 3 1 0,1-1-1 16,-1 0 1-16,4 5-7 0,2-5 1 0,1-4 0 0,3-1 1 15,2-1 3-15,3 1 1 0,0-8-1 0,-1 3 2 16,4-6-6-16,2 0-1 0,0 0 1 0,2-7 0 0,1 1 7 16,2-2-1-16,-7-3 1 0</inkml:trace>
  <inkml:trace contextRef="#ctx0" brushRef="#br0" timeOffset="17731.09">20867 6677 1695 0,'0'0'0'0,"0"0"0"0,0 0 0 15,-9 19 46-15,7-12 1 0,0 0 0 0,1 4 1 0,1 3-33 0,1-4 2 0,-1 1 0 0,0-1 0 0,2 1 39 0,0-4 1 0,2 2 0 0,-1-8 1 0,2 3-42 0,1-1 2 0,-1 1 0 0,2-8 0 0,4 4 0 0,-4-3 1 0,1-1 0 0,3-1 0 0,1-4-8 0,1-1-1 0,-3-3 0 0,-1 3 1 0,2-1-9 0,-2-3 0 0,-1 4 1 0,-4 1-1 0,1 0-1 0,-5 2 1 0,2 2 1 16,0 3-1-16,-2 2-2 0,3 0 0 0,-3 0 0 16,-2 7 0-16,1 0 0 0,-1-2 0 0,0 2 0 15,2 6 0-15,-3-1-1 0,1 0 0 0,0 2-1 16,2 1 2-16,2-3-1 0,0 0 0 0,1-1 0 16,-3-4 1-16,0-4-2 0,2 3 0 0,0-3-1 15,-2-3 2-15,5 0-1 0,-2 2 1 0,1-2-1 16</inkml:trace>
  <inkml:trace contextRef="#ctx0" brushRef="#br0" timeOffset="18695.43">21135 6721 1407 0,'0'0'0'16,"-2"3"0"-16,-5 4 0 0,2-2 22 0,1 2 2 0,1-5-2 15,1 7 2-15,0-4-13 0,0 2 1 0,1-1 1 0,-1-1-1 0,2-2 21 16,0-3 0-16,-4 4 1 0,4 1 0 0,0-5-20 15,4 4 1-15,-4-4-1 0,2 0 1 0,-2 0-5 16,3 0 0-16,-3 0 0 0,7 0 1 0,-3-7-4 16,5 1 0-16,-4-2 0 0,4 2-1 0,3-4-5 15,0 1 1-15,-1 5-1 0,-2 1 0 0,-4 3-1 0,2-4 1 16,-2 3 0-16,-1 1 0 0,-4 0-1 0,4 1 0 16,-4-1 0-16,3 7 0 0,-1-7 0 0,-2 7 0 15,0-3 0-15,0 5 0 0,0 0-1 0,2-1 1 16,-1 1-1-16,3-5 1 0,-2 4-1 0,1-1 1 15,1 2-1-15,1-7 1 0,0 0 0 0,1 0 0 0,1 1 0 16,0-3 0-16,0 0 0 0,0 0 0 0,2 0 0 16,-4-7 0-16,4 2 0 0,-2 1 1 0,-2 1 0 15,0-3 0-15,1-1-1 0,-3 2 1 0,-1-4-1 16,0 2 1-16,3 0 2 0,-5 0 0 0,0 2 0 16,0-2 1-16,0 3-2 0,0-4 0 0,0 4 0 15,0 4 2-15,-5-3 1 0,1 3 2 0,4 0-1 16,-3-4 0-16,-4 8-1 0,1-1-1 0,3 1 1 15,-3 4-1-15,3-1 7 0,-4 2 0 0,2 5 0 0,1-3 0 16,2-1-4-16,2 1 1 0,0-2-1 0,2-4 0 16,2-1 5-16,-4-4-1 0,3 3 0 0,1-1 1 0,1-2-5 15,2-2 1-15,0-1-1 0,0-3 1 0,2-4 3 16,2 1 0-16,-1 4 0 0,1-6 2 0,-1-1-7 16,1-4 2-16,-6 5-1 0,-1-1 1 0,1-4 3 15,0 4 0-15,1 0 0 0,-3 1 1 0,-1 0-6 16,-2 6 2-16,0 2-1 0,0 3 1 0,2-4-1 15,-2 4-1-15,-4-3 1 0,4 3 0 0,-3 3-3 16,3 1 1-16,-4-1-1 0,2 10 2 0,-1 4 1 0,-1-3-1 16,4 2 1-16,-3 0 1 0,1-2-4 0,0 4 1 15,2-1-1-15,0-5 2 0,0 1 1 0,2-1-1 16,0-5 1-16,1 0 1 0,1-2-4 0,-1 4 2 16,3-5-1-16,-1-3 0 0,2-1 2 0,0 0 1 15,-2 0-1-15,4-1 0 0,3-3-2 0,1-5 0 16,-1 4 0-16,4-7 1 0,-2 3 1 0,-3 4 2 15,-3-4 0-15,0-2 0 0,-1 6-3 0,0-2 0 0,-2 2-1 16,-2-6 2-16,-1 8 3 0,-2-3 1 0,0 6 0 16,-5-3 1-16,3-1-6 0,2 1 1 0,0 3 0 15,-5-4 1-15,1 4 4 0,1 0 0 0,3 0 1 16,-5 2-1-16,1 0-5 0,4-2 1 0,-4 3 0 16,4 1-1-16,-3-1 0 0,1 3 1 0,0-3-1 15,2 1 1-15,2 3-4 0,0 0 2 0,1 2-1 16,-3-4 1-16,0 2 0 0,4 2-1 0,0-6 1 15,1-1-1-15,-2-2-1 0,6 0 0 0,-5 0 1 0,5-2-1 16,-2-5 2-16,3 2-1 0,1 1 1 0,-2-4 1 16,3-1-3-16,0-2 1 0,1 1-1 0,-5 1 1 15,1 2 0-15,0 3 2 0,-2-3 0 0,-2 4 0 16,1 1-3-16,-1-1 1 0,-1 3-1 0,-4 0 0 0,1 3 1 16,-1-1 1-16,4 1-1 0,-4 4 1 0,-4 0-3 15,3-1 2-15,-1 1-2 0,0 7 2 0,0-2-2 16,0 4 1-16,-1-7 1 0,1-6-1 0,2 3 0 15,-2-3-1-15,1-1 0 0,1-2 1 0,0 3-1 16,0-3 1-16,0 0-1 0,0 0 1 0,5 0-1 16,-3-3 0-16,-1-2-1 0,5-1 2 0,3-6-1 0,1 0 0 15,3-1 1-15,-1-4-1 0,0 4-1 0,-3 3 1 16,2-6-1-16,-1 7 1 0,1-3-1 0,-2 3 2 16,-1 2-1-16</inkml:trace>
  <inkml:trace contextRef="#ctx0" brushRef="#br0" timeOffset="19101.46">22216 6527 1909 0,'0'0'0'0,"0"0"0"0,0 0 0 0,0 0 43 0,0 0 1 0,7 21-1 0,-1-10 0 0,-3 3-27 0,6 0 1 0,-6 7-1 0,6 0 0 0,-3 0 28 0,1-7 1 0,1 4-1 0,1 6 1 0,0-8-30 0,2 2 2 0,-4-8-1 0,0 3 1 0,0 1 3 0,0-2 0 0,-2 0 0 0,-1-6 2 0,-3 1-12 15,3-2 1-15,-1-3 0 0,1 0 0 0,-4-2-7 0,0 0 0 0,0 0 0 0,4-6 0 0,-3-4-2 0,1-1 2 16,0 4-1-16</inkml:trace>
  <inkml:trace contextRef="#ctx0" brushRef="#br0" timeOffset="19293.87">22447 6478 1721 0,'0'0'0'0,"0"0"0"0,0 0 0 0,-23 28 27 0,13-7 1 15,-3-3-1-15,-2 6 1 0,-5 1-16 0,6 1 2 0,-5-1-1 16,1 3 1-16,2 2 24 0,2-12 1 15,-2 4 0-15,2-2 1 0,2 1-25 0,3 0 1 16,0-7 0-16,2-5-1 0,2 3 5 16,1-3-1-16,1-4 0 0,3-1 1 0,0-4-10 0,1 5 1 0,-1-5-1 0,4 0 2 15,1-4-8-15,-3 1 2 0,1 1-1 0</inkml:trace>
  <inkml:trace contextRef="#ctx0" brushRef="#br0" timeOffset="19693.56">22555 6736 1482 0,'0'0'0'0,"0"0"0"0,0 0 0 16,0 0 27-16,0 0 1 0,0 0-1 0,0 0 1 16,9-21-16-16,-4 18 2 0,0-1-1 15,1 2 1-15,1 2 27 0,0-3 1 16,0 3-1-16,0 3 1 0,2-1-27 0,-6 0 1 0,1 3 0 16,-3 1 1-16,3 4 7 0,-4-1 1 0,0-4 0 0,0 4-1 15,0 3-11-15,0 2-1 0,-5-1 0 0,-1-5 1 0,1 5-4 0,2-1 1 0,-1-1-1 16,2 1 1-16,-3-3-4 0,1 0 0 0,3-6 1 15,-1 2 0-15,2-5-3 0,-4 4 2 0,4-4-2 16,-3 2 2-16,3 1-3 0,2 1 2 0,-2-4-2 0,5 3 2 16,-3-3-1-16,1 2 2 0,1 0-1 15,1-1 1-15,6 3-3 0,-4-4 2 0,1 0-2 0,1 0 2 16,4-5 0-16,-5 1 2 0,1 1-1 0</inkml:trace>
  <inkml:trace contextRef="#ctx0" brushRef="#br0" timeOffset="19973.52">22825 6622 1520 0,'0'0'0'0,"0"0"0"0,0 0 0 0,0 0 33 0,0 0-1 16,-2-18 1-16,4 18 0 16,1 0-19-16,1 0 0 0,-1 0 1 0,3 0 0 0,1 2 27 0,0 0 1 15,2 0 0-15,-1 1-1 16,3-3-26-16,0 4 0 0,1-4-1 0,-5-4 2 0,2 4 3 16,1 0 1-16,1 0-1 0,-6 0 0 0,2 0-10 15,0 0 1-15,-1 0 0 0,-3 0 1 0,1 0-8 0,1 0 2 0,-5 0-1 16</inkml:trace>
  <inkml:trace contextRef="#ctx0" brushRef="#br0" timeOffset="20178.12">22874 6721 1482 0,'0'0'0'0,"-2"3"0"0,-3 1 0 16,0-4 21-16,5 0 2 0,0 0-2 15,0 0 1-15,0 0-10 0,0 0-1 16,3 0 0-16,-3 0 1 0,4 0 22 15,-4 0 0-15,3 0-1 16,1 0 2-16,-1 0-20 16,3 0-1-16,-1 0 1 0,4 0 0 0,3 0 8 0,2-6 2 15,-1 3-2-15,-1 3 2 0,2-4-14 0,2 4 2 0,-4 0-1 0,-3-3 0 0,2-1-3 16,-4 2 0-16,0-1 0 0</inkml:trace>
  <inkml:trace contextRef="#ctx0" brushRef="#br0" timeOffset="20509">23218 6601 1431 0,'0'0'0'0,"0"-9"0"0,0 4 0 0,0 0 27 16,0 1 1-16,0-3 0 0,0 3 1 16,-2 1-17-16,-1-2 1 0,-1 1 1 0,4 4-1 15,-3-3 28-15,3 3 0 0,-4 0 0 0,1 0 0 0,-3 3-25 0,1-3 0 0,3 2-1 16,-3 1 2-16,0 4 2 0,-2 0 0 0,1 2 0 16,1 4 0-16,0 1-9 0,1-2 1 0,4 0-1 15,-3 1 1-15,1-3-4 0,2-3-1 0,2-3 1 16,1 1 1-16,-1 2-4 0,2-5 2 0,-1 3-1 15,1-5 0-15,1 0-4 0,2 0 2 0,0-5-1 16,0 3 0-16,4-1-1 0,-1-6 1 0,1 2-1 16,-1 3 2-16,-1-3-2 0,-2 0 0 0,-1 2 0 15,-1-2 0-15,-3 5-1 0,1-1 1 0,-3 3 0 16,2-4 1-16,-2 4-1 0,5 4 1 0,-5-4 0 0,2 3 0 16,-2-3 0-16,2 4 0 0,-2 1-1 0,2 0 1 15,1 6 4-15,1-1 1 0,-1-1-1 0,1 9 1 0,1-6-3 16,0-3 1-16,2-2-1 0,-3-2 1 0,5 2 6 15,-6-5 0-15,1 0 1 0,1-1-1 0,-3 3-4 16,1-4 0-16,-3 0 0 0</inkml:trace>
  <inkml:trace contextRef="#ctx0" brushRef="#br0" timeOffset="52725.17">11859 2903 326 0,'0'0'0'16,"0"0"0"-16,-18-9 0 0,7 15 0 0,1-6 1 0,-3 0-1 0,-1 0 1 0,2 0-1 0,1 0 0 0,4 0 0 0,-5 0 1 0,3 0 1 0,-1 3 0 0,-1-3 0 0,4 0 0 0,-2 2-1 0,0 1 2 0,2 1-2 16,-2-4 1-16,1 5 1 0,1-1 2 0,1-6-1 0,-1 2 1 0,4 2-2 0,3-2 1 0,-6 3-1 0,3-6 0 0,-1 3 6 0,4 0 0 0,-1 3 0 0,1-3 1 0,-4-5-4 0,4 5 1 0,-5 2-2 0,5-2 2 0,-4 3 0 15,1-3 1-15,3 0-2 0,-7 0 2 0,1 0-3 0,1 0 0 0,2 0 0 0,3 0 0 0,-4 0 2 0,4 0 1 0,-3 0 0 0,3 0 0 0,-4 0-4 0,4 0 2 0,-2 0-1 0,2 0 1 0,0 0 9 0,0 0 0 0,0 0 1 0,0 0 0 0,0 0-7 0,0 0 0 0,0 0 0 0,0 0 0 16,0 0 11-16,-3 4 1 0,3-4 1 0,0 0-1 0,0 0-10 15,0 0 0-15,0 0 0 0,-7 1 1 0,1 1 12 16,3 0 1-16,3-2 0 0,-4-2 1 0,4 2-14 16,-1-2 0-16,1 2 1 0,-4 4-1 0,4-4 14 15,-5 3 1-15,5-3 0 0,-4 0 0 0,1 4-15 16,-1 0 1-16,1-3 0 0,-3 3 0 0,1-1 14 16,1-1 0-16,4-2 0 0,-3 2 1 0,3 1-16 0,0-3 2 15,-5 4-1-15,5-4 1 0,-4 0 9 0,1 0 1 16,-3-4-1-16</inkml:trace>
  <inkml:trace contextRef="#ctx0" brushRef="#br0" timeOffset="54506.68">11598 2868 992 0,'0'0'0'0,"0"0"0"0,0 0 0 0,0 0 30 0,17-5 0 0,-8 5 0 0,2-4 2 0,1 4-19 0,2 0 2 0,2 0-2 0,3 0 2 16,4 0 31-16,0 0 0 0,-2 0 0 0,-5-3 1 0,0 3-31 0,2 0 1 0,3 0-1 0,4 0 1 0,-1 0 8 0,-3 0 0 0,8-2-1 0,13-2 1 0,6 8-13 0,-11-2 1 0,0-2-1 0,5 3 0 0,-1 1-4 0,-4-4 0 0,5 0 0 0,7 0 0 0,-3 8-3 0,-5-2 1 0,-2-5 0 0,5-1-1 0,-4 7-1 0,3-1-1 0,1 3 0 0,-9-6 1 0,0 2-2 0,2-1 1 0,6-1 0 0,-1 1 0 16,2 1 0-16,2-1 1 0,3-4-1 0,33 0 0 15,-3 3 0-15,-9-1-1 0,1-2 0 0,-2 3 2 16,-7 1 0-16,-4-2 1 0,9-4-1 0,2 4 2 15,3 0-3-15,-3-1 0 0,-2 3 1 0,0-1 0 0,2 1 2 16,-6-4 1-16,6 0-2 0,5 0 2 0,0 7-3 16,-11-5 1-16,3-2-1 0,11 3 1 0,-3 1 4 15,-1-1 0-15,-1-6 0 0,-23 3 1 0,-1 3-4 16,9-3 0-16,6-3 0 0,9-1 1 0,-1 4 5 16,-1 0 0-16,1-2 1 0,56-1 0 0,-7-1-5 15,-20 4 0-15,-6 0 0 0,-11-3 0 0,0 3 6 0,-2-4 1 16,7 1-1-16,2-2 2 0,-7 6-7 0,-7-1 0 15,14-5 0-15,3 1 0 0,-5 8 5 0,-10-4 1 16,5-7 0-16,12 2 0 0,-7 1-6 0,-5 1 0 16,6 3 0-16,2 0 0 0,-3 3 6 0,-6 1-1 0,-5-4 1 15,10 0 0-15,1 5-8 0,-7-2 2 0,4-3 0 16,1-3 0-16,0 6 12 0,-3-3-1 0,7 0 0 16,2 0 1-16,-4 4-11 0,-3-4 2 0,1 0-1 15,10 0 0-15,-8 0 6 0,-5 0 0 0,3-4 0 16,-24 4 1-16,0 4-9 0,3-4 1 0,5-4 0 15,10 1 0-15,3 3 9 0,-2 0 0 0,5-2 0 16,1 0 0-16,1 2-9 0,2 0 0 0,0-1 0 16,7-6 2-16,-4 3 3 0,-8 2 2 0,8-1 0 15,3-4 0-15,-6 5-8 0,-6-1 1 0,5-6-1 16,-1 3 1-16,-2 3 5 0,-3-2 0 0,3 1 1 16,50-6 0-16,-21 1-7 0,-20 5 0 0,-3 1 0 0,-6-6 0 15,-6 9 2-15,-11-4 1 0,1-1 1 0,1-2-1 16,-4 11-5-16,-6-4 1 0,5 0-1 0,-3-4 1 15,-5 8 2-15,-6-1 0 0,-3-3 1 0,2 2-1 16,-3 5-4-16,-4-2 1 0,0-1 0 0,2-1 0 0,-6 10 2 16,-6-5 0-16,3-1-1 0,0 4 1 0,-5 3-3 15,-2 0 1-15,0-2-2 0,0 8 2 0,0-6 1 16,0 5 1-16,-4 1-1 0,-1 8 1 0,-2-9-4 16,0 4 1-16,3-2 0 0,-5 11-1 0,-3-4 2 15,-2-4 1-15,1 1-1 0,1 3 0 0,-4 11-2 0,-3-7 1 16,-2 5-2-16,-4 0 2 0,0-1-1 0,2-2 2 15,-3 5 0-15,-1 12-1 0,-3-11-1 0,2-1-1 16,2-1 1-16,-1 12-1 0,-3-3 3 0,0 1 0 16,4-3 0-16,-3 6-1 0,-2 0-1 0,-1-12-1 15,4 9 1-15,-1-10 0 0,-2 10 1 0,-1-8 1 16,0 6-2-16,-1-7 2 0,-3 5-2 0,1-6-1 16,3 5 1-16,-1-3-1 0,-3 1 1 0,-1-10 0 15,2 8 0-15,1-6 0 0,1-1-1 0,-1 2-1 16,3-8 0-16,-3 6 2 0,1-4-1 0,-1-5 2 0,2-6-2 15,2 10 2-15,0-5-3 0,0-2 1 0,2-8-1 16,0 9 2-16,-4-7-2 0,-3-5 1 0,1 2 1 16,3-3-1-16,-3-2-1 0,-7-1 0 0,1 0 0 15,-4 6 1-15,-6-4-1 0,1-4 1 0,-6-3-1 16,-7 4 1-16,1-2-1 0,2-4 0 0,-6-2-1 16,-7 8 2-16,-2-2-2 0,1-2 1 0,-1 0 1 0,-7 3-1 15,0-3-1-15,2-2 0 0,-8-1 1 0,-8 3 0 16,3 0-1-16,0 0 1 0,-8 0-1 0,-9 3 0 15,-1-4-1-15,4-1 1 0,-7-2 1 0,-5 11-1 0,-5-5-1 16,5-2 1-16,-8 4-1 0,-10 3 2 0,1-6-2 16,4 3 0-16,-8 0 0 0,-11 1 1 0,3-2-1 15,12 1 2-15,-10-4-1 0,-7 2 0 0,9 5-1 16,7-6 0-16,-5 1 0 0,-7-4 2 0,5 6-2 16,6 1 1-16,-15-5 0 0,44-3 1 0,-1 3-2 15,-6 3 1-15,-12-3-1 0,-10-7 1 0,1 7-1 16,0 0 2-16,-7-2-1 0,-79 1 0 0,21 1-1 15,28 0 2-15,5 0-2 0,6-4 1 0,9 1 0 0,4-3 0 16,-2 1 1-16,-10 7-1 0,11-7-1 0,7-6 1 16,-7 2-1-16,-1 7 2 0,4-5-1 0,10-3 0 15,-10 1 0-15,-13 5 1 0,10-4-2 0,9 2 1 16,-11-2 0-16,-10 4 0 0,3-5 0 0,7 2 0 16,-7 4-1-16,-12 5 1 0,11-4-1 0,10 0 0 15,-9 2 1-15,-10 4 0 0,13-3-1 0,6 3 0 16,-8-1 0-16,-3 6 1 0,15-5 0 0,5-4-1 15,-9 0 0-15,3 8 0 0,11-8 0 0,6-5 0 0,-8 3 0 16,-3 9 1-16,16-10 0 0,9-1-1 0,-4 3 0 16,-6 1 1-16,8-4-1 0,12-1 0 0,0 3 0 15,-5 4 1-15,5-6-1 0,8 1 0 0,-5-4 0 16,-1 10 0-16,12 1 0 0,4-8 0 0,-3-1 0 16,20 5 2-16,4 0-2 0,-2-4 0 0,-5-3 0 0,-2 6 0 15,6 1 0-15,1-4 2 0,2 1-2 16,-16-1 1-16,7 1-1 0,9-8 0 0,5 2 0 0,4 6 2 15,10-4-3-15,1-2 1 0,1 0 0 0</inkml:trace>
  <inkml:trace contextRef="#ctx0" brushRef="#br0" timeOffset="112260.04">22357 7153 590 0,'0'0'0'0,"0"0"0"0,0 0 0 0,0 0 0 0,0 0 0 0,0 0 0 0,-14 14 0 0,11-8 0 0,-4-3 0 0,3-1 0 0,2 0 0 16,-3-2 0-16,5 0 0 0,-4 1 0 0,4-1 0 15,-3 4 0-15,3-4 0 0,-5 0 0 16,5 0 0-16,0 0 0 0,0 0 0 0,0 0 0 16,0 0 1-16,0 0-1 0,-4 0 0 0,1 0 0 15,-1 5 1-15,1-5 0 0,3 0 0 0,-4 2 0 0,4-2 1 0,-2 0-2 16,-3 0 1-16,1 0 0 0,1 2 0 0,-2-1-1 16,-2 3 1-16,-4-4 0 0,2 4 0 0,-1-3-1 15,3 1 1-15,-1 0-1 0,5-2 1 0,1 0 1 16,2 0-1-16,-5 0 0 0,5 0 1 0,0 0-1 0,0 0 0 15,0 0 0-15,5 0 1 0,-5 0 1 0,0 0 1 16,0 0 1-16,4 0-1 0,5 0 0 0,-2-2-1 16,3-1 1-16,4-1-1 0,7-1 6 0,2-4 0 15,0 5 0-15,2 8 0 0,1-8-4 0,1-1 2 16,3 2-1-16,7-1 0 0,-5 1 3 0,3-1 0 16,7-3 0-16,2 2 2 0,1-2-6 0,-5 1 2 15,1-2-2-15,-1 4 2 0,1-3 2 0,-4 2 0 16,0-4 0-16,-4 7 1 0,4-1-4 0,-1-3 1 0,-5 3-2 15,1-1 2-15,-4 1 4 0,-3-1 0 0,-2-3 1 16,-4 4-1-16,-6 3-4 0,-6-2 0 0,-2-1 0 16,-1-1 1-16,-4 8 12 0,-4-1 2 0,-1-1-1 15,1-4 0-15,-3 2-10 0,2 2 1 0,-6 0-1 16,-15-1 0-16,-8 3 7 0,1-2 0 0,-1-2 0 16,-17 3 0-16,0 2-8 0,9 1 0 0,-1 1 0 15,1 3 0-15,0-3 9 0,1-1 2 0,-3 1-2 0,-7 5 1 16,7-3-10-16,7-2 1 0,0 0-1 0,7 2 1 15,0-4 11-15,2-3 0 0,-2-1 0 0,8 8 0 16,5-9-11-16,3 0 0 0,-4 0 1 0,4 2 0 0,0-2 10 16,1-2 1-16,3 2-1 0,1 0 2 0,2 2-13 15,5 0 1-15,2-2 0 0,-3-4 0 0,3 4 6 16,0-5 0-16,0 5 0 0,7 0 1 0,5 0-9 16,4 0 0-16,2-5 0 0,20 1 1 0,12 1 5 15,-1-1 1-15,-1 1-1 0,-1 3 1 0,-2-2-8 16,-3-3 1-16,2 1-1 0,-2 4 1 0,1-2 3 0,-3-1 1 15,4 3-1-15,0 0 1 0,1 0-7 16,-5 0 2-16,1-6-1 0,-10 6 1 0,1 0 4 0,-5-1-1 16,-3-1 0-16,-3 2 1 0,-5-4-7 0,-3-1 2 15,-4 2 0-15,-1 4 0 0,-6-2 2 0,-2-3 0 16,-2 1 0-16,-6 6 1 0,-1-3-4 0,-4 0 0 16,-1 0 0-16,-86 12 9 0,43-6-5 15,-8 1-1-15,0 5 1 0,3-1-4 0,2-3-1 0,-5 3 1 16,-11 0 0-16,5-3 2 0,6 5 0 0,0-6 0 15,5-2 1-15,9 7-5 0,7-5 2 0,1 0-1 16,3-3 1-16,4 6 3 0,10-4 0 0,1-3 0 16,9-3 0-16,8 0-4 0,8 0 0 0,5-3 1 15,4-3 0-15,8-2 3 0,6 2 0 0,4-2 0 16,15-7 1-16,6 3-4 0,5 0 0 0,8 0-1 16,15-1 1-16,5-1 3 0,-5-3 0 0,7-5 1 15,11 5 0-15,-1-1-5 0,-1 2 1 0,3-6 0 0,2 2 1 16,4 6 2-16,-10-3 1 0,3-6-1 0,-4 3 1 15,-13 6-4-15,-6 0 0 0,3-2 0 0,-3-1 1 16,-10 3 2-16,-11 3 1 0,-4-5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35.7616" units="1/cm"/>
          <inkml:channelProperty channel="Y" name="resolution" value="636.613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9T14:41:23.26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25395 1017 1080 0,'0'0'0'0,"0"0"0"0,0 0 0 0,0 0 45 0,0 0 1 0,-2 20-1 0,-2 6 1 16,3 7-30-16,-3 8 1 15,2-4-1-15,-1-2 1 0,-1 7 29 0,4-10 0 0,-3 3 0 16,3-3 1-16,0 1-31 0,0-5 1 15,0-3 0-15,0-2 0 0,3 3 18 0,-3-1 1 16,2-9 0-16,-2-1 0 0,2 0-21 16,0-3 0-16,-1-5 0 0,1-5 1 0,2 1 2 15,-4-3 1-15,1 0-1 0,3-5 1 0,-1-6-9 0,1 3 0 0,0-7 0 0,-1-7 1 0,2-3-2 16,1 0 0-16,-1-1 0 0,-2 7 0 16,-1-3-3-16,0-2 0 0,2 1-1 0,-1 2 2 0,1-4 0 15,-1-1-1-15,-1 3 1 0,0-2 1 0,-1-1-4 16,1 3 2-16,0 2-2 0,1-4 2 0,-1 1 8 15,0 8 0-15,3-5 0 0,1 1 0 0,1 1-6 16,1 3 1-16,1 2-1 0,4-7 1 16,-1 5 8-16,0 2 0 0,4 2-1 0,0 3 2 0,2 0-9 0,-1 0 1 15,-1 1 1-15,-3 4-1 0,-1 4 6 0,0 0 2 16,1 4 0-16,-12-1 0 0,6 2-8 0,0 2 1 16,-3 2-1-16,-4 2 0 0,0 8 12 0,-2 4 1 15,-7-5-1-15,1 3 2 0,-7 7-13 0,3 0 1 0,-4-9-1 16,-1 4 2-16,-1 0 6 0,2-2 1 15,-2-5-1-15,1 0 1 0,3 1-10 0,0-4 2 16,1-6-1-16,-1 2 0 0,2-9 6 0,3 0 0 0,2-4 0 16,2-5 1-16,1 1-10 0,4-3 3 0,0-3-1 15,4-2 0-15,1-5 3 0,2 5 2 0,2 0-2 16</inkml:trace>
  <inkml:trace contextRef="#ctx0" brushRef="#br0" timeOffset="338.64">26077 764 1947 0,'0'0'0'0,"0"0"0"0,-21 10 0 0,11-1 52 0,-1 9 1 0,-1-2 0 0,-6 5 1 0,0 5-38 0,3 2 1 0,-1 4 0 0,2 0 1 0,-1 6 49 0,1 1 1 0,0 3-1 0,4-3 1 0,-1 5-50 0,4-5 0 16,-2 3 0-16,6-7 0 0,-4 4 10 0,3-6 2 15,4-5-2-15,4 0 1 0,-1-3-16 0,2-2 1 16,1 0-1-16,1-6 1 0,0-1-8 15,2-3 1-15,1-6 0 0,1 0 1 0,1-2-4 0,0-2 2 16,1-3-2-16,1-5 2 0,0-2-4 0,-2 0 0 16,-1-5 1-16</inkml:trace>
  <inkml:trace contextRef="#ctx0" brushRef="#br0" timeOffset="681.13">26243 940 1670 0,'0'0'0'0,"0"0"0"16,0 0 0-16,0 0 36 0,0 0 0 0,0 0 0 15,0 0 1-15,0 0-22 16,11 24 1-16,-8-11-2 0,4 3 2 0,2 5 31 16,0 2 0-16,2-1 0 0,-1 3 0 0,1-2-31 15,-1 3 1-15,1-5 0 0,-1 4 0 0,3-4 4 16,-1 2 0-16,0-2 1 0,-1 0-1 16,0-3-10-16,1-1 0 0,-5 1 0 0,2-6 1 0,0 1-9 0,-2-1 0 0,-4-7 1 0,-1 1-1 15,2 1-1-15,-1-2 1 0,-1 0-1 0,-2-5 1 0,3-5-3 0,-3 5 1 16,0-5-1-16</inkml:trace>
  <inkml:trace contextRef="#ctx0" brushRef="#br0" timeOffset="877.81">26564 905 1545 0,'0'0'0'0,"0"0"0"0,0 0 0 0,-23 19 29 15,13-7 0-15,-1-5 0 0,-1 9 2 0,-2 11-18 0,0 1 1 16,-2-2-1-16,-2 6 2 0,2-1 33 15,2-1 1-15,2 2 1 0,-4 0-1 16,3-1-32-16,5-3 0 0,-5-5-1 16,4 0 1-16,4-3 16 0,0-3-1 0,1-1 1 0,3-9 1 15,1 4-21-15,1-6 2 0,1 0-1 0,2-5 1 0,1 0-2 0,2-5 2 0,0 0-1 0</inkml:trace>
  <inkml:trace contextRef="#ctx0" brushRef="#br0" timeOffset="1103.09">26698 1088 1683 0,'0'0'0'0,"0"0"0"0,0 0 0 16,0 0 30-16,0 0 0 0,-17 8 1 0,13-1-1 15,-3 9-17-15,0 5 1 0,0 0-1 0,0 4 2 0,2-2 26 16,-1 0 2-16,1-2-1 16,1 0 0-16,4-3-26 0,0-1 0 0,0-1-1 15,2-7 2-15,3 3 17 0,1-3 0 0,1 2-1 16,0-4 1-16,0 3-19 0,0-6-1 15,2 1 1-15,0-2-1 0,1 1 1 0,1-1 1 0,-1-3-2 0,1 0 2 16,1-7-7-16,1 4 0 0,-3-2 0 0,-1 1 0 0,-2-5 1 0,-3 4 1 16,-1-4 0-16,-1 6 1 0,-2-4-6 0,-2 0 2 15,-1 1-1-15</inkml:trace>
  <inkml:trace contextRef="#ctx0" brushRef="#br0" timeOffset="1270.6">26568 1283 1871 0,'0'0'0'16,"0"0"0"-16,-4-4 0 0,6 1 42 0,0 1-1 0,3 0 1 15,-1-1 1-15,4 3-28 0,1-6 1 0,0 3 0 16,3-1 0-16,2 1 37 0,2 1 1 0,0 2-1 16,5-3 1-16,-1 3-37 0,-3-4 0 0,1 1 0 15,3 1 1-15,2-2 11 0,-2 4 1 0,2-3-1 0,0-2 1 16,4 1-16-16,-8 0-1 0,-1-10 1 0</inkml:trace>
  <inkml:trace contextRef="#ctx0" brushRef="#br0" timeOffset="1538.47">27144 563 1997 0,'0'0'0'0,"0"0"0"0,0 0 0 15,-8 28 33-15,4-12 0 0,1 5 0 0,-4 20 0 16,0 5-19-16,-1-1 0 0,0-1 1 0,-3 9 0 0,0 5 32 15,3 0 0-15,1-1 0 0,1 9 0 0,-1-8-31 16,4-3 1-16,1-1 0 16,-2 5-1-16,4-8 14 0,4 0 0 0,-4-2 0 0,2-3 0 15,1-6-16-15,1-7-1 0,-1-1 1 16,-3-2 0-16,4-5-2 0,-1-8 0 0,3-4 0 16,-5-5 1-16,5-1-7 0,1-3 2 15,0-9 0-15</inkml:trace>
  <inkml:trace contextRef="#ctx0" brushRef="#br0" timeOffset="2118.48">27391 1165 1758 0,'0'0'0'0,"0"0"0"0,0 0 0 16,0 0 47-16,0 0 0 0,0 0 0 0,0 0 1 0,0 0-33 0,0 0 2 0,0 0 0 0,0 0 0 0,20 0 47 0,-11-4 0 0,3 1 0 0,-1-6 1 0,4-3-47 0,1 1 0 0,-2-1 0 0,-1 1 0 0,-3-1 5 0,-3 2 1 0,-3-3-1 0,1-1 1 0,1 0-13 0,-3 2 1 0,-3 3 1 0,0-3-1 0,-2 3-10 0,-3 0 1 0,-2 0-1 0,0-1 1 0,-2 4-2 0,-1 1 1 0,-1 2 1 0,0 3-1 0,1 3-2 0,-1 4 0 0,1 0 0 16,-5 2 0-16,1 7 0 0,2 0 0 0,0-2 0 0,1 12 0 0,4-1-1 0,0-4 1 0,0 2-1 0,2 3 1 0,1 2-1 0,2-5 1 0,2 0-2 0,2 2 2 15,3-4-1-15,2-7 1 0,1 3 0 0,-1 1 0 16,1-6-1-16,3 1 1 0,-4-6 0 0,2-2 0 0,1-3 0 15,1 3 0-15,0-1 0 0,-1-4 1 0,3 0-1 16,-1 0 0-16,0-4 0 0,2-1 1 0,0 3 3 16,-1-3-1-16,-4 1 1 0,-2 1-1 0,-2-3-1 15,0-1 2-15,2 4-2 0</inkml:trace>
  <inkml:trace contextRef="#ctx0" brushRef="#br0" timeOffset="2420.19">27725 1165 1746 0,'0'0'0'0,"0"0"0"0,0 0 0 0,0 0 51 15,0 0 1-15,0 0-1 0,0 0 1 0,0 0-35 16,0 0 0-16,0 0 0 0,0 0 1 16,-7 23 47-16,1-11 1 0,3 0-1 15,-1 8 1-15,1 1-48 0,1-2 0 0,-1-3 0 16,-1 5 0-16,2-3 6 0,1 1-1 16,-1-5 1-16,0 4 0 0,0-4-12 0,0-2 0 0,-1-1 0 0,-1-2 1 0,3-1-8 0,1-1 2 0,1 0 0 15,1-3-1-15,-2-2-1 0,0-2-1 0,0 0 1 0</inkml:trace>
  <inkml:trace contextRef="#ctx0" brushRef="#br0" timeOffset="2613.51">27831 1228 1771 0,'0'0'0'0,"0"0"0"0,0 0 0 0,0 0 31 15,0 0 0-15,0 0 1 0,0 0-1 0,0 0-18 16,0 0 2-16,0 0-1 0,0 0 0 0,0 0 30 0,1 20 1 15,3-17-1-15,-1 6 0 0,3-4-28 0,-1 2 1 16,-1-5-1-16</inkml:trace>
  <inkml:trace contextRef="#ctx0" brushRef="#br0" timeOffset="2746.99">27852 1343 1709 0,'0'0'0'0,"0"0"0"0,-5 0 0 0,5 0 34 0,-2 3 2 0,2-3-1 0,0 0 1 0,2 4-21 0,-1 1-1 15,1-3 1-15,0 1 0 0,0-1 40 0,-2 2 0 0,0-4 0 16,1 3 2-16,1 1-41 0,0 1 2 0,0 0-1 16,-1-1 1-16,1 4 10 0,0-4 1 0,1-1 1 15,-1 3-1-15,-2-3-16 0,0 1 1 0,0-4-1 16</inkml:trace>
  <inkml:trace contextRef="#ctx0" brushRef="#br0" timeOffset="3014.15">28088 1153 1583 0,'0'0'0'0,"0"0"0"15,0 0 0-15,0 0 26 0,0 0 1 0,0 0 0 16,0 0 0-16,0 0-15 0,0 0 1 16,0 0 0-16,0 0 0 0,5 21 28 0,-5-16 0 15,-1 4-1-15,-3 8 2 0,1 5-26 16,-4-5-1-16,3 2 1 0,2-3 1 0,1 0 5 15,-1 2 1-15,0-4-1 0,2 2 2 16,2-2-13-16,0-2 1 0,-1 2 0 0,1-2 0 0,2-5-5 0,-3 2-1 0,1 0 1 0,2-2 0 0,-1-2-3 0,1 2 1 16,1-3-1-16,-3-4 2 0,3 3-5 0,0-3 1 15,1 4-1-15,1-4 2 0,0-4-2 0,0 4 0 0,0-3 0 16,0 1 1-16,2 0 1 0,0-1 0 0,-1-1 0 16</inkml:trace>
  <inkml:trace contextRef="#ctx0" brushRef="#br0" timeOffset="3229.53">28004 1260 1771 0,'0'0'0'0,"0"0"0"16,0 0 0-16,0 0 37 0,0 0 2 0,0 0-1 16,0 0 0-16,0 0-23 0,0 0 0 0,0 0 1 15,0 0 0-15,0 0 41 0,24 9 0 0,-13-6 0 0,1-1 2 16,4 0-42-16,2 1 0 0,-1-3 1 0,1 0 0 15,0 0 16-15,-3 0 0 0,0-3-1 16,-1 6 2-16,3-3-20 0,-1-3-1 0,-3 1 1 0</inkml:trace>
  <inkml:trace contextRef="#ctx0" brushRef="#br0" timeOffset="3506.55">28420 767 1985 0,'0'0'0'16,"0"0"0"-16,0 0 0 0,0 0 43 0,21 23 1 15,-14-9 0-15,4 7 1 0,-1 4-29 0,3-2 0 16,-1 7 0-16,4 5 1 0,-2 7 42 0,0-1 1 0,0 1-1 15,-2-2 1-15,-3 6-43 0,-2-9 1 0,-1 4 0 16,-1-5 0-16,-2 1 12 0,-3-3 1 16,-1-2 1-16,-6-3-1 0,-2 0-17 0,-2-3 0 0,-3 0 0 15,-5-1 0-15,-1 0-4 0,1-6 0 0,-6-1 1 16,-5-1 0-16,0-5-5 0,-2 1 1 0,-6-8 0 16</inkml:trace>
  <inkml:trace contextRef="#ctx0" brushRef="#br0" timeOffset="3949.47">25107 1987 1808 0,'0'0'0'16,"18"-6"0"-16,1 3 0 0,9-3 49 0,8 6 0 0,8-5 0 15,5-4 1-15,6 6-33 0,5 3 0 0,10-4-1 0,10 1 1 16,3 1 49 0,3 2 1-16,13 2-1 0,12 1 0 0,9 4-48 15,3 2 0-15,12 5 0 0,13-5 0 0,2 7 18 0,-4-4 0 0,11-3 0 0,0 2 1 0,-7 1-23 0,-12 2 2 0,3-7-2 0,-4-2 2 0,-10 2-1 0,-12-7 1 16,-2 0-2-16,-11 0 2 0,-10 2-7 0,-9-4 0 0,-11 2 0 16,-5-7 0-16,-9 4-3 0,-8 1 2 0,-8-2 0 15,-9 1 0-15,-6-1-3 0,-8 3 0 0,-5-8 1 16,-7 5-1-16,-7 4 0 0,-7 4 0 0,-8-4 1 0,-17 0 0 15,-9 0-3-15,-3 0 2 0,-9-5-2 0</inkml:trace>
  <inkml:trace contextRef="#ctx0" brushRef="#br0" timeOffset="4762.42">24961 1958 1808 0,'0'0'0'0,"0"0"0"0,-28 0 0 0,12 2 44 0,0 2 0 0,-2-8 0 0,2 2 1 0,0-1-30 0,2-1 2 0,-2-1-1 0,1-6 1 0,2 1 43 0,1-2 2 0,-2-6 0 0,0-5 0 0,1 2-46 0,3 0 2 0,-3-9 0 0,1-2 0 0,5-1-2 0,-4-9 1 0,-1-2 0 16,-2-9-1-16,-2 2-7 0,4 3 1 0,-2-3-1 16,1-3 2-16,3-1-9 0,-1-3 0 0,2 2 0 15,2-6 1-15,2 4-2 0,1 9 1 0,4 2 0 0,2-4 0 16,0 3-2-16,0-3 0 0,1 4 0 0,1-3 0 15,1 5 0-15,0 4 0 0,2 4 0 0,2-3 0 16,-2 3 0-16,4 5 0 0,-1 6 0 0,6 1 0 16,2-1 0-16,0 6 0 0,1 1 0 0,6-2 0 0,-2 5 0 15,3-2 0-15,4 8 0 0,2 1 2 0,1 4-2 16,3-2 0-16,1 3 0 0,3 4 1 0,6 4 0 16,3-4 1-16,6 3 0 0,5 1 0 0,7-2 0 15,2 1 0-15,5 1-1 0,11 3 1 0,5 0 5 16,1-2 0-16,13-1-1 0,13 1 1 0,3 4-2 15,0-1-1-15,7-1 1 0,10 2 0 0,-3-3 6 0,-3 1 2 16,1-2-2-16,6 2 1 0,-8-4-5 0,-8 1 1 16,-2-4 0-16,3 7 0 0,-4-5 5 0,-10 1 1 15,0-3-1-15,-3 4 1 0,-11-1-7 0,-12-3 1 16,-5 7 0-16,-8-3 1 0,-4-1 7 0,-10 6 0 16,1-4-1-16,-4 2 1 0,-6 6-7 0,-6-4 0 15,-2 1 0-15,-6 6 1 0,-1 2 3 0,-4 3 1 16,-2 0-1-16,-3 0 1 0,-1 7-6 0,-3 0 0 0,-3 2-1 15,-2 5 2-15,-2-3 4 0,1 7-1 0,-3-2 0 16,1 3 1-16,1 6-5 0,1-2-1 0,-5 3 1 16,1 8 0-16,-2-8 3 0,0 1 1 0,0 1-1 15,0 0 1-15,-1 6-5 0,-3-4 1 16,-1-2 0-16,0 2-1 0,0-3 4 0,-1-6-1 0,-2-2 0 16,-5 1 0-16,1-4-5 0,0-9 2 0,-4 2 0 15,-4-6 0-15,1 3 2 0,2-1 0 0,-5-1 0 16,0-9 1-16,-1 6-5 0,3-2 2 0,-6-4-1 15,0-1 0-15,-1-2 3 16,2 3 1 0,-1 1-1-16,0-1 2 15,3-2-6 1,2 2 2-16,-2-5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35.7616" units="1/cm"/>
          <inkml:channelProperty channel="Y" name="resolution" value="636.613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4T14:22:43.4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18420 1747 841 0,'0'0'0'16,"0"0"0"-16,0 0 0 0,16 6 8 0,-5-6 0 15,-1 0 0-15,11-4 1 0,6-1-4 16,-1-4 1-16,3 2 0 0,1 2-1 0,-4-1 25 16,6-1 1-16,-4 2-1 0,6 2 0 0,-1 3-16 15,1-4-1-15,-3 4 1 0,6 7 0 16,-1-3 14-16,-1 4 0 0,-2 3 0 0,1 1 1 0,-1 1-17 0,-1-1 1 15,-5 2 1-15,-1 5-1 0,1 8 2 0,-3-6 1 16,-4 5-2-16,1 6 2 0,-3 5-7 0,-3 0 0 0,-2 3 0 0,-3 1 0 0,-3-4 3 0,-1-2 2 0,-1 3-1 0,-5-2 1 16,-4 6-7-16,-1-2 1 0,-4-1 0 0,-3 1 1 0,0 1 0 15,-1-4 0-15,-3 0 0 0,-3 0 1 16,-2-6-4-16,0 1 0 0,-4-4 0 0,-5-5 1 16,2 4 3-16,0-5 1 0,-6-4 0 0,-3-4 1 0,2-2-6 15,1 2 1-15,-5-5 0 0,1-5 1 16,2-1 5-16,-1-3 1 0,-3-3-1 0,-1-4 0 0,4 1-5 0,2-2 0 15,-2-10 0 1,-4 4 1-16,4-7 16 0,4 0-1 16,-3-6 1-16,3 1 1 0,5-2-14 0,1-4 1 0,2 2-1 15,1-7 0-15,6 4 19 0,2 1-1 0,0-3 0 16,4 0 2-16,5 0-19 0,2 5 2 0,1-7-2 16,6-5 2-16,3 3 17 0,2-2 2 0,4 6 0 15,5-10-1-15,5 9-18 0,0-2-1 0,4 6 1 0,1 4 0 16,6-4 13-16,0 9 0 0,1-1 0 0,1-1 1 15,-1 4-16-15,-1 3 1 0,0 4-1 0,1-2 1 16,-3 2 8-16,-2 2 1 0,-3 3-1 0,2 6 1 16,-3 3-12-16,-1 3 0 0,-5-1 0 15</inkml:trace>
  <inkml:trace contextRef="#ctx0" brushRef="#br0" timeOffset="552.19">19371 2268 1583 0,'0'0'0'0,"0"0"0"0,0 0 0 0,0 0 39 0,0 0 0 0,0 0 1 0,23-12 0 15,-5 12-24-15,3 0 0 0,3 0-1 0,6 0 1 0,4 0 32 0,1 0 2 16,6 0-1-16,5 0 0 0,0 0-32 0,3-4 0 15,-3-1 0-15,3 5 0 0,-3 0 1 0,-2 0 1 0,2 0-1 0,2 5 1 16,-1-5-9-16,-3 0 0 0,-1 0 0 0,-6 0 1 0,0 0-10 0,-4 0 2 16,-1 0-2-16,-2 4 1 0,-4-8-1 15,-3 1 0-15,-5 1 0 0,0 2 2 0,-6 0-3 0,-1 0 0 16,-4-4 0-16,0 4 0 0,-7 0 0 0,0 0 0 16,0 0 0-16,0 0 0 0,-6 4-1 0,-1-4 1 15,-1 0-2-15</inkml:trace>
  <inkml:trace contextRef="#ctx0" brushRef="#br0" timeOffset="789.72">20419 2071 1369 0,'0'0'0'0,"9"0"0"0,-4 5 0 0,2-1 20 0,0-1 0 16,4 3 0-16,-1 6 1 0,1 0-10 0,-1-1 0 0,-1 6 0 15,-2-1 0-15,0 2 20 0,0-2 0 16,0-2 0-16,-1-2 1 0,-3 11-19 0,-1-7 2 15,0-1-2-15,-2-2 2 0,-2 6 8 0,-3-1 2 16,-2-1 0-16,0-4 0 0,-1 2-13 0,-4 0 0 0,3-7 1 16,-3 6-1-16,3-1-3 0,0-4 1 0,2-6-1 0,-3 1 1 15,1 1-4-15,0-5 0 0,0 0 1 0,2-5 0 0,2 1 0 16,0 1-1-16,-1-3 1 0</inkml:trace>
  <inkml:trace contextRef="#ctx0" brushRef="#br0" timeOffset="1556.21">21657 2702 1093 0,'0'0'0'0,"0"0"0"0,0 0 0 0,-25 23 20 0,18-9 1 0,-5-1-1 0,0-1 2 0,-1 4-11 16,1-4 0-16,-6 1 0 0,2-1 0 0,0 0 19 15,1-3-1-15,-3 0 0 0,-7-2 0 0,1-2-15 16,1-1-1-16,-4-4 1 0,-5-4-1 0,-1 4 8 16,-1-5 1-16,-3-2-1 0,-5-9 0 15,3 2-9-15,4 0-1 0,-7-4 0 0,1-3 0 16,2-4 3-16,4-1 0 0,1 0 1 0,1-4-1 0,7-7-6 16,1 5 1-16,2-14 0 15,3 2 0-15,1 2-2 0,5 5 1 16,2-5-1-16,1 3 0 0,6 1-2 15,1-1 0-15,1-5 1 0,3 2 0 0,5-2-1 16,2 5 2-16,4-3-1 0,3 1 0 0,3-1-1 0,3 7-1 0,3 2 1 0,5 3-1 0,2 0 3 0,3 3 1 16,4 1 0-16,6 5 0 0,1 3-4 0,2-1 2 0,7 1-1 15,1 10 1-15,3 2 4 0,-3 3 1 0,1 3 1 16,2 9-1-16,-4 3-5 0,-2 5 1 0,2-1 0 16,0 5 1-16,-2 2 9 0,-5 11-1 0,-2-4 1 15,-7 3 0-15,-4 7-8 0,-6-4 1 0,-3 6-1 16,-1-2 1-16,-3 6 10 0,-8-5 2 0,-1 8-2 15,-4-3 1-15,-6-3-9 0,-1 3-1 0,-5-4 0 0,-4 6 0 16,-3-4 6-16,-6-2 1 0,-5-3 0 0,-3 0 0 16,-4-2-8-16,0-6 0 0,0-1 0 0,-7-4 0 15,0 1 7-15,2-4 1 0,-1-4 0 0,-4-3 0 16,3-6-8-16,3 3 0 0,1-8 0 0,1-1 0 0,4-4 4 16,5 0 0-16,3-4 1 0,1-8 0 0,5 3-8 15,2 2 2-15,1-5 0 0</inkml:trace>
  <inkml:trace contextRef="#ctx0" brushRef="#br0" timeOffset="2151.27">22146 2287 1545 0,'0'0'0'0,"0"0"0"0,0 0 0 0,21-16 33 0,-5 13 1 0,-2-1 0 0,9 4-1 0,3-5-18 0,6 2 0 0,0 3-1 0,6-4 1 0,3 4 33 0,5-3 0 16,-2 1 1-16,2 2 0 0,0 0-32 0,0 0 0 15,-2-4-1-15,5 4 1 16,2 0-1-16,-1 0 1 0,-5 0 0 15,5 0-1-15,-6 0-7 0,-2-3 2 16,-3-1-2-16,-2 8 1 0,-5-4-8 0,-6 0 0 0,-3 0 0 0,-3 0 2 16,-3 0-3-16,-4-5 1 0,-6 5 0 0,-2-4 1 0,-1 4-3 0,-4 0 0 15,0 0 0-15,-4 0 0 0,-3 0 0 0,-2 0 0 0,0 0 0 16</inkml:trace>
  <inkml:trace contextRef="#ctx0" brushRef="#br0" timeOffset="2400.08">23066 2045 1318 0,'0'0'0'0,"0"0"0"15,0 0 0-15,22-4 12 0,-10 4 2 16,0 4-1-16,1 1 1 0,1 4-6 0,0-1 0 16,-2 5-1-16,-1-4 2 0,-1 3 22 15,-3 2 0-15,2 2 1 16,-2 3-1-16,-1 0-18 0,-3-4 2 15,-1-1-2-15,-4 1 2 0,0 7 9 0,-1-1-1 0,-6-6 1 0,-3 1 0 0,-4 0-12 16,2 4 0-16,-6-5 0 0,-1 1 1 0,0-2-3 0,1 0 1 0,1 0 0 0,-2-3 0 0,0-2-4 16,3 0 0-16,-1-2 0 0,1-6 0 0,2 3-2 15,4-1 1-15,3-6-2 0,2-2 2 0,5-2-3 0,2-2 2 16,0 0-2-16</inkml:trace>
  <inkml:trace contextRef="#ctx0" brushRef="#br0" timeOffset="3047.11">24278 2822 1168 0,'0'0'0'0,"0"0"0"0,-25 7 0 0,11-2 19 0,0 2 1 0,-2 2-1 0,-1-3 1 15,3 4-10-15,-4-3 2 0,-1-3-2 0,-4-3 1 0,-4 3 16 0,1-4 1 0,-2 0-1 0,-1 0 1 16,-4-5-16-16,-1 1 2 0,-3-6-1 0,-3-6 1 0,3 3-1 16,3-2 1-16,-1-5-1 0,-4 1 0 15,2-6-5-15,3 1 0 0,1-3 0 0,1-3 1 0,4-1-8 16,5-4 0-16,-2-6 0 0,6-3 2 0,3 4-2 16,4 1 0-16,-1-2 0 15,5-3 0-15,2 6-1 0,5-3 0 16,1-3 0-16,7-1 0 0,0-1 0 0,5 2 0 15,2-4 0-15,4-3 0 0,5 4 0 16,1 12 0-16,3-4 0 0,6 4 0 0,4 3 0 0,2 2 0 0,2 6 0 0,3 4 0 0,3-3 0 0,1 4 0 16,3 3 0-16,4 7 1 0,-4-1-1 0,0 5 0 0,-1 5 0 15,4 3 1-15,-3 6 3 0,-1 3-1 16,-3 2 0-16,1 7 1 0,-4 6-2 0,34 20 3 16,-43-12-2-16,-3 4 8 0,-4 0 0 0,-3 1 1 15,-4 3-1-15,-3 0-4 0,10 35 7 16,-18-41-6-16,-4 3 11 0,-6 3 1 0,-4-3 0 15,-5-1 1-15,-1 5-11 0,-24 26 12 16,9-37-11-16,-3 3 9 0,-3-8 0 0,-5-4-1 16,-4 3 1-16,1-4-10 0,-42 8 11 0,35-15-9 15,0-2 9-15,4-5 1 0,-1-2 1 0,1 2-1 16,1-4-10-16,-27 6 10 0,32-11-10 16,10 0 13-16,1 0 0 0,1 0-1 0</inkml:trace>
  <inkml:trace contextRef="#ctx0" brushRef="#br0" timeOffset="4861.55">18133 2169 489 0,'0'0'0'0,"0"0"0"0,3-24 0 0,8-25 663 16,-6 29-441-16,0 3-218 16,3-1-1-16,0-1 0 0,3-1 1 0,-2-1 58 15,0 4 1-15,3-3 0 16,-3 1 0-16,3 5-45 0,0-2 0 0,1-2 0 15,-1 3 0-15,32-21 56 0,-26 31-48 16,-2-4-14-16,1 2 0 0,1 0 1 0,1 0-1 0,52-7-7 0,-46 9-3 0,-1 1-1 0,1 1 0 16,5-2 0-16,2 5 1 0,70 5-5 0,-67-2 3 0,1 1-1 15,-1 1 0-15,2-3 0 0,0 1 1 0,62 13-7 16,-67-9 6-16,-2 6-1 16,-2-5 0-16,-4 3 0 0,1 1 1 0,42 38-2 15,-47-33 2-15,-1 8 0 16,-1-2-1-16,-4 3 1 0,-2 2 1 0,11 55 0 15,-19-51 0-15,1 4 0 16,-5-4 0-16,-7 2 0 0,-2 2 0 0,-21 74 4 16,14-72-3-16,0-3 0 15,0 1 0-15,-3-6 0 0,0 3 0 0,-1-5 3 16,-19 21 5-16,15-29-5 16,2-1-1-16,1 2 1 0,-2-7-1 15,-1-5 1-15,2 3 0 16,-27-1 7-16,23-11-5 0,1 0-3 0,2 0 2 0,-2-5-2 0,1-4 2 0,-1 0 0 0,-21-17 6 15,20 13-5-15,1-2-3 0,2-1 2 0,-2 0-1 16,1 9 1-16,2-4 2 0,-2 2 0 0,-1 1 0 16</inkml:trace>
  <inkml:trace contextRef="#ctx0" brushRef="#br0" timeOffset="6992.22">18674 2713 1444 0,'0'0'0'0,"0"0"0"0,0 0 28 0,23-3 0 0,-17 3 0 0,2 0 0 15,5 0-15-15,11 0 14 0,-10-4-13 0,4 2 11 0,-2 2-1 0,-2-2 1 0,6-1 0 0,-3-2-13 0,17-11 13 0,-18 9-13 0,3-2-3 0,-1 0 0 0,-3-5 0 0,-2 2 1 0,1 1-4 0,9-13 6 0,-11 11-5 0,-3-2-7 0,2-3 1 0,-1 2 0 0,1-7 0 0,-1 6-1 16,8-22 1-16,-7 20 0 0,-3-1-2 0,3 4 1 16,-2-3-1-16,-2 0 1 0,2-1-1 0,7-11 0 15,-11 15 1-15,-3 5-4 0,1-5 2 16,1 4-1-16,-1 0 1 0,-3-6-1 16,-3 4 1-16,-1 4 0 0,-1-3 0 0,-4-1 0 0,5 0 1 15,-3 2 0-15,-1-9 0 0,-1 5 0 0,-12-21-1 16,10 12 2-16,0 6 0 0,3 1 0 0,-3-1 0 15,-1-4 0-15,3 7 0 0,-11-12 0 16,8 12 0-16,2 1 0 0,-1 0 0 0,-1 3 0 16,-2 2 1-16,-1-3-1 0,-11-4 0 15,14 10 1-15,-1-6 3 0,1-1 2 0,-4 2 0 16,2 1-1-16,2 3-1 0,-15-12 4 16,9 11-4-16,6 1 10 0,-4-6-1 0,0 7 0 15,2 3 2-15,-2 2-7 0,-12-1 9 16,14 3-8-16,-2 0 12 0,0 3 0 0,0-1 1 0,-1 5 0 15,-3 2-11-15,-18 12 12 0,13-9-11 16,2 1 9-16,0-5 2 0,-2 3-1 0,1-2 1 16,1 8-12-16,-20 8 11 0,22-13-9 15,2 4 5-15,1-2 0 0,1-2 0 0,1 8 0 16,3-1-8-16,-11 13 10 0,11-9-10 0,3-4 1 16,-1 2 2-16,2-1-1 0,2 2 0 0,2 1-5 15,-2 21 9-15,3-17-8 0,4-6-3 16,4-2 1-16,-1 0-1 0,6-1 2 0,-2 3-4 15,16 14 6-15,-7-15-4 0,0-1-3 0,2 0 2 16,3-1-1-16,2 0 0 0,0 1 0 16,0-3-1-16,1 0 0 0</inkml:trace>
  <inkml:trace contextRef="#ctx0" brushRef="#br0" timeOffset="9945.08">17937 3387 653 0,'0'0'0'0,"0"0"0"0,0 0 3 16,0 0 0-16,0 0 1 0,0 0-1 0,0 0-1 15,0 0 4 1,0 0-3-16,0 0 7 0,0 0 1 0,0 0-1 16,0 0 1-16,0 0-4 15,0 0 6 1,-16-2-6-16,-16 2 2 0,2 0 1 0,4 0 0 0,3 4 0 0,5 1-4 15,-6 9 7-15,11-11-6 0,3 6-2 0,4-2 1 0,-1-1 0 0,6-3 0 0,-3 2-1 0,4-1 4 16,0-1-5-16,0-3 2 0,0 6 1 0,0-3-2 0,4 1 2 0,-1-3-2 16,6 8 4-16,-4-3-5 0,6 6 2 0,-1-3 0 15,1-1 1-15,-6 5 0 0,2-1-3 16,2 6 5-16,-7-6-3 0,0 2 6 0,-2-2 2 16,-2 1-2-16,-3-5 2 0,-2 5-7 15,-4 10 9-15,2-9-8 0,-1 2 5 0,1-4 2 16,-4-3-2-16,5 3 2 0,1-1-7 0,-11 4 9 15,11-13-8-15,2 3 8 0,1-1-1 16,1-1 1-16,3-3 1 0,-4-3-9 0,4 3 1 16,-2-7 0-16,2 5 0 0,2-3 24 0,2 0 1 15,-3 1 0-15,5 1-1 0,-1-3-19 0,11-4 14 16,-11 6-14-16,2 1 21 0,-2-1 1 0,2 4-1 16,-3 4 1-16,-2-4-23 0,8 3 17 15,-10-3-16-15,2 5 21 0,0 3 0 0,0-7 0 16,1 8 0-16,-3 5-21 0,0 20 15 15,0-15-14-15,4 2 13 0,-4 4 0 0,1-4 0 16,1-2 1-16,3-3-16 0,4 14 13 16,-5-14-14-16,1-2 12 0,2-4 0 0,-2-3-1 15,-3 2 1-15,4-5-13 0,2 4 13 16,-2-2-13-16,-1-6 6 0,0-6 1 0,1 6 0 0,1-5 1 16,5 2-10-16,13-11 10 0,-11 5-9 15,5 0 5-15,-1 2 1 0,-4 2-2 0,3-2 2 16,-1-2-8-16,14-9 10 0</inkml:trace>
  <inkml:trace contextRef="#ctx0" brushRef="#br0" timeOffset="14237.67">18277 3554 715 0,'0'0'0'0,"0"0"0"0,0 0 0 0,0 0 15 0,0 0 1 16,0 0-1-16,0 0 1 0,0 0-7 0,0 0 0 16,0 0 0-16,-17-5 0 15,17 5 18-15,-4-4 1 0,2 2 0 16,1-1 0-16,-1 1-15 0,-2 2 0 0,-1 2 0 16,2 1 1-16,-8 3 32 0,2-1 1 15,0 2-1-15,1 7 1 0,-5-2-31 0,4 2 1 0,1 2 0 0,1-3-1 0,1-3 23 0,3 2-1 16,1-1 0-16,0-4 0 0,2 0-23 0,2 2 0 0,0-4 1 0,-1-1 0 0,-1-4 7 0,8 3 1 0,-7-1-1 15,5-2 2-15,1-2-14 0,0-1 2 0,0-3-1 16,2-4 0-16,3 1 6 0,0 0 0 0,1-3 0 16,-5 7 0-16,-1-4-8 0,-1 5 0 0,-3-1 1 0,-1 0-1 15,0 1 1-15,-2 4 0 0,5-3 0 0,-5 3 2 16,0-2-7-16,0 2 2 0,0 0-1 0,0 2 1 0,0-2 2 16,0 3 1-16,0-3-1 0,0 4 1 0,0-4-4 15,0 3 0-15,0-3 0 0,0 6 1 0,4-1 0 16,-4 0 1-16,1 2 0 0,1 4 2 0,3-2-6 15,-1-2 2-15,-4 1-2 0,2 1 2 0,1 0 0 16,1-2 1-16,-1-2 0 0,3 1 0 0,-1 1-4 16,0 1 2-16,1-6-1 0</inkml:trace>
  <inkml:trace contextRef="#ctx0" brushRef="#br0" timeOffset="14551.31">18466 3587 1470 0,'0'0'0'0,"0"0"0"0,0 0 0 0,0 0 28 0,-16 18 1 0,15-11 0 0,-3 5 0 0,4 1-15 0,-4 8-1 0,4-2 1 15,-3 4-1-15,1 2 32 0,0 1 0 0,1 0 0 0,1 1 0 0,-4 3-30 0,4-6 2 0,-3-1-1 0,1 2 1 0,2-2 4 0,0-8 1 0,0 1 0 16,0 0 0-16,2-4-11 0,-2-3 1 0,0 0-1 0,0-5 1 16,0 1-4-16,0-2 0 0,0-3 0 15,0 0 0-15,0-3-3 0,0-2 1 0,0-2-1 0,0-13 1 16,0-3-3-16,0-5 2 0,-2-5-2 0</inkml:trace>
  <inkml:trace contextRef="#ctx0" brushRef="#br0" timeOffset="14799.96">18454 3554 1583 0,'0'0'0'0,"0"0"0"0,0 0 0 16,17-9 22-16,-8 7 2 0,-2 2-2 16,-1 0 2-16,1 0-13 0,0 0 1 0,2 0 1 0,-4 2-1 0,4 2 24 15,1 1 1-15,-4-2-1 0,1 3 1 0,-4 3-22 16,2-1 0-16,1-1 0 0,-3 2 1 0,-1 0 5 0,-2 0 0 16,0 1 1-16,0-3-1 0,-2 2-10 0,-1 0 0 15,-3 3 1-15,-2-3-1 0,-3 0-6 0,0 1 2 16,3-1-1-16,1-7 1 15,-1 1-3-15,3 1 1 0,-2 0-1 0,2-8 0 16,1 4 0-16,4 0-1 0,-3 0 1 0,3 0-1 16,2-7-1-16,-1 2 2 0,3-1-2 0,-1-1 1 15,6-1-1-15,4 1 2 0,-6-2-2 0</inkml:trace>
  <inkml:trace contextRef="#ctx0" brushRef="#br0" timeOffset="15139.84">18701 3688 1557 0,'0'0'0'0,"0"0"0"16,-4 30 0-16,4-13 32 0,-3 4 0 15,-1 4 1-15,1-6-1 16,3 6-18-16,0-4 0 0,0 0 1 0,1-3-1 16,3 3 34-16,-2-7 0 0,-2-2-1 15,0 0 1-15,3-3-31 0,-1-2 0 0,-2-5 0 16,0-2-1-16,0 4 7 0,0-4 1 0,0 0-2 15,0-6 2-15,0-1-13 0,-2 2 1 16,-1-2-1-16,-3-14 2 0,3-9-7 0,-4 4 1 0,2-1 0 16,1-3 1-16,2 7-4 0,0-1 2 0,-1-1-2 0,1 2 2 0,2 6-3 0,2 1 1 0,0 0-1 0,-1 2 1 0,7 2-1 15,-5 1 0-15,2-1-1 0,2 3 2 0,4-3-1 0,0 3 0 0,1 0 1 0,-3 6-1 0,7-6-1 16,-4 3 2-16,0 3-2 0,1 6 1 0,-8 1-1 0,4-2-1 16,-2 7 0-16,-2-1 1 0,-1 1-1 0,-1 2 0 15,-3-3 0-15,-3 1 0 0,-1 4 1 0,1 1-1 16,-3 0 0-16,1-2 0 0,-4 0-1 0,6 1 1 15,-6-1 0-15,2-7 0 0,0 4 0 0,1 0 2 16,-1-4-2-16,2-5 1 0,2 2-1 0,3-2 0 16,-6-2 0-16,3 0 2 0,1-1-1 0,0-6 1 0,0 2 0 15,1 0 0-15,1-5-1 0,1-1 0 0,-1 1 1 16</inkml:trace>
  <inkml:trace contextRef="#ctx0" brushRef="#br0" timeOffset="15337.61">18918 3433 1583 0,'0'0'0'0,"0"0"0"0,0 0 0 0,0 24 28 0,0-17 1 0,0 6-1 0,0 8 1 0,1 0-15 15,-1-2-1-15,-1-3 1 0,-1 2-1 0,-2-1 33 0,4 2 1 0,0-1 1 16,0-4-1-16,4 4-32 0,-4-6 2 0,0-3 0 0,0 0 0 0,0 1-4 15,0-1 1-15,2-4-1 0</inkml:trace>
  <inkml:trace contextRef="#ctx0" brushRef="#br0" timeOffset="15750.29">19011 3698 1155 0,'0'0'0'0,"0"0"0"0,0 0 0 16,0-3 14-16,0-3-1 0,0 6 1 15,4-3-1-15,-4 3-5 0,0 0 0 0,0 0 0 16,3 0 1-16,-3 0 9 0,0 0 0 16,6 2 0-16,-6-2 0 0,3-2-8 15,1-2 0-15,1 1 0 0,0-2 0 0,6-2-3 16,-1-2-1-16,3-2 1 15,1 4 0-15,-2-2-3 0,-1 4 1 0,-1-4-1 0,-1 0 2 0,0-3-6 0,0 3 1 0,-2-1 0 0,-5-1 0 0,-1 2-1 16,-1 1 1-16,-1-1-1 0,-1 4 2 0,-3 1-2 0,1 1 0 0,0 1 0 0,-4 2 0 16,-1 2 0-16,2 1 0 0,-2 1 0 0,0 4 0 15,-1-2-2-15,1 2 2 0,2 1-1 0,1 5 1 16,3-5-1-16,1 2 1 0,0-3-1 0,1-2 1 16,-3 1-1-16,2 2 1 0,2-4 0 0,2 0 0 15,2 2-1-15,-4-2 1 0,3 4 0 0,1-3 0 16,1 1 1-16,2-4 1 0,0 2-1 0,0-1 2 0,2-2-2 15,2-1 0-15,-3 1 0 0,5-2 1 0,-1 0 8 16,2 0 0-16,-2 0 1 0,1-2 0 0,1 1-5 16,-2 1 1-16,-5 0 0 0</inkml:trace>
  <inkml:trace contextRef="#ctx0" brushRef="#br0" timeOffset="15922.63">19346 3730 1093 0,'0'0'0'16,"0"0"0"-16,-3 0 0 0,3 0 20 16,0 3 1-16,0-3-1 0,-2 2 2 0,-1 0-11 0,-1 5 0 15,2-4 0-15,0 1 0 0,1 5 24 0,-1-4 1 0,0 2-1 16,2-2 1-16,0-1-22 0,0-4 1 0,0 3 0 16</inkml:trace>
  <inkml:trace contextRef="#ctx0" brushRef="#br0" timeOffset="16842.22">19623 3285 1130 0,'0'0'0'0,"0"0"0"0,0 0 0 15,0 0 20-15,0 0 0 0,0 0 0 0,0 0 0 0,0 17-10 16,4-6 2-16,-4 1-1 15,0 4 0-15,0 5 18 0,3-1 0 0,-3-5 1 16,0 8 0-16,0-3-17 0,2 1 1 0,-2-2-1 16,-2 2 2-16,2-3 0 0,0 1 0 0,-3-7 0 0,-1 4 1 0,4-2-7 0,0-7-1 15,0 2 1-15,0-5 0 0,0 1-3 0,-1 2 1 0,-3-5-2 0,0-2 2 16,4 0-2-16,-3-2-1 0,3 2 1 0,0 0-1 16,0 0-1-16,0-7 2 0,0 3-2 0,0 3 2 0,3-6-3 15,1-2 1-15,-2 0 1 0,5-5-1 0,0 3 2 0,3 4-1 16,-1-5 1-16,2 7-1 0,1-2-1 0,-3 1 1 15,-2 3-1-15,-2 3 2 0,1 0 0 0,-1 3 1 0,0-1 0 16,-5 5-1-16,2-1-2 0,0 1 2 0,-2 1-1 16,-2-1 1-16,-3 9 14 0,-1-2 0 0,-1-5 0 15,-1 2 1-15,-1 1-10 0,0 0 2 0,2-1-2 16,-4-6 1-16,4 2 17 0,4 4 0 0,-6-8 0 0,2 3 0 16,2-3-14-16,1 1-1 0,4-4 1 0,-4 0-1 15,4 0 15-15,-3 0 1 0,3 0-1 0,-4-4 2 16,4 1-17-16,2-3 1 0,0 3-1 0</inkml:trace>
  <inkml:trace contextRef="#ctx0" brushRef="#br0" timeOffset="17114">19777 3563 1545 0,'0'0'0'0,"0"0"0"0,0 0 0 0,-11 21 38 16,9-16 0-16,1 2 0 0,1-3 0 0,1 4-23 0,1 1 1 15,0 0-1-15,0 0 1 0,3 0 42 0,-3-4 1 0,3 4-1 16,2-6 2-16,0-1-44 0,0 2 2 0,2-1 0 0,0-6 0 0,3 3-6 0,-5-4-1 0,-1 2 0 0,-1-1 0 16,2-8-4-16,0 4 1 0,-2 2-1 0,-1 0 0 0,-2-1-4 0,-1-1-1 0,1-2 0 0,-2 2 1 0,0 2-1 0,0-4 0 0,-2 6 0 0,-3-4 0 0,-2 2-2 15,0-1 0-15,0 6 0 0,2 0 1 0,-3 0-1 0,3 0 0 0,-4 0 0 16,2 6 2-16,2-3-2 0,-2-1 0 0,3 1 0 15,4-3 0-15,-1 0 0 0,1 0 0 0,0 4 0 16,0-4 0-16,0 0 0 0,1 0 1 0,-1 0-1 16</inkml:trace>
  <inkml:trace contextRef="#ctx0" brushRef="#br0" timeOffset="17584.74">19971 3522 1557 0,'0'0'0'0,"0"0"0"16,0 0 0-16,0 0 32 16,0 0 0-16,0 0 1 0,0 0-1 15,0 0-18 1,-2 21 0-16,2-19 1 16,2 7-1-16,1-2 34 0,1-2 0 15,-1 1-1-15,3 2 1 16,-1-4-31-16,2-1 0 0,0-1 0 0,2 2-1 15,-4-1 7-15,2-3 1 0,0 0-2 0,-1 0 2 0,1-3-13 0,0-3 1 0,-2 6-1 16,0-3 2-16,2-6-6 0,0 0 1 0,0 4 0 0,0 1 1 0,2 1-3 0,-3-2-1 0,1 1 1 0,-4 2 0 0,1 2-1 0,-4 0 1 16,5 0-1-16,-1 6 2 0,-3-1-3 0,-1 2 0 0,0 4 1 0,0 1-1 0,0 4 3 0,0 1-1 15,0 1 1-15,-1 8 0 0,-3-1-3 0,0 1 1 16,-1-1-1-16,-2 7 2 0,0-4 1 0,0-5 1 16,0-1-2-16,0 3 2 0,2-2-3 0,-1-2 0 15,-1-3 1-15,0 1 0 0,2-1 0 0,0-11 2 0,-1 3 0 16,1-5 0-16,0 4-4 0,1-7 2 0,-3 2 0 15,4-1-1-15,1-3 6 0,2 0 1 0,-5-3-1 16,1-3 0-16,-3-3-4 0,0 1 1 0,2-1-2 16,-1-2 2-16,3-5 5 0,3 4-1 0,-4 0 0 15,3 3 2-15,1 0-6 0,5 4-1 0,-2-2 1 16,-1-2 0-16,5 7 1 0,0-3 1 0,0-2 0 16,4-2 0-16,1 0-4 0,2 2 1 0,0-1-1 0,2-1 1 15,2 0 4-15,-2 0 1 0,-2 2-1 0,2 4 1 16,0-1-5-16,-2 1 1 0,0-1-1 0,0-1 0 15,2 1 2-15,-4 3 1 0,-5-1 1 0</inkml:trace>
  <inkml:trace contextRef="#ctx0" brushRef="#br0" timeOffset="17788.95">20375 3825 1922 0,'0'0'0'0,"0"0"0"0,0 0 0 16,0 0 48-16,0 0 1 0,-16 21 0 0,11-16 0 0,1 2-32 0,2-3 0 0,2-4 0 0,-3 2-1 0,1 1 49 0,2 1 2 15,0-4-1-15,0 0 0 0,0 0-48 0,0 0 0 16,3 3 0-16</inkml:trace>
  <inkml:trace contextRef="#ctx0" brushRef="#br0" timeOffset="17963.25">20551 3640 1796 0,'0'0'0'0,"0"0"0"0,0 0 0 0,0 0 32 16,0 0 0-16,0 0 1 0,0 0-1 15,0 0-18-15,0 0 0 0,0 0 1 0,0 0-1 0,4 21 23 16,-3-15 2-16,3-3-1 0,-1 2 0 0,1 2-24 0,1-3 2 0,-1-4 0 0,5 0 0 15,-4 2 3-15,2-1 0 0,0-1 0 0</inkml:trace>
  <inkml:trace contextRef="#ctx0" brushRef="#br0" timeOffset="18114.12">20713 3658 1632 0,'0'0'0'0,"0"0"0"15,0 0 0-15,0 0 25 0,0 0 0 0,0 0-1 16,0 0 1-16,0 0-13 0,4 0 1 0,-4 0-1 0,0 0 0 0,2 3 24 15,-2-3 0-15,3 6 0 0,-3-6 1 0,4 0-22 16,-4 0 0-16,3 0 0 0,1 0 1 0,1 0 2 0,2 0 0 16,-2-4 0-16</inkml:trace>
  <inkml:trace contextRef="#ctx0" brushRef="#br0" timeOffset="18312.18">20876 3647 1507 0,'0'0'0'0,"0"0"0"0,0 0 0 0,1-3 22 0,-1 3 0 16,0 0 1 0,4 3 1-16,-4-3-13 0,5 0 1 15,-5 0-1-15,4 2 2 16,-1-2 11-16,3 0 1 0,-5 0 0 16</inkml:trace>
  <inkml:trace contextRef="#ctx0" brushRef="#br0" timeOffset="18480.21">21031 3663 1482 0,'0'0'0'0,"3"4"0"0,-3-4 0 0,0-4 23 0,0 4 1 0,4 4 0 0,-4-4-1 0,5 3-12 0,-5-3 2 0,4 4-1 0,-1-4 0 0,3 1 28 0,-5 1-1 0,5 0 0 0</inkml:trace>
  <inkml:trace contextRef="#ctx0" brushRef="#br0" timeOffset="19495.16">21340 3260 1332 0,'0'0'0'0,"0"0"0"0,0 0 0 0,0 0 19 0,0 0 0 16,0 0 0-16,17-16 0 0,-17 16-9 0,4 4 1 0,-4-4-1 15,3 3 1-15,-1 3 21 0,2-3 0 0,-4 1 0 16,1 1 0-16,1 4-18 0,-2 3 0 0,-2 0 1 0,1 13 0 16,1 0 5-16,0-2 1 0,0-8 0 0,0 6 1 0,0-3-11 15,0 1 0-15,1-5 0 0,-1 1 1 0,2 2-3 16,0-5 1-16,0-3 0 0,-1 2 0 0,3-6-4 15,-4 2 0-15,3-2 1 0,-1 1 0 0,0-1-2 16,3-2 2-16,-3-3-1 0,-2 0 0 0,4 6-1 0,-1-3-1 16,1-3 1-16,-1 0-1 0,2 0 1 0,2 0 1 15,-1 0-1-15,-3 0 1 0,4 0-3 16,-1-3 2-16,-1 1-2 0,2-2 1 0,-4 1 5 0,1 3 0 16,-4 0 0-16,0 0 2 0,2 3-6 0,-2-3 2 15,0 0-2-15,-2 4 2 0,-3-2 7 0,-2 7-1 16,0-6 1-16,-4 6 0 0,4 0-6 0,0 3 1 0,-2 0-1 15,2 1 1-15,2 1 8 0,1 0 1 0,-3 2-2 16,4-4 2-16,1 5-9 0,2-2 1 0,0 0 1 16,0-1-1-16,2 2 7 0,-1 2 0 0,3-6 1 15,1 2 0-15,1 0-8 0,1 2 1 0,-4-4-1 16,1-3 0-16,1 4 7 0,0-3 1 0,-1 2 0 16,-1-3-1-16,-3 5-6 0,4-7-1 0,-4 2 0 15,-2-4 0-15,0 6 7 0,2-2 1 0,-3-4-1 16,-1 0 0-16,-1-1-8 0,-2 1 2 0,2 2-1 15,-2-2 0-15,1 4 3 0,-4-7 2 0,1 2-1 16,0-1 1-16,0 1-7 0,-3-3 1 0,3 3 0 0,0-1 0 16,0-3 3-16,2 4 0 0,0-4 1 0</inkml:trace>
  <inkml:trace contextRef="#ctx0" brushRef="#br0" timeOffset="120956.92">18942 1673 590 0,'0'0'0'0,"0"0"0"0,0 0 0 0,0 0 3 16,0 0 2-16,0 0-1 0,0 0 1 0,0 0-2 15,0 0 0-15,0 0 1 0,20 9-1 16,-20-16 9-16,3 2 2 0,3-4-1 16,17-10 1-16,12-15-6 15,4 1 0-15,-1-6-1 0,3 4 2 0,5-4 18 16,-4 13 0-16,8-2 0 16,-13 7 1-16,3 0-15 0,1-2 0 0,6-7-1 0,5 0 2 0,2 7 12 15,1-5-1-15,5-4 1 0,35-15 0 0,-8 4-14 0,-13 17 1 0,-2-4-1 0,2-3 2 0,0 6 0 0,-5 6 1 16,10-5-1-16,-20 15 2 0,-7-5-7 0,8-5 0 0,9 0 0 15,9 0 0-15,5 2 4 16,0-2 1-16,0-6-1 0,3 4 1 0,9 4-6 0,-5-2 0 0,2-2-1 16,1 7 2-16,3 6 0 0,-8 1 1 0,4 2-1 15,50-2 2-15,-22 13-6 0,-28 1 2 0,-13 2 0 16,-1 5-1-16,-7-1 4 0,-10 3 2 0,-2 3-1 16,-3 8 0-16,-10-6-4 0,-6 1 0 0,6 3-1 15,0 5 2-15,4-2 6 0,-10 1-1 0,6-3 1 0,-5 8-1 16,1 3-5-16,-2 0 0 0,1-5 0 0,1 7 1 15,4-5 6-15,-2 1 2 0,2-5 0 0,5-3 0 16,-1 1-8-16,-4-6 1 0,-2-3-1 0,2 4 1 0,-8-1 7 16,-6-8 0-16,-4 0-1 0,-3 1 2 15,-2-5-9-15,-7-2 1 0,-4-1 1 0,-1-1-1 0,-2 3 9 16,-2 3 0-16,-2-3 0 0,-5-7 0 16,-4 2-9-16,3 1 0 0,1-3 0 0,-4 0 1 0,1 0 9 15,-3 0 0-15,1 0-1 0,0 0 1 0,-1 0-10 16,-1 0 1-16,-1-5 1 0,-3-2-1 0,0-2 3 0,1 4 2 15,-1 2 0-15,4-3 0 0,0 1-7 16,-2 0-1-16,-1-2 1 0,-1-2 2 0,2 0 2 0,-3-3 0 16,0 5 1-16,-4-7-1 0,0 1-5 0,2 3 0 15,1-3 0-15,-1 8 1 0,4-2 6 0,-3-2-1 16,3 1 1-16,-3-7 0 0,-1 3-6 0,4 5 0 16,1 2 0-16,4 5 0 0,5 0 5 0,-4 0 0 15,4 0 1-15,-3-2 0 0,3 2-8 0,0 0 2 0,0 0 0 16,0 0 0-16,0 0 6 0,0 0 1 0,0 0-1 15,7 0 1-15,-4 2-7 0,6-2 0 0,-4 0 0 16,6 5 1-16,3 2 5 0,0 5-1 0,-2-1 1 16,2-2 1-16,4 0-7 0,2 1 0 0,-6 2 0 15,2-1 0-15,3-2 4 0,-1 0 2 0,-3 5-1 16,3 2 1-16,5-1-7 0,-2-2 1 0,2-3 0 16,4 3 0-16,-3 6 3 0,1 0 1 0,-4-6 0 15,4 2 0-15,-6 1-5 0,1 5 0 0,-3-3 0 0,3-2 0 16,-3 3 2-16,1-3 1 0,-6 2-1 0,1-6 1 15,-1 2-4-15,0-4 0 0,1-1-1 0,-8-7 2 16,2 0 0-16,0 1 1 0,-2-8-1 0,-1 5 1 0,-4-2-3 16,0-5-1-16,0 2 1 0,0-7-1 0,-4-8 2 15,-1 1 0-15,-2 0 0 0,-4-17 0 0,4 1-2 16,4 7 1-16,-1 3-2 0,-1-8 2 0,2 1-2 16,3 4 2-16,1-2-1 0,-1 2 1 0,2 4-3 15,3-1 2-15,-5 2-2 0,0-2 2 0,2 8-1 16,3-4 2-16,2 5-2 0,0-3 2 0,2 4-3 15,2 3 2-15,1-2-2 0</inkml:trace>
  <inkml:trace contextRef="#ctx0" brushRef="#br0" timeOffset="121750.71">27354 2588 1532 0,'0'0'0'0,"-31"7"0"0,1 6 0 0,-4-5 67 0,4-8 0 0,-3 0-1 16,-6 4 1-16,0-4-49 0,2-4 0 0,-5 1 0 0,-6-1 0 0,4-1 50 0,3-4 0 16,-3 2-1-16,-2 0 2 0,4-2-51 15,5-7 0-15,0-3 0 0,-2-4 0 16,2-1 1-16,4-3 0 16,3 1 0-16,-2-11 0 0,7 0-9 0,6 7 1 0,3-3-1 0,2-6 2 0,7-2-12 0,5 5 1 15,2-7-1-15,4-2 1 0,6 8-1 0,4 0 1 0,4-4-1 0,7-3 1 16,3 11-6-16,0 3 0 0,4 5-1 15,7-3 2-15,1 2-1 0,-3 3 2 0,4-2 0 0,3 9-1 16,3-1-5-16,-1 5 0 0,2 1 0 0,-13 11 0 16,-1 0 3-16,-1 2 0 0,4 1 0 0,2 10 1 15,-2 1-4-15,-2-2 1 0,1 6 0 0,18 11 0 0,-2 15 3 16,-14-5-1-16,-4 0 1 0,-6 8-1 0,-5 11 3 16,-7-8-1-16,-7-5 1 0,-2 8 1 0,-7-5-2 15,-6-4 2-15,-2-2 0 0,-6 0-1 0,-1 2 2 16,0-5 0-16,-8-6 0 0,-4 4 0 0,-1-5 0 15,-2-9 0-15,-4 0 0 0,3 1 1 0,-5-8 0 0,-1-7 0 16,-3-2 0-16,-4 0 0 0,1-7 0 16,3-7 0-16,-6 0 0 0,-5-6 0 0,5-6 0 0,5-6 0 15,1-1 0-15</inkml:trace>
  <inkml:trace contextRef="#ctx0" brushRef="#br0" timeOffset="122323.02">24892 2321 1470 0,'0'0'0'0,"0"0"0"0,25-30 0 0,-13 19 27 0,-1 4-1 0,-1-2 1 15,3 4 0-15,-1-2-14 0,0-2 0 0,2 2-1 16,-3 6 2-16,1-6 24 0,1-1 1 0,-1 5 1 16,0 3-1-16,2-4-23 0,6 4-1 0,3-3 1 15,3 1 0-15,11 2-1 0,4-3 1 0,8 3 0 0,34 0 0 16,0-4-7-16,-7 1 0 0,-2 3 0 0,4 0 1 0,-4 0-7 16,-7 0 1-16,0 0 0 0,0 0 0 15,-11 3-1-15,-10-3 0 0,-2-3 0 16,0 3 1-16,-7 0-4 0,-7-4 1 15,-5-5-1-15,0 11 1 0,-11-4-1 16,-4-1 1-16,-4-1-1 16,-3 1 1-16,-3 3-1 0,2-4 0 0,1-6 0 0,-4-1 0 15,-3 2 0-15,1 1 0 0,-3 6 0 0,-8-9 0 0,-5 4 0 0,-2-5 0 16,3-4 0-16,0 4 0 0,-1 3 0 0,3-5 0 0,-2 2 0 0,1-4 0 0,3 5 1 0,3 6 0 16,-1-7 1-16,-4 3-1 0,4 9-1 0,1-4 1 15,0 1 0-15,3-3 0 0,2 8 2 0,3 2 1 16,-1-1-1-16,4-3 2 0,0 0-3 0,0 4 1 0,4 1-1 15,-1-1 2-15,4-1 3 0,4 6-1 0,1 0 1 16,22 8 0-16,3 10-3 0,-5-6 1 0,-4-5-1 16,-5 1 2-16,0-3 1 0,-4 4 0 0,-1-4 1 15,-8 2 0-15,-3 0-3 0,-1-6 0 0,-1 2 1 16,-2 3-1-16,-3 4 3 0,-3 2 0 0,-2-7 0 16,-4 4 1-16,-4 5-3 0,-2-4-1 0,-3-3 1 15,-7-6-1-15,-1 3 4 0,-2 1 0 0,-4-6 0 16,0 1 1-16,0-5-4 0,1-1 1 0,-1-3-2 15</inkml:trace>
  <inkml:trace contextRef="#ctx0" brushRef="#br0" timeOffset="123886.38">21708 2632 1431 0,'0'0'0'0,"0"0"0"0,0 0 0 0,0 0 34 15,0 0 0-15,0 0-1 0,0 0 2 0,0 0-20 16,0 0-1-16,18 14 1 0,-18-14 0 0,7 4 33 16,-7-4 1-16,0 3-1 15,3 6 2-15,6-2-33 0,4 5-1 0,-5-3 1 16,8 5 0-16,4 7 2 0,-1 2 1 0,-1-3 0 0,-4-8 0 16,3 4-10-16,3 5 1 0,5 0-1 0,-1 4 1 0,4-3-11 0,6 5 1 15,5-3-1-15,33 15 2 0,0 0-2 0,-6-13 0 16,-1 6 0-16,-3 0 1 0,1-8-4 0,-1 3 2 0,8 1-1 15,6-2 1-15,-3 6-1 0,-8-1 1 16,2-1-1-16,7 7 1 0,-2-5-6 0,-3-6 0 0,9 1-1 16,1 1 1-16,-5-3 2 0,0-1 0 0,13-3-1 15,3 0 2-15,-4-7 0 0,-7 1 0 0,4 0 0 16,-23-9 0-16,2 2 1 0,3 3 0 0,6-2-1 16,3-4 2-16,4 4 0 0,1-4-1 0,6-1 1 15,-6-1 0-15,0-1 0 0,-5 1-1 0,8-8 1 16,-1-2 1-16,-5-2 1 0,-8 8 0 0,-1-8 0 15,46-4 0-15,-10-2 0 0,-15-6 0 0,-2-6 0 16,-1 4 0-16,-4 2 2 0,-9-5 2 0,1-4-2 16,-26 12 1-16,-4-1 0 0,3 0-1 0,6-4 0 0,3-2 0 15,2 6 7-15,-3-4 0 0,3 0 0 0,1-5 0 16,-3 1-3-16,-1 8-1 0,1-6 1 0,1 1 1 0,-3 3 11 16,-5-2 1-16,-2-2-1 0,0 2 1 0,-9 1-9 15,-4 0 0-15,-3-2 0 0,-3-3 1 16,-6 6 10-16,-7 4-1 0,0-6 0 0,0-11 1 0,-3 10-11 15,-6 6 2-15,-3 1-1 0,-6 4 0 0,-1 6 8 16,0 2 0-16,-6-2 0 0,2-4 1 0,-1 3-9 16,-1 2 0-16,-3-1-1 0,-2 2 1 0,-2 1 7 0,1 1 0 15,-1 3 0-15,1-11 1 0,-1 11-9 0,2 0 0 16,-2-3 0-16,-1-2 2 0,1 5 2 0,2 5 1 16,-1-5-1-16,5-4 1 0,1 4-7 0,0 4 1 15,1-1 0-15,1-3 0 0,-2 0 2 0,3 6 0 16,0-5 0-16,3-1 2 0,2 4-7 0,3-4 2 15,1 3 0-15,-1-3 0 0,6 4 2 0,-1-2 1 16,2 1 1-16,12 1-1 0,10 1-4 0,1 2 0 16,0-3 0-16,1-4 1 0,3 0 1 0,-1 1 1 0,1-1-1 15,1-1 1-15,-1 1-4 0,-1 0 0 0,3 0 1 16,-1-4 0-16,-3 4 0 0,-6 4 1 0,-1-4-1 16,-4 0 1-16,-2 0-3 0,-3 5 0 0,-3-2 1 15,-5 1 0-15,-1 1 1 0,-3 2 1 0,-2 4 0 16,-1 3 0-16,-1 0-4 0,-1 2 2 0,-1 0 0 15,0 3-1-15,0 4 2 0,1 0 0 0,-3-2 0 16,-1 2-1-16,0-2-1 0,1-4-1 0,0 3 1 16,1 3 0-16,-2-4 0 0,-2-3 0 0,-2 0 1 0,-9 6 0 15,0 5-3-15,4-6 1 0,2-5 0 0</inkml:trace>
  <inkml:trace contextRef="#ctx0" brushRef="#br0" timeOffset="124707.98">29284 2432 1771 0,'0'0'0'0,"-32"0"0"0,2-4 0 0,0 8 53 0,2-4 0 0,0-4 0 15,10-3-1-15,1 5-35 0,-1-1 0 0,-1-6 0 0,-3-3 1 0,0-2 45 0,0 3 1 16,1-1-1-16,-11-16 0 0,2 1-45 0,8 11 0 15,2-3 0-15,1-2 0 0,3-4-8 0,5 1 1 16,-1-3-1-16,5 10 1 16,2-6-4-16,1 0-1 0,2-2 1 0,0-8 0 0,4 6-8 15,2 1 1-15,1-4-1 0,4-2 1 0,1 4-2 0,3 2 2 16,3 7-1-16,3-6 1 0,2-3-13 0,2 1-1 16,4 5 1-16,4 2-1 0,3-3 5 0,1 4 2 0,4 3-1 15,3 4 0-15,1 3-11 0,-1 2 1 0,2 2-1 16,2 5 1-16,-4 5 7 0,-5-1 0 0,2 4 1 15,-2 8 0-15,-2-5-4 0,-5 5-1 0,-3 6 1 16,-4-4-1-16,-2 5 6 0,-3 3 0 0,-4 2 0 16,-5 8 0-16,-4 1-1 0,-2 1 1 0,-1 3 0 15,-4 3 0-15,-1-2 2 0,-2-2 2 0,-4 1-2 16,0-2 1-16,0-3 1 0,-1 3-1 0,-5-7 0 0,0 3 2 16,-5-7-1-16,1-1 2 0,-2-5-1 0,-2-4 0 0,-2-2 2 15,-2-4 0-15,-2-7 0 0,-3 1-1 0,4-6 1 16,1 0 1-16,1-9-1 0,1 2 1 0,2-5-1 15,2-4 2-15,1 0 0 0</inkml:trace>
  <inkml:trace contextRef="#ctx0" brushRef="#br0" timeOffset="125363.46">27832 2133 1318 0,'0'0'0'0,"0"0"0"0,0 0 0 16,0 0 19-16,23 8 0 0,-10-13 0 0,11 5 0 0,6 0-9 0,2 0 1 0,5-5-1 0,2 1 1 0,0 1 10 0,3 3 2 0,2-6-1 0,4 3 1 0,-1 3-12 0,-1-2 0 0,-5-1 0 0,1 1 2 0,-1-2 3 0,-6 4 2 0,-3-7-1 0,-2 2 1 0,-6 2-9 0,-2-3 1 0,-3 3 0 0,-3-1 0 0,-4-1-6 15,-3 1 0-15,-2 1 0 0,-3-1 0 0,-4 3-2 16,-2-5 2-16,-2 3-1 0,-1-2 0 0,-4-2-3 16,-1 1 2-16,-1 4-2 0,-3-6 1 0,-4 4-1 15,1-3 1-15,1-2-1 0,2 1 1 0,0-1-1 16,1 5 0-16,1-5 0 0,0-3 1 0,1 7-1 0,2-2 0 15,2 3 0-15,2-5 1 0,0-1-1 0,1 5 0 16,2 1 0-16,0-1 1 0,1 1-1 0,1 4 0 16,1-3 0-16,-1 3 1 0,6-5-1 0,-1 5 2 15,2-4-2-15,2 4 1 0,5 5-1 0,0 2 1 0,0 2-1 16,4 0 1-16,0 3 0 0,-1 2 0 0,-1-1 0 16,-2 4 2-16,-1-1-2 0,-3-4 0 0,1 2 0 15,-2 4 0-15,-6 0 1 0,-5-6 2 0,-3 0-2 16,-4 1 1-16,-3 4 0 0,-4-6-1 0,-5 1 0 15,-7 2 0-15,-2-5 3 0,-4-2-1 0,-5 0 1 16,-1 2-1-16,-1-4 0 0,4-1-1 0,-2-1 0 16</inkml:trace>
  <inkml:trace contextRef="#ctx0" brushRef="#br0" timeOffset="126920.22">24264 1628 1143 0,'0'0'0'0,"0"0"0"0,0 0 0 0,0 0 34 15,12-18-1-15,-3 7 1 0,4-13 1 0,1-3-21 16,3 5 1-16,1-3 0 0,1-7-1 0,4 6 24 0,2 7 2 15,3-6-2-15,6-1 1 0,1-1-24 0,2-1 0 16,7-2 1-16,6 5 0 0,6 1-5 0,-1-6 0 16,1 4 0-16,-15 8 1 15,-4 2-6-15,3-5 2 0,13 0-1 16,7 5 1-16,4-3-7 0,1 3 1 0,4-3-1 0,1 1 2 0,4 4-2 16,4 2 0-16,7-1 0 0,-1-3 1 0,5 2-2 15,-1 2 0-15,7 3 0 0,4 0 0 0,-6 1 0 0,-1-5 0 16,-2 5 0-16,7 4 0 0,-7-5-1 0,-4 4 1 15,-1 1 0-15,3 8 0 0,-3-4-1 0,-4 0 1 16,-2 7 0-16,1 0 0 0,-4-2-1 0,-4 6 1 0,2-2 0 16,4 3 0-16,-4 2-1 0,-7 0 1 0,1 7 0 15,0-5 0-15,-1 5 0 0,-2 2 0 0,0-2 0 16,2 4 0-16,-5-1 0 0,-6-1 0 0,2 4 0 16,-1-3 0-16,-6 1 1 0,-3 0 1 0,-1-4-1 15,-4 3 1-15,-3-4 0 0,1 2-1 0,-4-2 0 0,0-3 1 16,-2 1 5-16,-5 5-1 0,-3-7 1 0,-3-4 1 15,-3 0-3-15,-3-1 0 0,-6-4 0 0,-1-2 0 0,-4 2 5 16,-2 0 0-16,-1-3 1 0,-4-4-1 0,0 0-5 16,-5 0 2-16,1 0 0 0,-3-9-1 0,-5 0 6 15,-1 0-1-15,-3-1 0 0,-1-6 0 0,-3-2-4 16,1 6 1-16,0-5-1 0,-1 1 1 0,1 2 3 16,-1-4 0-16,1 2 0 0,-2-5 0 0,0 5-4 15,1 0 1-15,1-1-1 0,1 1 1 0,2 2 5 16,2-2 1-16,2 2-1 0,0 0 0 0,1 2-5 0,2-1 1 15,2-1-1-15,2 2 1 0,3 1 5 0,2 1-1 16,2 5 1-16,1-4 0 0,-3 5-6 0,4 1 1 16,-4 3-1-16,3-6 1 0,3 6 4 0,1 0 2 15,-2 0-2-15,4 6 2 0,3 1-7 0,2 2 1 16,2-1 0-16,4 3 0 0,-1 8 5 0,0 1 2 16,1-5 0-16,1 7-1 0,0-5-6 0,-1 2 0 0,-3-3 0 15,4 2 1-15,0 1 4 0,-1-3-1 0,1 2 1 16,-2-6-1-16,1 7-5 0,-2-5 0 0,-6 1 0 15,-5-3 1-15,-2 2 1 0,-3 2 1 0,-6-7 0 16,-4-2 1-16,-6-2-6 0,-6 5 2 0,-5-6-1 16,-10-1 1-16,-2 1 3 0,-3 1 1 0,-6-1 1 15,-2-4-1-15,-1 3-5 0,3 4 1 0,0-7-1 16,2 0 1-16,3 4 2 0,4 1 1 0,0-1-1 16,2-4 1-16,5 3-4 0,3 1-1 0,3-8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35.7616" units="1/cm"/>
          <inkml:channelProperty channel="Y" name="resolution" value="636.613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4T14:29:17.0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18734 1306 715 0,'0'0'0'0,"0"0"0"0,21-14 0 0,-8 5 9 0,24-9 9 16,-16 13-9-16,7-4-3 0,2 2 1 15,2-5-2-15,5-1 2 0,0-1 20 0,46-5 28 16,-41 12-27-16,6 2-16 0,0 1 2 0,1 4-1 15,4 4 1-15,-7 1 27 0,45 16 42 16,-45-2-41-16,2 1-26 0,-9 4-1 0,-2-1 1 16,0 9 1-16,-2 5 2 0,25 40 19 15,-35-24-19-15,-2 0-9 0,-7 1 1 0,-6-1 0 16,-3-2 0-16,-2 6 4 0,-6 59 17 16,-6-53-16-16,-2-5-7 0,-4-7 0 0,-6 4 0 0,-2-6 1 15,-2 0 5-15,-32 44 17 0,20-45-15 16,0-6-8-16,-2-3 0 0,-7-4 0 0,-4 4 1 15,2-11 2-15,-54 18 15 16,50-25-14-16,1-6-5 0,1-2 0 0,-3-10 0 16,-2-3 1-16,-42-12 18 0,45-7-14 0,-2-10 1 0,9 3-6 15,3-11 0-15,3-5-1 0,0-2 2 0,7 0 9 0,-20-48 18 16,27 41-17-16,9 4-9 0,2 1 0 16,3-1 1-16,5-6-1 0,4 4 15 0,13-34 28 15,-1 37-26-15,6 2-14 0,3-1-1 16,4 2 0-16,3-4 2 0,5-1 10 0,33-29 27 15,-31 38-25-15,2 2-14 0,-2 7 0 0,-1 6 1 16,-1 1 0-16,-1-3 10 16,21-13 23-16,-28 25-23 0,-4 1-12 0,-2 5 2 15,-1-1-1-15,-4 5 0 0,0 1 6 16,4 1 19-16</inkml:trace>
  <inkml:trace contextRef="#ctx0" brushRef="#br0" timeOffset="2198.19">18937 1601 715 0,'0'0'0'0,"0"0"0"0,-9 21 0 15,9 6 8-15,0 3 0 0,-7 0 0 0,2 1 0 0,1 3-3 16,1 1 1-16,-1 2 0 0,3-6-1 0,1 5 18 15,1-3-1-15,1-1 1 0,0-4 0 0,5-4-12 16,-4-4 2-16,3-3-2 0,-1-1 1 0,6-7 11 16,-3-4-1-16,1-1 1 0,-2-8-1 0,2-1-11 0,3-4 1 15,1-3-1-15,1-13 1 0,2 1 14 0,0-8 1 16,1-3 0-16,1 3 0 0,1-7-15 0,1 4 2 16,-1-5-2-16,1 3 1 0,-3 0-3 15,1 4 2-15,-6 6-1 0,-3 6 0 0,3 3-4 0,-3 4 0 16,-5 4-1-16,-1 3 2 0,-1 1 3 0,-2 6 2 0,0 0-1 15,-5 9 0-15,-2 5-5 0,0 9 1 0,0-2 0 16,-2 6 0-16,-2 3 6 0,2 0 2 0,1-4 0 16,0 4-1-16,5-2-6 0,1 0 0 0,-3-5 0 15,1 0 1-15,4-2 7 0,4-7 1 0,1 0-1 16,2-2 1-16,4-3-9 0,1-3 1 0,2-3 0 16,4-8 0-16,0-2 13 0,3-4-1 0,2-1 1 15,-6-2 0-15,1-7-12 0,1 1 2 0,1 1-2 16,1 0 1-16,-5-6 10 0,0-3-1 0,1 1 0 15,-3 5 2-15,1 2-12 0,-5-3 0 0,-1 2 0 0,1 7 2 16,-4-2 3-16,-3 8 0 0,1-1 0 0</inkml:trace>
  <inkml:trace contextRef="#ctx0" brushRef="#br0" timeOffset="3030.7">19494 2006 1344 0,'0'0'0'0,"0"0"0"16,0 0 0-16,0 0 35 0,0 0-1 0,-19 12 1 16,17 0 0-16,-5 4-20 0,2 9-1 0,-4-7 1 15,6 6 1-15,-1-1 28 0,-1-2 1 0,1-3 0 16,1 3 1-16,1-4-30 0,0-2 1 0,0-3 0 16,1-5-1-16,-1 2 1 0,2-4 0 0,2 2 0 0,-1-4 0 15,-1-3-8-15,0 0 1 0,0 0 0 0</inkml:trace>
  <inkml:trace contextRef="#ctx0" brushRef="#br0" timeOffset="3562.4">19944 1944 1356 0,'0'0'0'0,"0"0"0"16,0 0 0-16,21-3 15 0,-8-3 1 0,-1 6-1 15,13-3 1-15,5-1-7 0,2 1 0 0,1 1 0 16,4-5 0-16,0 2 18 0,2 5 1 0,2-4-1 0,3 4 1 0,-7 0-16 0,-4 0 2 16,4 4-1-16,0-4 1 0,0 5 8 15,-8-1 2-15,-3 1-2 0,-3-2 2 0,-2 1-13 0,-3 1 1 0,-2 2-1 0,-4-5 2 0,-3-2-2 16,0 2 0-16,-2 1 0 0,-6-3 2 0,-1 0-7 0,0 4 2 16,0-4-1-16</inkml:trace>
  <inkml:trace contextRef="#ctx0" brushRef="#br0" timeOffset="3729.66">20569 1791 1293 0,'0'0'0'0,"5"0"0"0,2 0 0 0,5 4 25 15,4-4 0-15,-3 3-1 0,3-3 2 16,5 7-13-16,0-3-1 0,0 1 0 16,0 2 2-16,-1 2 25 0,-5 0 0 0,1 3 1 15,2-1 0-15,-6 4-24 0,1 3-1 0,-1-6 1 0,-3 4 0 0,-4 2 9 0,-1-4-1 0,-4 3 1 16,0 1 1-16,-4-2-14 0,-1 1 0 0,-8 1 1 0,-4 1 0 15,1-3-3-15,-2-3 0 0,-1 2 1 0,-6-1-1 16,4-1-4-16,2 1 1 0,-3-9 0 0,1 2 0 16,0-5-3-16,5-2 2 0,4-2-1 0,0 2 1 15,-1-3-3-15,6-4 2 0,2-4-2 0</inkml:trace>
  <inkml:trace contextRef="#ctx0" brushRef="#br0" timeOffset="4271.18">21798 2396 1293 0,'0'0'0'15,"0"0"0"-15,-21 16 0 0,7-7 19 0,-2 3 2 16,-3 1-1-16,-1-3 0 0,-3 1-10 0,2-1 1 16,-2-6 1-16,-2 1-1 0,1 2 18 0,-1-7 0 0,-3-3 0 15,-4-4 2-15,0-4-18 0,1-1 1 0,-1-4-1 16,-3-9 2-16,-1 1-2 0,1-5 2 0,-4-4-2 16,-1-6 2-1,3 1-7-15,1-5 1 0,1-1 0 0,2-7 0 16,4 9-8-16,5-2 1 0,1-3 0 0,5-6 0 0,4-2 0 0,3 4 0 0,6-3-1 15,3-9 1-15,6 3-2 0,5 3 0 0,-1 1 0 16,8 2 0-16,5-1 0 0,4 2 0 0,3 6 0 16,8-1 0-16,3 8 0 0,3 1 0 0,2 4 0 15,4-4 1-15,4 13-1 0,0 7 0 0,-1 1 0 0,7 6 1 16,0 3 0-16,-7 14 2 0,1-1-2 0,-5 11 1 16,1 7-1-16,-2-3 0 0,-8 11 0 0,-1 7 2 0,-1-6 0 15,-6 8 2-15,-2 0-1 0,-3 8 1 0,-1 1-3 16,-3 1 1-16,-8 2 1 0,-1 4-1 0,-7-1 6 15,-1-5 0-15,-8-6 0 0,-1 1 1 0,-5 1-4 16,-5 1 0-16,-6-2 0 0,-3-3 1 0,-1 1 3 0,0-2 1 16,-6-6-1-16,-3 1 1 0,0-2-4 15,1-3 0-15,-4-7-1 0,-4 7 2 0,3-9 8 0,2-3 1 16,1-3 0-16,0-4 0 0,1 1-8 0,2-3 1 16,1-5-1-16,-1-4 1 0,4-4 8 0,0-5 1 15,-1-3 0-15</inkml:trace>
  <inkml:trace contextRef="#ctx0" brushRef="#br0" timeOffset="4712.35">21228 1619 1444 0,'0'0'0'0,"0"0"0"0,0 0 0 0,-12 17 38 0,9-4 1 15,-5-1-1-15,3 13 2 0,-2-1-25 0,4 3 1 0,1-4 0 16,2-4-1-16,3 2 24 0,1 4 0 0,1-8 0 16,2-4 0-16,4 1-23 0,-1-2 0 0,1-5 0 15,0-3-1-15,-3-4 5 0,3-4 2 0,0-3-2 16,-1-2 1-16,2-1-11 0,1-1 2 0,-1-1-1 16,1-6 0-16,-3-3-8 0,-1 3 1 0,2 1-1 0,-4-4 1 0,3-9-2 15,-1 7 0-15,-2 2 0 0,0 0 2 0,2 3-4 16,-4 6 0-16,2 1 0 0,-7 2 1 0,2 6-1 15,-2 3 0-15,0 9 0 0,-2-2 1 0,2 9-1 16,0 1 0-16,-3-1 0 0,-1 9 0 0,1-2 0 16,1 3 0-16,2-5 0 0,0 0 0 0,0-3 0 15,3 1 1-15,1 0-1 0,1-6 1 0,-3 3-1 16,3-6 1-16,2-1-1 0,-1-6 1 0,-1 5 1 0,2-5 0 16,0-3-1-16,0-3 1 0,2-5-1 0,0 1 0 15,-2-1 1-15,2-6 0 0,3-2 0 0,-1 2 1 16,-3 1 1-16,1-4-1 0,4 1-1 0,-5 5 1 15,1-1-1-15,0 0 1 0,2-1 4 0,-6 5 1 16,-2-1-1-16,1 4 0 0,-2 1-2 0,1 1 0 16,-3 3 1-16</inkml:trace>
  <inkml:trace contextRef="#ctx0" brushRef="#br0" timeOffset="5102.03">21682 1782 1482 0,'0'0'0'15,"0"0"0"-15,0 0 0 0,19-3 31 0,-8 1 1 0,-1-1-1 0,1 3 1 16,1 0-19-16,-5 0 2 0,0 3-2 0,-1-1 2 0,-1 1 28 0,-5-1 1 16,0 2 0-16,0 3 0 0,0-2-29 15,-7 4 2-15,2 0-1 0,-8 3 1 16,1 4 12-16,0 0 0 0,1-1 0 0,0 3 1 16,3-2-17-16,0-4 1 0,3 0-1 0,2-3 0 0,-1 2 0 0,4-2-1 0,-2 1 0 15,2 1 1-15,6-2-6 0,-3-4 0 0,4 2 1 0,0-4 0 0,2 3-2 16,3 1 0-16,1-6 0 0,6-1 1 15,-1 0-3-15,1 0 1 0,1-1-1 0,1-6 1 0,2-2 0 16,0-3 1-16,-2-1 0 0</inkml:trace>
  <inkml:trace contextRef="#ctx0" brushRef="#br0" timeOffset="5382.37">22110 1858 1444 0,'0'0'0'0,"0"0"0"16,0 0 0-16,25-3 36 0,-7 3 1 15,1 0-1-15,8-4 1 0,4 2-23 16,5 2 2-16,1 0-1 0,3 0 0 0,3 2 36 15,1 2-1-15,3-4 1 0,-1-4-1 16,0 4-33-16,-2 4 0 0,4-4 0 16,-1-4 1-1,1 4 10-15,-4 4 1 0,-3-4 0 16,-1-4 0-16,1 4-15 0,-6 4-1 0,-5-4 1 0,-4-6-1 0,-3 3-2 0,-1 3 1 0,-5 0-1 0,-4-7 0 0,-6 5-4 0,-2 4 1 0,-5-2-2 0,3-2 2 0,-3 2 0 0,-7-4 0 16,0 4 0-16</inkml:trace>
  <inkml:trace contextRef="#ctx0" brushRef="#br0" timeOffset="5635.08">22959 1777 1695 0,'0'0'0'0,"5"-3"0"0,-1 1 0 16,-3-2 30-16,6 1 2 0,2 3-2 0,5 3 2 15,4-3-19-15,0 4 2 0,3-2-2 0,0 3 2 0,-2 2 32 0,-3 5 0 0,-3-1 0 16,-1 1 0-16,-5 4-30 0,0 2 0 0,-3-4 0 16,-4 9 0-16,-4-2 5 0,-1 1 2 0,-4-6-1 15,-2 5 1-15,1 4-13 0,-1-4 1 16,-1-5 1-16,-2 3-1 0,0-1-4 15,1-6 1-15,-1-3 0 0,-2 0 0 16,6-2-4-16,-1 0 1 0,2-4 0 0,-3-3 0 16,3 2-1-1,0 2 0-15,2-8 1 0</inkml:trace>
  <inkml:trace contextRef="#ctx0" brushRef="#br0" timeOffset="5915.77">23712 1907 1721 0,'0'0'0'0,"0"0"0"0,0 0 0 15,0 0 29-15,0 0 0 0,-18 4 0 16,18-2 2-16,-3 1-18 0,1 4 1 0,0-2-1 16,1-1 2-16,1 1 24 15,1 2 1-15,3-5 1 0,-1 3-1 16,1 2-24-16,1-1 0 0,0-3-1 16</inkml:trace>
  <inkml:trace contextRef="#ctx0" brushRef="#br0" timeOffset="5996.52">24047 1941 1545 0,'0'0'0'0,"0"0"0"0,0 0 0 0,0 0 21 15,0 0 2-15,0 0-1 0,0 0 0 0,0 0-10 0,0 0-1 16,0 0 0-16,18 5 1 0,-18-5 23 0,5 2 0 0,0-2 0 16</inkml:trace>
  <inkml:trace contextRef="#ctx0" brushRef="#br0" timeOffset="6168.72">24451 1920 1281 0,'0'0'0'0,"0"0"0"0,0 0 0 0,0 0 22 15,18-4 1-15,-13 4-1 0,0 0 2 0,2 0-13 16,0 0 2-16,0 0-2 0,2-3 1 0,2 1 21 16,-1-2 0-16,1-3 1 0</inkml:trace>
  <inkml:trace contextRef="#ctx0" brushRef="#br0" timeOffset="6278.45">24867 1928 1318 0,'0'0'0'0,"0"0"0"0,0 0 0 0,27 0 17 0,-15 4 1 0,2-1-1 0,2-3 1 0,0 2-9 0,-2 2 1 16,0-4 0-16,0 0 0 0,0 0 20 0,-1 0 1 0,-4-4-1 16,-2-1 1-16,-4-4-17 0,-1 2 0 0,0 2 0 15</inkml:trace>
  <inkml:trace contextRef="#ctx0" brushRef="#br0" timeOffset="7158.74">15468 1631 1004 0,'0'0'0'0,"0"0"0"15,-4 19 0-15,0 4 21 0,1 0 1 0,1 5-1 0,-3 4 1 16,3 3-11-16,-1 4 1 0,-3 3-1 0,1 2 1 0,2-2 22 0,-1 2 1 15,0-5 0-15,1 0-1 0,1-6-19 0,-1-1-1 0,-3-8 1 16,-1 1 1-16,4-9 4 0,1 5 1 0,-5-9 1 0,2-3-1 0,-2-2-10 16,3-2 0-16,2-5 1 0,-1 0-1 0,-3-3 7 0,3-2 0 0,-1-2 0 0,-1-14 0 0,-2-11-8 0,2-2 0 0,1-4 0 0,4-3 0 15,2-1 8-15,5 7 0 0,-3-7 0 0,4 3 0 16,5 6-8-16,3-1 0 0,-2 6 0 0,5 3 0 0,-3-3 4 16,2 4 0-16,-1 2 1 0,3 5 0 0,-1 1-8 0,-1 9 2 15,-2-2 0-15,-4 6 0 0,4 3 3 0,-2 7 0 16,-3-2-1-16,-4 6 1 0,0 4-5 0,-4 5 1 15,-3-1 0-15,-5 2 0 0,0 2 10 0,-2 7 0 16,-6-5 0-16,-1 1 1 0,0 4-9 0,2-6 0 16,-1-1 0-16,1 0 1 0,0 2 9 0,1-4 2 15,0-10-2-15,1 4 1 0,1-1-10 0,2-1 1 16,2-10-1-16,1-1 0 0,4-2 9 0,2 4 2 16,-2-4-2-16,5 0 1 0,-1 0-10 0,5-6 1 15,-6 6-1-15,9-7 0 0,10-2 8 0,-1 1 0 0,-5-1 0 16,1 5 1-16,3 8-9 0,-6-1 0 0,-2-3-1 15,-3 7 1-15,2 4 5 0,-6 1 1 0,-3 1 0 16,-2 1-1-16,-2 0-7 0,-3 3 1 0,-4 1-1 16,-2 1 1-16,1-1 4 0,-1-4 1 0,-1 4-2 15,-1-10 2-15,4 5-8 0,1-1 2 0,-3-2-1 16,0-1 1-16,4-5 1 0,-1 3 0 0,4-4 1 16,-1-1-1-16,5-2-5 0,-4 4 2 0,4-4 0 0,2-6-1 15,2-1 6-15,-1 2-1 0,1 0 0 0</inkml:trace>
  <inkml:trace contextRef="#ctx0" brushRef="#br0" timeOffset="8118.12">15833 2050 1658 0,'0'0'0'0,"0"0"0"0,0 0 0 0,-18 9 43 16,11-4-1-16,0 2 1 0,-7 2 0 0,0 3-28 15,1 4 1-15,1-4 0 0,-4 9 1 0,4-5 37 0,5 0 0 16,1 2 1-16,-1-4 0 0,6 1-38 15,-3 0 1-15,4-3-1 0,4-3 1 0,-3-1-12 16,6-1-1-16,-1-1 1 0,1-6 1 0,2 0-4 16,1 0 1-16,1 0 1 0,1-6-1 0,4-4-5 15,0 1 1-15,-2-3 0 0,-2 0 0 0,1-8-1 0,-1 6 1 16,-1 2 0-16,-3-4 0 0,-1 4-3 0,-1-1-1 16,-1-1 1-16,-1 5 1 0,-1 4 0 0,-3 0-1 0,4 1 1 15,-4 1 0-15,0 3-4 0,0-5 2 16,0 5-1-16,-4 1 1 0,1 3-1 0,1-1 2 0,0 3 0 15,0 2-1-15,-5 5 1 0,2 3 1 0,-2-4-1 16,3 2 1-16,3-3 0 0,1-4 0 0,-4-2-1 16,4 0 2-16,0 2 0 0,0-2 0 0,0-5 0 15,0 4 1-15,4-1-1 0,-1-1 0 0,2-2 0 16,-1-2 1-16,1-1-2 0,4-1 2 0,2-1 0 16,3-2 0-16,2-3-1 0,0-6 1 0,-1 0 0 0,1 2 0 15,-2-4 0-15,-1 4 0 0,-1-3 0 0,-3 4 0 16,1 3 0-16,-1 1 0 0,-3-2 0 0,-3 4 0 15,1 6 0-15,-4 1 0 0,0-4 0 0,0 4 0 16,-4 4 0-16,1-3 0 0,1 3 0 0,-5 10 0 0,-2-2 0 16,0 4 0-16,2 0 0 0,0 3 1 0,2-1-1 15,-1-9 0-15,3 3 0 0,-1 0 2 0,4-3-1 16,4-2 1-16,-4-3 0 0,2-1 0 0,1 1-1 16,-3-4 2-16,4 0-2 0,-1 0 1 0,6 0 1 15,-4-4 2-15,2 1-2 0,6-8 2 0,-1-1-3 16,4-2 1-16,-2-2 1 0,-2 2-1 0,3 1 3 0,-3 3 1 15,-2-2-1-15,-1-1 1 0,-2 10-3 16,2-4 1-16,-2 1-1 0,-3 3 1 0,1 3 5 0,-1 3 1 16,-4-3 0-16,0 4 1 0,0 5-6 0,-4-4 1 15,-1 7 0-15,-6 15 1 0,-1 3 5 0,1-2 1 16,-1-2-1-16,0 9 2 0,-3 2-7 0,1 4 1 16,-5-3-2-16,1 6 2 0,2-3 5 0,1-4 0 15,-1 0 1-15,2 0 0 0,-4 0-8 0,2-9 2 0,0-5 0 16,0 3 0-16,2-5 4 0,0-1 0 0,0-5 0 15,-2-4 0-15,4 1-5 0,-1-5 0 0,1-1 0 16,3-12 1-16,0 3 2 0,6-4 1 0,-2-2 0 16,5-10 1-16,5-3-6 0,-2-2 0 0,3-4 1 15,3 1 0-15,3-8 1 0,4 0 0 0,0 0 0 16,1-4 1-16,3 4-4 0,1 7 1 0,4-4-2 16,-1 6 2-16,4-2 2 0,2 1 1 0,-1 4-1 15,-1 2 1-15,5 4-4 0,-3-5 0 0,0 5 1 16,2 3 0-16,-4-2 2 0,-1 0 0 0,-3 2 0 0,-1 5 0 15,-1 0-4-15,-5 1 1 0,-1-1 0 0,0-3 0 16,-4 6 2-16,-3-4 1 0,0 1-1 0,-2-2 1 16,-2 4-3-16,2 2-1 0,-3-2 1 0,-2 0 1 15,-2-2-1-15,0 2 2 0,0-2-1 0,-2-6 1 16,-2-5-4-16,-3 4 2 0,2 2-2 0,1 0 2 0,-3 4 0 16,2 4 0-16,-4 3 1 0,-3 3 0 0,3 3-3 15,2 6 1-15,-2-2-1 0,-1 7 1 0,1 4 0 0,0 5 1 16,0 1 0-16,2 1 0 0,4-2-2 15,1 0 0-15,2-4 1 0,0 2-1 0,2-3 2 0,1 1-1 16,1-3 1-16,-1-4 0 0,3 1-3 0,1-6 1 16,1 3 0-16,5-1 0 0,-4 2 1 0,3-11 0 15,4 0 1-15,-4 3 0 0,4-6-3 0,-4-3 1 16,2 4 0-16</inkml:trace>
  <inkml:trace contextRef="#ctx0" brushRef="#br0" timeOffset="8862.15">16690 1928 1733 0,'0'0'0'0,"0"0"0"0,0 0 0 16,-23 0 51-16,18 4 0 0,-4-1 0 0,0 3 1 0,2-1-36 0,0 0 1 0,-2 2 0 16,0 2 1-16,2 5 40 0,2-1 2 0,0-1-1 15,-4 0 1-15,5 2-43 0,4-1 1 0,-3-5 0 0,3 3-1 16,3 1-6-16,-3-5 0 0,2 2 0 0,2 0 0 0,3-2-4 16,-2-2 0-16,2 0-1 0,2 4 2 0,0 0-8 15,1-4 0-15,-1 4 0 0,0 0 1 0,-6 1-1 16,3-1 0-16,-1-2 0 0,-3 4 2 15,0-2-4-15,-2 3 2 0,-4-1-1 0,2-3 1 16,-5 3-1-16,2-2 1 0,-6 3-1 0,1-3 1 0,-3 1-3 16,1 3 0-16,1 1 0 0,3-7 1 0,2-2 0 15,-1 2-1-15,2-2 1 0,1-1 0 0,-3-4 1 0,6 0 0 16,1 0-1-16</inkml:trace>
  <inkml:trace contextRef="#ctx0" brushRef="#br0" timeOffset="9779.81">17050 2064 1419 0,'0'0'0'0,"0"0"0"0,0 0 0 16,-25 28 33-16,11-12 0 0,3-4 1 0,3 9 0 0,-1-5-20 0,5-4 1 15,-3 1-1-15,2-1 1 0,1-1 33 0,3-6 0 0,1 2 1 16,0-4 0-16,1-1-32 0,-1-2 0 0,4 6 0 0,-4-6-1 16,5-11 8-16,-1 7 1 0,1-1-1 0,9-9 1 0,4-5-13 0,-1-2 1 0,-1-2-1 0,0 7 0 0,0 2-4 0,-4 2 0 15,1-1 0-15,-5 4 0 0,5 1-4 0,-4 2 2 16,-4 3 0-16,-2-1-1 0,1 8-1 0,0-1-1 15,-3 3 0-15,-1 2 1 0,0 1-2 0,0-2 1 0,0 6 0 16,-1 4 0-16,1-3-2 0,1 4 1 0,-1-4 0 16,0 0 1-16,6-2-2 0,1-1 1 15,-2-2-1-15,0-1 1 0,-1 1 0 0,5 0-1 0,-4-4 0 16,2 2 1-16,2-3-1 0,-2 1 0 0,2-1 0 16,3-1 1-16,-3-6 0 0,3-1 1 0,-3 1 1 15,2 1-1-15,-1-5-1 0,1 2 0 0,-1-8 1 16,1 4 0-16,-4 1 1 0,2-3 2 0,0-1 0 15,-8-1-1-15,3 1-1 0,-1 0 0 0,-3-2 0 0,-1 1 0 16,-3 5 3-16,1 2 0 0,-1-2-1 0,2 4 1 16,-1 1-3-16,-1-1 1 0,-3 2-1 0,2 2 2 15,0 2 1-15,-1 2 1 0,5-1-1 0,-5 6 1 16,1 3-3-16,0-1 0 0,-1 6 1 0,3 1 0 0,-2 1 0 16,3-1 2-16,0-4 0 0,4-2 0 0,1 2-4 15,1-1 2-15,-1-1 0 0,3-2-1 0,1-4 4 16,2-1 0-16,-4-3 0 0,4 1 0 0,5-3-3 15,0 0 1-15,0-5-2 0,4 0 2 0,3-4 3 16,0-7 1-16,0-1 0 0,0-5 1 0,2 3-6 16,-2-4 1-16,-3-1 0 0,-2-5 1 0,3 3 4 0,-5 1 0 15,1-4 1-15,-3-7-1 0,0 6-4 0,1 2 0 16,-3-3 0-16,-1 2 0 0,2 7 4 0,-4-1 1 16,1 5 1-16,1 6-1 0,-5-2-5 0,-1 7 0 15,-1 3 0-15,-2 4 1 0,0 0 4 0,0 7 1 16,-3-3-1-16,-3 1 2 0,1 9-7 0,0 2 1 15,-1 3-2-15,-1 4 2 0,2 12 3 0,0-5-1 0,1 0 0 16,-3 0 0-16,4 0-4 0,1-4 1 0,2 1-1 16,0-3 1-16,0-1-2 0,2 0 2 0,-2-4 0 15,1-3 0-15,3-3-4 0,-2-3 2 0,-2-1 0 16,0 2-1-16,3-8 1 0,-3-3 0 0,0 4 1 16,0-4 0-16,0 1-3 0,0-1 1 0,0 0-1 15,0 0 2-15,-5-1 0 0,1-3-1 0,1-7 1 16</inkml:trace>
  <inkml:trace contextRef="#ctx0" brushRef="#br0" timeOffset="9906.32">17501 2083 2098 0,'0'0'0'0,"6"-10"0"0,-1 4 0 0,2-1 48 16,5 0 2-16,2 0-2 0,4 2 1 0,1-2-32 0,1 3 0 0,-1-3 0 0,4 2 0 16,-3 2 43-16,1-3 1 0,0 3-1 0,0-1 2 0,-2-1-45 15,3 2 1-15,-1-1 0 0</inkml:trace>
  <inkml:trace contextRef="#ctx0" brushRef="#br0" timeOffset="27272.44">18644 3563 564 0,'0'0'0'0,"0"0"0"16,0 0 0-16,0 0 7 0,6 24 1 0,-5-18-2 0,1 2 2 15,0 8-3-15,0-2 0 0,1 7 1 0,1 4-1 0,-1 5 16 0,-1 0-1 0,2 5 0 0,-3 0 0 0,1 0-10 0,-2-3 2 0,2-4-1 0,1 11 0 0,1-9 20 0,-2-2 1 0,-1-3-1 0,1-2 2 16,0-4-20-16,-2 7 2 0,-2-8-1 0,0-4 1 0,2-4 28 0,0 1-1 0,-1-4 1 0,-1-2 1 0,2 1-29 0,0-6 1 0,0 0 0 0,0 0 1 16,0-11 1-16,0 2 0 0,2 0 0 0,3-8 1 0,4-13-9 0,0 0 0 15,-2-5 0-15</inkml:trace>
  <inkml:trace contextRef="#ctx0" brushRef="#br0" timeOffset="27627.28">18704 3561 967 0,'0'0'0'0,"0"0"0"0,0 0 0 16,0 0 13-16,0 0 2 0,0 0-1 16,0 0 1-16,0 0-7 15,0 0 1-15,0 0 0 0,23-16 0 0,-9 14 18 0,4 2 0 16,0-3 0-16,5 3 0 0,3 0-15 15,2-2 1-15,0-1 0 0,6-1 0 0,-4 4 3 0,2-5 1 16,1 1 0-16,1-3-1 0,1 5-7 0,0-1 1 16,2-1-1-16,4 4 2 0,-1-3-7 0,3 1 2 15,-6-1-1-15,3-1 1 0,1 4-3 0,-4-3 2 0,-3 1-2 0,-3 2 2 16,-1 0-2-16,-3 0 0 0,-3 0 1 0,1-5 0 16,0 5-2-16,-8 0 2 0,3 0-2 15,-8 5 1-15,2 0 1 0,-1 2-1 0,-3-2 1 0,-3 2 0 0,2 2-2 0,0 0 2 0,-4-2-2 16,-1 5 1-16,-1 4 8 0,1 5 2 0,-2-3-2 0,-4 1 1 0,4 6-5 15,1 3 1-15,-3-2 0 0,4 1 0 0,-3 3 10 0,3-2 0 16,-2-3 0-16,-1 4-1 0,3 0-6 0,-1-7-1 16,1 1 0-16,-2 2 0 0,1-4 8 0,-3-3 1 15,0-1-1-15,0-3 1 0,2 2-9 16,-2 0 0-16,0-5 0 0,0-4 1 0,0 1 4 16,-2 3 1-16,-1-6-1 0</inkml:trace>
  <inkml:trace contextRef="#ctx0" brushRef="#br0" timeOffset="27959.12">18673 4059 1369 0,'0'0'0'0,"0"0"0"16,0 0 0-16,0 0 29 0,0 0 0 0,0 0 0 16,0 0 1-16,0 0-16 0,24-5-1 0,-11 5 1 15,11 0 0-15,13 0 31 0,-3 0 1 0,6 0 0 16,1 3 0-16,1-3-30 0,-5 0 1 0,2 0 0 0,0 0 0 0,0 0 9 0,1 4 1 15,-4 1 0-15,-1-5 1 0,-3 3-15 0,-2 1 0 0,-2 3 0 0,-3-4 0 0,-3 3-2 0,1 1 2 0,-5-2-1 0,-2-1 0 16,-2-1-5-16,-3-1 1 0,-4 0 0 0,-2-4 0 0,0 2-2 16,-1 0 2-16,-4 0-1 0</inkml:trace>
  <inkml:trace contextRef="#ctx0" brushRef="#br0" timeOffset="28652.78">18911 3663 1356 0,'0'0'0'0,"0"0"0"0,0 0 0 0,0 0 25 16,0 0 1-16,0 0-2 0,-20-11 2 0,13 17-13 0,2-6-1 0,0 3 0 15,1-3 2-15,2 6 22 0,2-6 0 0,-1 3-1 16,-5 1 1-16,3-4-21 0,3 0 1 0,-4 5-2 16,4-2 2-16,-3 1-8 0,1 1 1 15,0 2-1-15,0 2 1 0,1-4-4 0,-1 1 1 16,2 1-1-16,-4 1 1 0,4-1-6 0,4 2 0 0,-4-2 0 16,0-3 1-16,2-1-1 0,-1 3 0 0,3-3 0 15,1-1 1-15,4 1-3 0,0 1 1 0,0 1 0 16,3 2 0-16,4 4 0 0,0-2-1 0,-4-1 1 15,0 5 0-15,-3-1 0 0,-2 0 1 0,-1 1-1 16,-1-5 1-16,0-1-1 0,0 4 1 0,-5-6-1 0,-3 4 1 16,-1 0 0-16,1-4 0 0,1-1 0 0,-5-1 0 0,-2 1 0 15,0 1 0-15,2-2 0 0,2-3 0 0,-2 0 0 16,2 0 0-16,-1 0 0 0,3 0 1 16,3 0-1-16,-4-3 0 0,3-2 0 0,1-2 1 15,1-2 2-15,3 2 2 0,-2-4-2 0</inkml:trace>
  <inkml:trace contextRef="#ctx0" brushRef="#br0" timeOffset="28986.5">19039 3756 1255 0,'0'0'0'0,"0"0"0"0,0 0 0 15,0 0 27-15,0 0 1 0,0 0 0 16,4 4 0-16,1 1-15 15,-3 2 0-15,2-3 1 0,-1 1-1 16,2 2 29-16,2-2 0 0,0-1 1 16,2-4 0-16,-3 1-28 0,1 1 1 0,-2 2 0 15,2-4 0-15,-3-4 4 0,1 1-1 0,0-1 0 0,2-1 0 0,-3 1-9 0,1-3 1 0,0 2-1 0,-1-2 1 16,-2-2-5-16,-1 0 1 0,3 2 0 0,-4 0-1 0,2-3-1 0,-1 5-1 0,1 1 1 16,-2 4 0-16,2-2-1 0,-2 2 0 0,0 0 1 15,0 0-1-15,0 0 0 0,0 0-1 0,0 2 0 16,0 2 1-16,2 1-1 0,1 2 1 0,-3-2 0 15,2 7 0-15,1 1-1 0,1-1 0 0,0 0 0 16,-4-3 1-16,5-4 0 0,2 4 1 0,-5-3-1 0,-1-3 2 16,3 1-3-16,1 1 0 0,-3-3 1 0,-2-2 0 0,4 7 1 15,-1-7 0-15,-3 0 0 0</inkml:trace>
  <inkml:trace contextRef="#ctx0" brushRef="#br0" timeOffset="29268.27">19297 3726 1269 0,'0'0'0'0,"0"0"0"0,0-3 0 15,0 3 23-15,0 0 2 0,0 7 0 0,0-7-1 16,3 3-12-16,1-1 0 0,-4 3 0 16,0 2 1-16,0-1 20 0,2 1 1 0,0 2 0 15,-1-6 0-15,3 1-19 0,-4-4 0 0,0 5-1 0,2-2 1 16,-2-3 2-16,3 2-1 0,-3-2 1 0,7-5 0 0,-3-2-8 0,5 2 1 15,-4-4 0-15,5-4 0 0,3 1-5 0,1 2-1 0,-2 3 1 16,-1 0 0-16,-1 3-1 0,1 0-1 0,-4 3 1 16,-2 1 0-16,-3 5-3 0,5-1 1 15,-3-3 1-15,-4 5-1 0,0 1-1 0,0 3 1 16,0 2-1-16,0 1 2 0,-4 4-2 0,8 3 0 0,-4-10 0 16,0 4 0-16,1 2 0 0,3-2 0 0,-1-1 0 15</inkml:trace>
  <inkml:trace contextRef="#ctx0" brushRef="#br0" timeOffset="29898.73">18614 4562 1155 0,'0'0'0'0,"0"0"0"16,0 0 0-16,0 0 19 0,0 0 1 0,0 0-1 0,0 39 0 0,-3-2-9 0,-2 0 1 0,3 3-1 0,0 0 1 0,2-3 13 0,-4-1-1 0,4-1 1 0,-3-5 0 16,3 5-13-16,3-5 1 0,-3-4 0 0,0-5 1 0,4 0 6 0,-4-3 0 0,4-6 0 0,-3-3 0 0,3 0-9 0,-1-4 1 0,-1-1 0 0,2 1 0 0,-1-5-3 0,1-5-1 0,-3-1 1 0,1-6 1 0,0-2-3 0,1-2 0 0,-3-3-1 0</inkml:trace>
  <inkml:trace contextRef="#ctx0" brushRef="#br0" timeOffset="30236.68">18598 4555 1206 0,'0'0'0'0,"0"0"0"0,6-16 0 15,-3 9 10-15,4 2 0 0,2 0 0 0,0 1 1 16,2 0-4-16,-1 4 0 0,2-3 0 0,4 3 0 16,2 0 16-16,0 0 0 0,1 3 1 0,6-3 0 15,1 0-13-15,4 0 1 0,-2 0 0 16,6 0 1-16,-1 0 10 0,1 0 1 0,3 0 0 0,0 0 0 0,4-3-13 0,-4 3 2 0,1 3-1 15,3-3 0-15,1 0 3 0,-3 0 1 0,-4 0-2 16,1 0 2-16,-1 4-7 0,0 0 0 0,-5-4 0 16,2-2 0-16,-6 2 2 0,-3 3 0 0,-1 1 1 0,-3-4-1 15,-1 3-4-15,-4 6 0 0,-2-4 0 0,-1 2 1 16,-3 4 3-16,-2-2 0 0,-3 3 1 0,1 2-1 16,-1 6-4-16,1-3 1 0,-2 1-2 0,-2 8 2 15,3-1 2-15,-3-4 1 0,0-2 1 0,0 11-1 16,4-2-4-16,-3-5-1 0,-1 3 1 0,2 3 1 0,0-7 2 15,1-2 1-15,-3-1-1 0,0-1 2 0,0-1-6 16,0 1 1-16,0 0 0 0,-5-6 1 0,3 0 3 16,1 1 1-16,-6-1 1 0,1-10-1 0,-2 6-5 15,0-4 0-15,0-1 1 0</inkml:trace>
  <inkml:trace contextRef="#ctx0" brushRef="#br0" timeOffset="30522.34">18519 5077 1569 0,'0'0'0'15,"0"0"0"-15,0 0 0 0,25-3 31 0,-11-1-1 0,2 1 0 0,8 1 2 0,1 2-19 0,3 0 1 0,6 0-1 0,-1 0 2 0,4 2 30 0,0 1 0 0,2-3-1 16,2 0 1-16,-4 4-29 0,-4-4 1 0,-1 3 0 16,2-3 0-16,-3 6 12 0,-2-6 1 0,-3 0-1 15,-1 0 1-15,-1 5-16 0,-8-5-1 0,-2 0 1 16,-1 0 0-16,-4 0 0 0,-2 0-1 0,-4-5 1 0,-1-1-1 16,-2 3-5-16,-2-1 0 0,-1 1 0 0</inkml:trace>
  <inkml:trace contextRef="#ctx0" brushRef="#br0" timeOffset="30816.06">18784 4734 1494 0,'0'0'0'0,"0"0"0"0,0 0 0 0,0 0 20 16,0 0 2-16,0 0-2 0,-7 21 1 0,10-12-11 15,1 0 2-15,-4 3-1 0,3 8 0 0,2-6 18 16,1 5 0-16,-3-7 1 0,1 4-1 0,-2-3-16 16,3-1 1-16,0-5-1 0,-1 5 1 15,-3-3-5-15,1-4 1 0,0-1-1 0,-2-1 1 16,0-3-5-16,0 6 2 0,0-6-1 0,0 0 0 0,0 0-4 0,-4 0-1 0,4 0 0 16,-5-9 1-16,2-3-1 0,1-1 0 0,0 1 0 15,0-4 2-15,2 0-3 0,2 2 0 0,0 0 0 16,3 4 0-16,0 4 0 0,3-1 0 0,-3 4 0 15,2-1 0-15,0 4 0 0,2-3 0 0,0-1 0 16</inkml:trace>
  <inkml:trace contextRef="#ctx0" brushRef="#br0" timeOffset="31133.35">18979 4757 1255 0,'0'0'0'0,"0"0"0"16,-3 0 0-16,-2 0 17 0,-1 0 1 15,3 0-1-15,-4 4 1 0,5-4-9 0,-2 3 1 16,-1 1 0-16,2 1 0 0,3-1 19 16,-4 4 0-16,4-4 1 0,-3-1 0 0,3 3-17 15,3-3 1-15,-3 2-1 0,4 1 1 0,-4-3-2 16,0-3 0-16,5 2 1 0,-2 2 0 0,1-1-5 16,0 1 0-16,1-4 0 0,-2 1 0 0,1 1-5 0,1 2 0 0,0-1 1 15,2-3-1-15,-3 4-1 0,1-4 2 0,-1 1-2 0,-4-1 1 0,3 7-3 0,1-7 2 16,1 0-1-16,-3 4 0 0,1-4-1 0,1 2 1 15,0-2 0-15,-1-2 0 0,1 2 0 0,1-4 1 0,-3 4 1 16,-2 0-1-16,5-5-1 0,0 3 1 0,-5 2-1 16,2-5 2-16,2 2 1 0,-4 3 1 0,1-6-1 15,-1 6 2-15,2-5-3 0,2 2 1 0,-4 3-1 16,0-4 1-16,0 4 3 0,0-2 1 0,0 2-1 16</inkml:trace>
  <inkml:trace contextRef="#ctx0" brushRef="#br0" timeOffset="31308.42">19075 4712 1318 0,'0'0'0'0,"0"0"0"16,0 0 0-16,5-6 26 0,-5 6 0 15,5-3 0-15,-3 3-1 0,3 0-12 0,1 0-1 0,-1 0 0 0,2 0 2 16,2 3 28-16,-4-3 1 0,2-3 0 0,-2 3 1 0,2 0-29 15,-3 0 1-15,1 3 0 0</inkml:trace>
  <inkml:trace contextRef="#ctx0" brushRef="#br0" timeOffset="31783.02">19159 4794 1255 0,'0'0'0'0,"0"0"0"0,-8 7 0 0,2-3 17 0,4-1 1 16,-3 4-1-16,2-1 1 0,-1 1-9 0,4 3 1 15,-3-5 0-15,1 6 0 0,0-2 19 16,0-4 0-16,2 2 1 0,0-3 0 0,0 1-17 16,2-2 1-16,-2-3-1 0,2 4 1 0,-2-4 4 15,2 2 0-15,-2-2 0 0,3 0 1 0,-3 0-9 0,4 0 0 0,-4 0 0 0,3-2 1 0,2-2-4 16,3-4 0-16,-3-5-1 0,4 1 2 0,3-4-3 0,0-3 0 0,-1 6 0 0,-6 5 0 0,2 2-1 0,0-1 0 0,-1 2 0 15,-5 2 0-15,3 3-2 0,-4 0 2 0,0 0-1 16,0 0 1-16,3 3-2 0,-1-1 0 0,0 1 0 16,-2 4 1-16,2 2-2 0,1 2 1 0,-3-4 0 15,4 3 0-15,-1 3-2 0,3-5 2 0,-5-2-1 0,3 1 0 16,-1-4-1-16,1 1 1 0,-1-2 0 0,3 1 0 16,-3-3 1-16,3 0 2 0,1 0-2 0,-4-3 1 15,6-1 0-15,-5-1-1 0,1 0 0 0,-2 1 0 0,8-5 3 16,0 2 0-16,1-7 0 0,-5 7 1 0,2 2-3 15,1-1 1-15,1 5 0 0,-6 1 0 0,2 0 3 16,0 0 1-16,0 0 0 0,-1 1 0 0,-1 5-4 16,-5-3 2-16,2 3-1 0,1 4 1 0,1 1 2 15,-1-3 0-15,1-2-1 0,1 4 2 0,-1-1-3 16,-3-4 0-16,3 2-1 0,-1-3 1 0,-3-4 2 0,4 2 0 16,0-1-1-16,-4-1 2 0,5 4-3 15,-2-1 0-15,1-3-1 0</inkml:trace>
  <inkml:trace contextRef="#ctx0" brushRef="#br0" timeOffset="33830.44">21003 3624 677 0,'0'0'0'0,"0"0"0"0,0 0 0 16,0 0 106-16,0 0 0 0,-18 0 0 0,14 6 0 16,3 1-90-16,-1 3 1 0,0 4-1 0,0 7 1 15,1 4 63-15,1 1 2 0,-4 3 0 0,1 2 0 16,1 1-64-16,0-2 0 0,0-4 0 0,2 9 0 0,-3-7-5 0,3-1 2 16,-2-4 0-16,0-2-1 0,2 3-6 0,0-6 1 0,0-4 0 0,-2-2 0 0,2 1-7 0,2-4 2 0,0-6-1 0,-2-3 0 0,0 0 0 15,0 0-1-15,5 0 0 0,-3-10 0 0,3-5-2 0,1-6 0 0,-3 2 0 0,-1-14 0 16,0-6 0-16,-1-33 0 15,-2 35 0-15,-1 2-1 0,0 5 1 0,-1-4 0 0,-3 1 0 16,3 3-1-16,-1-23 1 0,-1 36 0 0,5-5-1 16,2 3 1-16,1 5-1 0,-3 0 1 0,4 3-1 15,1 4 1-15,0 2-1 0,1-2 1 0,3 2-2 16,1 1 2-16,2-3 0 0,8 5 0 0,5-1-1 16,24-6 1-16,-23 6 0 0,3-1-1 15,1 4 1-15,1-5 0 0,5 5 0 0,-1-5-1 16,39 1 1-16,-33 4 0 0,-1 4 0 0,2-4 0 15,3-4 0-15,0 4 0 0,1 0 0 0,41-5 0 16,-45 5 0-16,-1-4 0 0,-4 4 0 16,-9 0 0-16,2 6 0 0,-5 1 0 0,12 7 0 15,-29-2 0-15,3 0 0 0,-4 1 1 16,-5 1 0-16,-2 0 0 0,0 10-1 0,-2 20 3 16,-3-17-2-16,1 3 2 0,2-4 1 0,-1 0-1 15,-2 3 0-15,1-1 0 0,-3 21 1 16,4-24-1-16,-1-3 3 0,2-2 1 0,-5-4-2 15,2 3 2-15,-4-7-2 0,-1 11 4 16,4-12-5-16,-1-2 5 0,2-2 1 0,-4-2-1 16</inkml:trace>
  <inkml:trace contextRef="#ctx0" brushRef="#br0" timeOffset="34095.49">21020 4018 1318 0,'0'0'0'0,"0"0"0"0,0 0 0 16,20 0 52-16,-13 0-26 16,9 0-1-16,8 0-12 0,3 0-1 0,1 0 0 0,-2 4 2 0,6-4 13 15,-2-4 1-15,4 4-1 16,-3 4 1-16,-1-4-16 0,-3 0 2 0,-1 0-1 15,3 5 1-15,-3-1 1 16,-3-1 2-16,-5-3 0 0,-3 5 0 0,1-5-8 0,-7 0 1 16,-2 0-1-16</inkml:trace>
  <inkml:trace contextRef="#ctx0" brushRef="#br0" timeOffset="34429.43">21302 3635 1206 0,'0'0'0'0,"0"0"0"0,-21-11 13 15,16 13 2-15,-2 2-1 0,0-3 1 16,-4 8-7-16,-3 3 10 16,9-3-9-16,0 0 9 0,3 3 0 0,-3-5 0 15,3 2 0-15,0 0-8 16,0-4 0-16,1 4 0 15,1-5 0-15,0 1 13 0,0 0 0 0,1 0 0 0,1 2 0 0,-2-3-12 0,2 5 14 16,-2-9-13-16,3 5 1 0,1-1 0 0,-4-1 1 0,0 1-1 0,0 1-5 0,0 7 8 0,0-8-7 16,0-1 0-16,0 4 0 0,2-5 0 0,-2-2 0 15,0 4-4-15,0-1 8 0,0 1-7 0,0 1 2 16,0 0 1-16,-2-1 0 0,-3-1 0 0,-2 6-3 16,-11 3 5-16,11-3-4 0,-4-2 2 15,4-2 0-15,4-3 0 0,-4 2 1 0,3-3-5 16,2 3 8-16,-1-1-7 0,3-3 1 0,3-7 1 15,-3 6 0-15</inkml:trace>
  <inkml:trace contextRef="#ctx0" brushRef="#br0" timeOffset="34968.55">21324 3804 1281 0,'0'0'0'0,"0"0"0"0,0 0 0 0,0 0 80 16,0 0-53-16,0 0-15 15,0 0 1-15,0 0 0 0,0 0 0 0,0 0 27 0,0 0 0 0,0 0-1 16,0 0 2-16,21 5-26 0,-16-7 1 0,2 2 0 16,2-3-1-16,3-4 6 0,1 3-1 15,-3-1 0-15,-3-2 0 0,0 2-10 16,0 1 2-16,-1 1-1 0,-3-1 0 16,1 2 2-16,-1-1-6 0,-3 3 0 0,6-4-3 15,-6 4 1-15,1 0-1 0,-1 0 2 0,0 0-3 0,-1 4 1 0,1-4-1 16,-6 2 2-16,5 1-3 0,-1 4 1 0,0-3-1 15,0 4 2-15,4 8 0 0,0-5-1 0,1-2-1 16,3 1-1-16,-5-6 1 0,3-1-1 0,-1-1 2 16,1 1-2-16,-1 1 0 0,-3-4 0 0,0 0 1 15,0 0-1-15,4 3 0 0,-4-3 1 0,5 2 0 16,2-11 1-16,-1-3-1 16,2 2 0-16,1-3-1 0,-2 3 0 0,-1 1 1 0,9-7 0 15,-7 13-1-15,-3-4 0 0,-2 5 1 16,1-2-1-16,-4 4 0 0,0 0 0 0,5 0 1 15,-5 0 2-15,2 4-1 0,-2-4 0 0,0 2 0 16,2 1-1-16,-1 1 0 0,-1-1 1 0,0 2 1 0,2 2 0 16,0-3 0-16,2 1 0 0,-4-1-2 15,1-1 2-15,-1-3-1 0,4 4 0 0,-4-4 2 0,3 0-1 16,-3 0 1-16,4 3-1 0,-1-6 0 0,1-1-1 16,-2 1 1-16,1-1-1 0,4-3 1 0,2 2 1 15,2-2-1-15,-1 2 2 0,3-2-3 0,-1 5 1 16,0 2-1-16,-10 0 2 0,2 2-2 0,-1-1 1 15,-3-1 1-15,4 6-1 0,-3-3-1 0,1 2 0 0,0 2 0 16,1 6 1-16,3 1-2 0,-3 2 1 0,1-4 1 16,-4 7-1-16,0-3-1 0,0-5 1 0,-4 3-1 15</inkml:trace>
  <inkml:trace contextRef="#ctx0" brushRef="#br0" timeOffset="35577.87">20002 3929 1407 0,'0'0'0'0,"0"0"0"0,0 0 0 0,0 0 24 0,0 0 1 0,0 0 0 0,25 24 1 16,-7-10-14-16,26 25 13 0,-23-18-13 0,4 2 26 15,-4 0 1-15,4 5 1 0,3 0-1 16,0 4-23-16,25 26 15 0,-23-30-15 16,0-2 13-16,-2-1 0 0,2-4 0 0,2 6 1 0,-6-3-17 15,22 8 14-15,-25-11-14 0,-4-3-8 16,-3-6-1-16,-3 0 1 0,-5-1 0 0,1-2-1 15,0 12 3-15,-9-13-3 0,0-4-4 16,0-4 1-16,-7 2-1 0</inkml:trace>
  <inkml:trace contextRef="#ctx0" brushRef="#br0" timeOffset="35795.36">20428 4609 1192 0,'0'0'0'16,"0"0"0"-16,0 0 0 0,19 4 39 15,-12-4-26-15,4 4-5 0,-3-1 0 0,5-1 0 16,-1-2-1-16,2 0 17 0,2 0 0 0,0-2-1 16,0-5 1-16,-2 0-13 0,2-2 1 0,0-3 1 15,0-6-1-15,-4 6 0 0,2 0 2 0,0-4-2 16,0-2 2-16,2 1-7 0,-3-5 1 0,1 5 0 16,0 1 1-16,0 0-3 0,-2 0 0 0,-3 6 0 15,-2 1 1-15,0 6-3 0,-2-5 1 0,-1 3-1 16</inkml:trace>
  <inkml:trace contextRef="#ctx0" brushRef="#br0" timeOffset="36410.64">19886 4558 1004 0,'0'0'0'0,"9"-15"0"0,-2 2 14 16,5 1 2-16,6-4 0 0,3-5 0 0,7 0-7 0,36-32 9 16,-25 32-10-16,-1-2 18 0,3-5 1 0,1-4-1 15,2-3 1-15,-1 5-15 0,34-26 13 16,-38 26-12-16,0 7 9 0,-5-1-1 0,-5 2 0 15,0 0 1-15,-3 4-11 0,15-15 11 16,-25 17-10-16,-4 5 2 0,-5-1 1 0,-2 7-1 16,-5-1 2-16,-3 3-7 15,-6 3 9-15,0 3-9 0,-3-3 0 16,-1 2 1-16,3 2 0 16,-4-3 0-16,0 3-4 0,-11-4 7 15,14 2-6-15,3-2 1 16,0-2 0-16,3-2 0 0,0 3 0 0,3 1-4 0,-3-9 7 0,5 5-5 0,5 1 2 0,-3-3 1 0,1-1 0 15,1 2 0-15,3-4-4 0,14-3 6 0,-8 3-4 16,4 4 1-16,3-2 1 0,-6 2-1 0,2 1 1 0,-1 4-4 16,14 9 7-16,-21-2-7 0,5 2 7 15,-6 1 0-15,-2 3-1 0,-1 6 1 0,-1-1-5 0,-1-4 1 16,-4 5 0-16,-1-3 0 0,-1 3 9 0,1-3-1 16,-3 0 1-16,-2 1 1 0,0-4-9 0,-13 13 11 15,9-15-10-15,-4-4 10 0,2-2-1 16,-4-3 0-16</inkml:trace>
  <inkml:trace contextRef="#ctx0" brushRef="#br0" timeOffset="36876.51">19994 3747 1394 0,'0'0'0'16,"0"0"0"-16,23-22 34 0,-11 18 1 0,2 1 0 0,4-1-1 0,3 4-19 15,25 4 14-15,-20-1-13 0,6-1 27 0,3 0 0 0,-3-2 1 0,5-2 0 0,2 2-28 16,26 0 16-16,-30-2-15 0,1 2-4 15,-3-3 1-15,-8-3-1 0,0 1 2 16,-1 1-7-16,-3 3 1 0,-5-3-1 16,-3-3 1-16,-5 2-7 0,0 1 0 0,-7 1 0 0,1-2 2 15,-2 1-2-15,-7-3 2 0,0 2-1 0,-4-1-3 0,-1 1 0 16,0-2 0-16,-2-2 0 0,-1 8 0 0,-6-8 0 16,14 5 0-16,0 4-1 0,4-3 1 15,3 3 0-15,-2-2 0 0,2 2-2 16,-5-4 2-16,5 1 0 0,0 3 0 15,5 0 0-15,-5 0 0 0,5 7 0 0,7-2 0 16,20 9 0-16,-14-1 0 0,1 4 0 16,-3-3 0-16,-3 0 0 0,-3-1 0 0,1 3 0 0,-1 28 0 15,-8-20 0-15,0-1 0 0,0 5 0 0,-6 2 0 16,0 0 2-16,-3 2-2 0,-12 19 0 16</inkml:trace>
  <inkml:trace contextRef="#ctx0" brushRef="#br0" timeOffset="37344.54">19861 4729 1255 0,'0'0'0'0,"27"-3"0"0,-6 1 22 0,5 2 0 0,8-4 0 16,-6 3 1-16,6 1-12 0,36 5 12 16,-33-3-11-16,-3 1 23 0,-2 2-1 0,-2-5 1 0,1 7 0 15,-1-1-20-15,13-1 14 16,-24-2-13-16,-5 3 1 0,-1-6 3 0,-5 3-2 15,3-3 1-15,-6 4-9 16,2-8 10-16,-3 4-9 0,-4 0-5 16,0 0 0-16,0 0 0 0,-2-9 1 0,0 1-3 15,-1-5 5-15,-1 5-4 0,1-3-2 0,1-1 0 16,-3-4 1-16,3 7-1 0,2 0-1 16,3-3 3-16,1 7-2 15,1 1-2-15,2 1 2 0,0 1-1 0,4-2 0 0,5 4-1 0,17 0 3 16,-15 6-2-16,0 1-1 0,-1 1 0 0,-4 3 0 0,-5 1 0 0,3 4-1 0,-2 0 2 0,-4-2-1 0,-1 0 0 0,-4 7-1 0,0-3 1 0,0-2 0 15,-7 1 0-15,1-1-1 0,-6 16 1 16,5-16 0-16,2-4-1 0,-1-2 1 0,1-1 1 16,0-3-1-16,1-1-1 0,2-10 2 15</inkml:trace>
  <inkml:trace contextRef="#ctx0" brushRef="#br0" timeOffset="37879.75">21027 4643 1155 0,'0'0'0'0,"-1"35"0"0,-1-14 16 0,2 4 0 16,-2 3-1-16,-2 5 2 0,1-3-8 15,-2 42 10-15,1-43-9 0,4 4 17 0,-3-7 0 16,3 3 0-16,0-7 1 0,3 3-15 15,2 7 12-15,-3-18-11 0,3-5-3 0,-3 1 2 16,2-8-2-16,-4-2 1 16,7-2-5-16,-5-1 1 15,-1-1 0-15,1-8-1 0,2-8-4 0,-1 5-1 0,-1-3 0 16,-4-7 1-16,2-5 0 0,-7-35 1 0,2 32-2 0,0 0-2 16,-1-1 2-16,-1-1-2 0,0 1 1 0,4 8-1 0,-1-21 1 15,4 20 0-15,4 10-1 0,-1-1 0 0,2 2 0 16,2 0 0-16,1 2 0 0,14-5 0 15,-7 10 0-15,4 2 1 0,0 2 1 0,1 1-1 16,3 1 2-16,1 3-2 0,28 0 1 16,-22-5 0-16,1 3 3 0,1 2-1 0,3 0 1 15,1-2 0-15,1 4-1 0,35 1 2 0,-35-3-1 16,5 4 4-16,-1-4 0 0,0 3 0 0,1-6 0 16,0 6-4-16,32 3 7 0,-40-3-6 15,-2 4 8-15,-4 2 0 0,-4-2 1 0,-1 2 0 16,-5 5-7-16,12 14 9 0,-23-10-8 15,2-1 12-15,-2 4 0 0,-7 0 0 0,0 4 1 16,2-2-11-16,-4 21 11 0,-2-20-10 0,4-2 10 16,0 0 0-16,0-2 1 0,0 1 0 0,0-2-11 15,-1 13 11-15,-3-20-10 0,2 1 8 16,-1-3 1-16,-1 2 0 0,1-1 0 0,-3 0-11 16,-8 4 12-16</inkml:trace>
  <inkml:trace contextRef="#ctx0" brushRef="#br0" timeOffset="38126.87">21036 5067 1532 0,'0'0'0'15,"0"0"0"-15,0 0 0 0,48-12 126 0,-27 12-83 0,5 1-28 0,3 3 1 0,1-2 0 0,1 1 1 0,3 2 42 0,-1 2 2 16,4-1-1-16,4-1 1 0,0 0-44 0,-3 2 1 0,3 2 0 16,-1-5 0-16,3 1 13 0,-3 2 1 0,1-4-1 15,-4-3 1-15,2 0-18 0,-4 0 1 0,-1 0-1 16,-4-3 1-16,51-6 17 16</inkml:trace>
  <inkml:trace contextRef="#ctx0" brushRef="#br0" timeOffset="39106.92">22204 3816 1419 0,'0'0'0'0,"0"0"0"0,30-7 17 0,-9 5 0 0,2-1 0 0,7-3-1 16,5 5-7-16,39-8 12 0,-31 5-11 0,-6 1 17 0,0-1 1 0,-2 3 0 0,0-3 0 0,2 4-16 0,21 0 15 0,-31 2-13 0,-4 5-6 0,-5-2 3 0,-6 2-1 0</inkml:trace>
  <inkml:trace contextRef="#ctx0" brushRef="#br0" timeOffset="39306.31">22774 3756 1130 0,'0'0'0'16,"0"0"0"-16,1-3 9 0,3 6 0 16,-1-3-1-16,4 6 3 0,4 4-6 15,8 15 8-15,-12-6-7 0,-1 2 5 0,-3-3 2 0,-3-6-1 16,-5 6 1-16,1-1-7 0,-10 17 10 16,4-17-8-16,1-3-3 0,2 2 2 15,-5 0-1-15,1 0 1 0,2-4-3 0,-8 11 5 0</inkml:trace>
  <inkml:trace contextRef="#ctx0" brushRef="#br0" timeOffset="39823.4">22142 4975 929 0,'0'0'0'0,"0"0"0"0,0 0 6 0,0 0 2 16,-9-19 0-16,13 16 0 0,5 3-4 0,3-4 8 0,0 0-7 0,1 1 10 0,-1 1 1 0,4-1-1 0,5-1 1 0,0 2-7 0,22-1 9 0,-21 3-9 0,5 0 7 0,-1 0-1 0,3 0 1 15,2-4 1-15,3 4-8 0,29-10 9 16,-29 3-8-16,-2 1 2 0,-4-2 1 0,0 2-1 16,0-1 0-16,-7 2-4 0,18-16 8 15,-23 10-8-15,0-1 4 0,0 2 0 0,-7-5 1 16,-2 7 0-16,-2-1-5 0,0-16 8 16,-5 13-8-16,-1 1 7 0,-5 1 1 0,1 5 0 15,-4-2 1-15,0 0-8 0,4 1 0 0,2-1 0 0,-4 2 1 16,3-2 6-16,2 3 1 0,2 3 0 0,-3-3 0 15,3 4-8-15,-4-3 10 0,6-3-9 16,3 6 4-16,-3 0 0 0,3 0 1 0,6 2-1 16,5 5-6-16,24 9 10 0,-24-4-9 0,0 2 3 15,-4-3 1-15,-1 5-1 0,-2 5 2 0,0-4-7 16,-2 22 9-16,-9-16-8 0,-2-2 3 16,1-2 2-16,-8-3-2 0,-1 5 1 0,1-1-5 15,-13 13 9-15,8-21-9 0,2 4 4 0,1-2-1 16,1-1 0-16,0-6 0 0,-1 2-3 0,-6 3 6 15,8-12-6-15,2 0 1 0,4 0 0 16,0-5-1-16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35.7616" units="1/cm"/>
          <inkml:channelProperty channel="Y" name="resolution" value="636.613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4T14:31:05.8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24074 4098 853 0,'0'0'0'0,"0"0"0"0,0 0 0 0,0 0 5 0,0 0 1 0,0 0-1 0,0 36 1 0,-2 1-3 0,-2 4 2 0,1-1-2 16,1 4 2-16,-2-5 16 0,1 1 0 0,-1-4 0 0,-1 6 1 0,0-3-11 0,0 5 0 0,1-6 0 0,-3 5 1 0,3-8 24 0,3 0 0 0,1-7-1 0,-6-2 1 0,3 1-21 0,1-6 1 0,0-5-2 15,-1-2 2-15,1-4 11 0,2 3 1 0,-2-8 0 0,-1-2 0 0,3-3-16 0,-2 4 2 0,2-4-1 0,0 0 1 16,0-7 3-16,0-2 1 0,0-1-2 15,0-17 2-15,0-4-9 0,2-5 1 0,-2 5 1 0,0-6-1 0,0 3 4 16,0 6 1-16,0-2-1 0,0 4 1 16,-2 0-7-16,-2 1 1 0,1-2 0 0,-1 6 0 0,3 0 3 15,1-5 0-15,-6 7 1 0,5-4 0 0,1 5-5 16,3-5 0-16,2 6 0 0,2-8 0 0,2 7 4 16,2 1 0-16,1 1 1 0,4 5 0 0,2 3-5 15,-1-1 0-15,3 2 0 0,1-6 0 0,4 8 4 0,-1 3 1 16,1 2 1-16,0 2-1 0,-2 3-5 0,-4 3 0 15,-1 0 0-15,-2 1 1 0,-2 3 3 0,-4-1 1 16,-3 5-1-16,-7 1 0 0,0 1-5 0,-3 1 1 16,-6-3 0-16,-7 5 0 0,0 0 5 0,0-5 2 15,-3 0-1-15,-4 0 1 0,2 1-7 0,1-8 1 16,1 4 0-16,0-1 0 0,1-7 6 0,2 2 1 0,0-3 0 16,0-3-1-16,4 5-6 0,0-6 0 0,-1-4 0 15,4 2 1-15,1 1 8 0,1-3 0 0,3 1 0 16,4-1 0-16,0-1-8 0,0 0 0 0,2 1 1 15,3-3-1-15,4 2 4 0,0-6 1 0,1 1-1 16</inkml:trace>
  <inkml:trace contextRef="#ctx0" brushRef="#br0" timeOffset="369.71">24698 4003 1507 0,'0'0'0'0,"0"0"0"0,-23 15 0 16,9 1 38-16,2 0 1 0,-4 3 0 0,2 4 1 0,1 5-25 0,4 4 1 0,-1 2 0 0,-1 1-1 0,1 3 35 0,1-1 0 15,2-3 0-15,2-1 0 0,1 2-33 0,4-1 0 16,-4-1 0-16,3-1 1 0,1 3-2 0,0-2 1 16,1 3 0-16,3-6 0 0,-4-1-8 0,4 1 1 15,-1-5 0-15,2-6 0 0,-1 4-6 16,3-7 0-16,-2-4-1 16,0 1 2-16,3-5-3 0,-3 1 2 15,0-7-1-15,0 0 0 0,-1-2-3 16,-4 0 0-16,3-4 0 15</inkml:trace>
  <inkml:trace contextRef="#ctx0" brushRef="#br0" timeOffset="833.22">24807 4163 1218 0,'0'0'0'16,"0"0"0"-16,0 0 0 0,0 0 17 0,0 0 1 0,0 0 0 0,0 0 0 0,0 0-8 0,0 0 0 16,16 23 0-16,-12-13 0 0,3 6 21 0,2 1 0 0,3 1 0 15,0 3 1-15,1 4-19 0,-1-6 2 16,-1 2-2-16,1 4 2 0,0-4 6 0,1-7 2 0,-3 4-1 15,1 6 1-15,-1-3-12 0,-1-7 0 0,-2-1 0 16,-3 1 2-16,1 0-6 0,2 2 2 0,-3-4-1 16,-3 0 1-16,3-6-3 0,-2 2 0 0,-1 1-1 15,-1 0 1-15,0-4-2 0,0-5 2 0,0 0-1 16,2-5 1-16,0 0-3 0,-2 5 2 0,5-4-2 16,-3-8 2-16,2-4-1 0,-1-3 1 0,1-2-1 15</inkml:trace>
  <inkml:trace contextRef="#ctx0" brushRef="#br0" timeOffset="1032.08">25146 4194 1231 0,'0'0'0'0,"0"0"0"16,0 0 0-16,0 0 22 0,0 0 2 16,0 0-2-16,0 0 2 0,-21 25-13 15,12-15 1-15,-2 3 0 0,-4 10 1 0,-1-4 24 0,3 0 0 0,1 2 0 0,-6 6 1 0,2-8-23 16,2-3 0-16,0 0 0 0,2 7 1 0,0-4 9 15,1-5 1-15,0-2 0 0,3-1 1 0,1 1-15 0,1 2 1 16,4-3-1-16,1-2 2 0,1-6-4 0,3 1 1 16,1-2-1-16</inkml:trace>
  <inkml:trace contextRef="#ctx0" brushRef="#br0" timeOffset="1272.08">25231 4393 1255 0,'0'0'0'0,"0"0"0"0,0 0 0 0,0 0 17 16,-18 23 1-16,11-14-1 0,-2 7 1 0,0-4-9 15,2 4 1-15,-5-6 0 0,0 3 0 16,1 4 19-16,4 1 0 0,2-2 1 16,-2-4 0-16,1 7-17 0,3-1 1 0,1-4-1 0,0-2 1 15,2 1 7-15,2-1 0 16,-2-3 1-16,2-6 0 0,1 2-11 0,1 4 1 0,-1-7-1 0,-3-2 1 0,6 0-2 15,-3 4 0-15,4-4 0 0,-3-6 1 0,5 3-5 0,-4-6 1 0,2 4 0 16,2-8 0-16,1 3-1 0,-3-2 2 0,-3-4-1 0</inkml:trace>
  <inkml:trace contextRef="#ctx0" brushRef="#br0" timeOffset="1448.24">25065 4485 1231 0,'0'0'0'0,"3"0"0"0,-3 0 0 15,-1 3 21-15,1-3 0 0,3 0 1 16,-3 0-1-16,5 0-10 0,-1 4 0 0,-1-4 0 16,3 1 1-16,3-1 24 0,3 0 0 0,0 0-1 15,1 0 2-15,4 4-22 0,3-2 1 0,-3-2-2 16</inkml:trace>
  <inkml:trace contextRef="#ctx0" brushRef="#br0" timeOffset="1746.35">25455 4543 1143 0,'0'0'0'0,"0"0"0"0,0 0 0 0,0 0 16 16,0 0-1-16,0 0 1 0,19-20 0 0,-14 20-7 16,2 0 0-16,2 0 0 15,-3 0 1-15,2 4 9 0,3-4 1 0,-2 0-1 16,1 0 1-16,3-4-9 0,-1 3 0 0,-1-1-1 15</inkml:trace>
  <inkml:trace contextRef="#ctx0" brushRef="#br0" timeOffset="1813.49">25707 4432 1017 0,'0'0'0'0,"0"0"0"0,0 0 0 0,0 0 8 0,-5 24 0 0,1-18 0 0,2 2 1 0,2 7-4 0,0 2 1 0,0 1 0 0,0 1-1 0,0-3 11 0,0 3 1 0,0-1 0 0,2-6 0 0,2 4-8 0,-1 2 1 15,1-8-1-15,1 8 1 0,-3-2 5 0,1-4 1 0,-1-3 0 0</inkml:trace>
  <inkml:trace contextRef="#ctx0" brushRef="#br0" timeOffset="2802.64">15926 3753 665 0,'0'0'0'0,"20"-16"0"0,1 4 0 0,9-1 24 0,0 1-1 0,5-2 1 0,4-5 0 0,1 1-12 0,6 4 0 0,7 0 0 0,4-2 1 0,3-2 6 0,5 3 0 16,4-3 0-16,6 4 1 0,1 0-10 0,5-2 1 0,9-3-1 0,11 3 2 16,1 2-6-16,1 1 2 0,2-2-1 0,14 2 1 0,-5 4-4 15,-1 6 2-15,-2-1 0 0,0 4-1 0,0 4-4 16,-6 5 2-16,-1 1-1 0,0 8 0 15,-7-2-1-15,-6 3 1 0,-4 11 0 0,-6-5 0 16,-3 6-2-16,-11 8 0 0,-7 0 0 0,-7 12 1 16,-8-6-1-16,-4 5 0 0,-11 6 0 0,-5-9 1 0,-8 10-1 0,-6-1 0 15,-8 4 0-15,-4 0 1 0,-8 1-1 0,-5-1 0 16,-7 0 0-16,-8 0 1 0,-1 1-1 0,-5-6 1 16,-9 5 0-16,-7-2 1 0,-11-2-2 0,-1-1 1 15,-8-3 0-15,-5-4 0 0,-7 6 3 0,0-10 2 0,-5 0-1 16,-11-2 0-16,2 2-1 0,2-10-1 15,-5 1 0-15,-8-7 2 0,9-1 7 0,0-5 0 0,-1-6 1 16,-6-2 0-16,11-3-5 0,3-9 0 0,-5-2 0 16,-4-2 0-16,6-7 12 0,9-1 1 0,-6-8-1 15,6-1 2-15,5-4-12 0,5 0 1 0,-2-11 0 16,2 3 0-16,11-6 16 0,3-5 0 0,0 1 0 16,4-8 0-16,2 0-14 0,8 5 0 0,1-7-1 15,4-2 2-15,8 2 17 0,3 2 1 0,4-2-1 16,5-7 2-16,5 7-20 0,3 3 2 0,6-5-2 15,0-8 2-15,9 8 12 0,5 0 1 0,4-1-1 16,7-1 1-16,7 4-16 0,3 2 2 0,4-6-1 16,6 2 0-16,4 1 17 0,2 11-1 0,8-3 0 15,-1 2 1-15,9 3-16 0,4 4-1 0,0-4 1 0,3 4-1 16,2-3 15-16,-3 8 0 0,4-4 0 0</inkml:trace>
  <inkml:trace contextRef="#ctx0" brushRef="#br0" timeOffset="3878.99">17277 1951 892 0,'0'0'0'0,"0"0"0"0,0 0 0 0,0 0 5 16,0 0 1-16,0 0-1 0,6 27 2 16,-6-15-2-16,0 7-1 0,0 2 1 15,-2 9-1-15,2 6 11 0,0-5-1 0,0 8 1 16,0 0 0-16,0 5-8 0,0 1 2 16,2 3 0-16,-1 5 0 0,3-8 16 0,-2-4 1 15,-2 1-2 1,3-1 2-16,1-1-13 0,-3-8-1 0,1-2 0 0,4-6 2 0,-6-1 18 0,1 0 2 15,-1-11-1-15,0-3 0 0,0 2-19 0,0-6 0 0,0-5 1 0,-1 0-1 0,-5-9 2 0,3 0 0 0,1-1 0 0,-3-10-1 16,-2-6-6-16,0-4 0 0,-1-9 0 0,0 4 1 0,-3-2 7 0,0 6 0 16,1-10 0-16,-2-5 0 0,3 9-8 0,0 0 1 15,2 4 0-15,2-4 0 0,-1 9 10 0,3-4 0 16,1 1 1-16,0 1-1 0,6 5-10 0,1-1 1 16,0 3 0-16,6 2 0 0,-2 0 12 0,0 3 1 15,3 4-2-15,4 2 2 0,0 3-13 0,-2 0 1 16,5 2-1-16,-1 4 2 0,1 6 7 0,1 4 0 0,-3-2 0 15,1 2 2-15,1 2-12 0,-1 3 1 0,-2-1 0 16,-4 7 0-16,2-1 10 0,-1-4-1 0,-8 2 0 16,-3 1 1-16,1 5-11 0,-6-5 2 0,-6 2-1 15,-4 3 0-15,1-4 6 0,0 1 1 0,-9-2-1 16,-2-4 1-16,2 0-9 0,3 1 1 0,-3-1 0 16,0-1 0-16,1-1 2 0,4-1 1 0,-1-9-1 15,1 0 1-15,3 0-5 0,5-3 0 0,-5-3 0 16,6-8 0-16,4 5 4 0,3-1 2 0,1 3-1 15,5-6 1-15,-1 1-7 0,6 0 1 0,1 3 0 16</inkml:trace>
  <inkml:trace contextRef="#ctx0" brushRef="#br0" timeOffset="4178.99">17840 2006 1632 0,'0'0'0'15,"0"0"0"-15,-21 12 0 0,7 2 44 0,0 0 0 0,-1 7 0 0,3 1 0 0,-4-1-28 16,4 0 1-16,3 2-1 0,0 1 1 0,-3-1 36 0,3 4 2 0,0 1 0 0,2 0 0 15,4 9-38-15,1-7 1 0,-2 0-1 0,3 5 1 0,2-7 4 0,3 0 2 16,1-2 0-16,-3 3-1 0,5-7-12 0,0 1 2 16,2-3-1-16,0 1 0 15,0-7-8-15,-1 2-1 0,3-6 0 0,1-1 2 0,1-2-3 0,-5-2 2 0,5-5-1 0,-4 0 0 0,3-3-3 16,0-2 0-16,-1-2 0 0</inkml:trace>
  <inkml:trace contextRef="#ctx0" brushRef="#br0" timeOffset="4610.04">17953 2127 1419 0,'0'0'0'0,"0"0"0"0,0 0 0 15,5 23 18-15,0-12 1 16,2 1-1-16,-3 6 1 0,5-1-9 0,0 6 0 0,-1-2 0 0,3-2 2 16,0 4 16-16,-1 0 1 0,-1-2-1 15,0 0 1-15,1 2-15 16,1 2-1-16,0-7 1 0,-8 1-1 0,6-3 5 0,-4 5 1 16,2-9-1-16,-5 0 1 15,5-3-9-15,-3-5 0 0,1 1 0 0,-2-5 2 0,1 4-6 0,0-4 2 0,-4 0 0 0,5-9 0 16,-3 2-4-16,1-6 2 0,1-4 0 0</inkml:trace>
  <inkml:trace contextRef="#ctx0" brushRef="#br0" timeOffset="4822.49">18240 2118 1243 0,'0'0'0'0,"0"0"0"15,-14 18 0-15,4 0 11 0,-3-6 0 16,1 4 1-16,0 0-1 0,-1 3-4 15,-1-1 0-15,-2 3 0 16,-1 0 1-16,1 5 10 0,3 1 0 0,-6-6 0 16,0-2 0-16,3 7-8 15,3-3 0-15,1-5 0 0,1 1 0 0,6 2 3 16,2-5-1-16,-1-4 0 0,4 1 1 0,4-4-7 0,1-6 2 0,2-1 0 0,2-2 0 0,3-5-5 0,2-4 1 0,-1-2-1 0</inkml:trace>
  <inkml:trace contextRef="#ctx0" brushRef="#br0" timeOffset="5061.96">18359 2363 1067 0,'0'0'0'0,"0"0"0"0,0 0 0 0,0 0 9 0,-18 5 0 15,16 1 0-15,-1 1 0 0,-3 1-4 0,1 6 2 0,2-1-1 16,-8 8 0-16,2-4 12 0,4 6 0 0,-4-7 0 16,2-2 1-16,2 2-9 0,1-5 0 0,1-1 1 15,1 10 0-15,0-8 7 0,0 0 0 0,2-5 0 16,0 2 0-16,2 3-8 0,0-5 0 0,0 0 0 15,1-1 0-15,1-3 1 0,1 4 0 0,-2-3 1 16,1-1 0-16,1 1-5 0,2-4 1 0,2 0-1 16,-5 0 1-16,5 0 2 0,-4-4 2 0,2 1-2 15,0-1 1-15,0-3-4 0,-2 0-1 0,-3-2 1 16</inkml:trace>
  <inkml:trace contextRef="#ctx0" brushRef="#br0" timeOffset="5259.23">18182 2530 1218 0,'0'0'0'15,"0"0"0"-15,0 0 0 0,0 0 19 0,0 0 0 16,0 0 0-16,-2-3 2 0,2 3-11 0,4-4 1 16,-4 4-1-16,5 0 1 0,-3 0 23 0,2 0 1 15,-1 0 0-15,1 0-1 0,3 0-19 16,1 0-1-16,5-3 1 15,1 1 0-15,2-2 12 0,1 4 0 0,-1-3-1 16,0 3 3-16,-3-4-17 0,1 2 1 0,-4-1 0 0</inkml:trace>
  <inkml:trace contextRef="#ctx0" brushRef="#br0" timeOffset="5460">18433 2520 1180 0,'0'0'0'0,"0"0"0"0,0 0 0 0,-7 0 18 0,7 0 0 16,-4 0 0-16,4 0 1 15,0 0-9-15,4 0 0 16,-4 0 0-16,3 0 2 16,2 3 12-16,2-3 2 15,1 4-1 1,0-4 1-16,5 0-14 0,-1 0 0 0,0 0 1 0,-1 0 0 16,0-4-3-16,1 1 0 0,0-3 0 0</inkml:trace>
  <inkml:trace contextRef="#ctx0" brushRef="#br0" timeOffset="5644.23">18713 2409 1130 0,'0'0'0'0,"0"0"0"0,0 0 0 0,0 0 6 0,-16 12 1 16,11-5 0-16,1 9 1 0,1 0-4 0,3 5 2 0,-4-4-2 0,3 3 2 16,-1-4 6-16,0-6 0 0,0 2 1 15,2 8 0-15,4-8-5 0,-1-3 0 0,1-2 0 16,-1 2 0-16,1-2 11 0,1-4 0 15,-3 1 0-15,2-4 1 0,-1 0-10 0,-3 0 1 0,0 0 0 0</inkml:trace>
  <inkml:trace contextRef="#ctx0" brushRef="#br0" timeOffset="6031.92">18630 1920 1054 0,'0'0'0'0,"0"0"0"0,0 0 0 0,25 21 22 0,-11-11-1 0,2 6 0 15,0 7 1-15,5 2-11 0,-2 1 0 0,-1 4 0 0,0-5 1 0,1-1 25 0,-3 1 1 0,-2-1-1 0,2 1 1 0,-2-2-24 0,0 7 2 16,-5-6 0-16,-4 1 0 0,-1 9 2 0,-4-6 1 15,-4 0 0-15,-5 2 0 0,1-2-9 16,-3 0 0-16,-3-2 0 0,-7 3 1 0,1-7-4 16,3 5 0-16,1-3 0 0,-4-1-1 0,1 0-1 15,3-3-1-15,2-5 1 0</inkml:trace>
  <inkml:trace contextRef="#ctx0" brushRef="#br0" timeOffset="6963.58">19676 2608 728 0,'0'0'0'0,"0"0"0"0,25 0 0 0,-6 0 3 0,2-4 1 0,4 0-1 0,5 4 1 0,-2-3-1 0,6-1 0 16,3-1 0-16,0 0 1 0,4 1 4 0,1 4-1 0,4-3 1 0,3 6 0 0,4-1-2 0,0 2-1 0,3 3 1 0,1 1 0 0,-6 0 3 15,2 0 0-15,0 3 0 0,3 8 1 0,1-3-5 0,-1-4 2 16,-5 4-1-16,4 0 0 0,0 9 4 15,-8-1 2-15,1 1-1 0,-2 0 0 0,3 8-4 16,-5 0 0-16,2-1-1 0,2 1 2 0,-1-3-3 0,-1 6 0 16,-5-8 1-16,5 0-1 0,-6 2-1 0,-1 3 0 15,-2-1 0-15,5 5 0 0,-1 3 2 0,0 2 1 16,-3-6-2-16,3 6 2 0,-2-3-3 0,0-1 1 16,-6-3-1-16,1 1 1 0,-1 1 2 0,1 0-1 15,1-1 1-15,-3 3 0 0,1 5-3 0,1-5 1 16,-3 0-1-16,8-1 2 0,-2 1 3 15,0-9 0-15,0 0 0 0,2 0 0 16,2-4-4-16,-1-3 2 0,-3 2-1 0,7-4 0 0,1-2 9 16,-1 0 1-16,0 1-1 0,0-4 1 0,0 1-7 0,-7 1 0 0,2-6 0 15,-2 2 0-15,-2-2 6 0,-1 1 0 0,-8-6 0 16,-1 2 1-16,-2-1-7 0,-7-2 0 0,-4 2 0 16,-3-4 0-16,-6 5 6 0,-6 5 2 0,-6-5-1 15,-7-1 1-15,-9 3-8 0,-3 1 1 0,-5-5-1 0</inkml:trace>
  <inkml:trace contextRef="#ctx0" brushRef="#br0" timeOffset="7757.42">20794 4738 1243 0,'0'0'0'16,"0"0"0"-16,18-9 0 0,0 9 20 0,1 0 0 16,2-3 0-16,8-3 1 0,-1 1-11 0,5-2 1 0,4-2 0 0,4 0 0 0,3 1 20 15,4 1 0-15,3-2 1 0,5-5-1 0,-1 5-18 0,1 0 2 0,4 0-1 0,2-3 0 0,2 3 2 0,-3-3 0 0,3-2-1 16,1-2 1-16,-1 5-7 0,-4 3 0 0,1-5 0 0,1 1 1 0,1 0-6 0,-8-2 1 0,2 3-1 0,-3 2 1 0,-1 2-2 0,-7-5 1 0,-2 3-1 15,-1 6 0-15,-5-4-1 0,-2 1 0 0,-10 1 0 16,-3 1 0-16,-5 1-1 0,-3-6 1 0,-2 4-1 16,-4 5 1-16,-2-4-2 0,-4 4 1 0,-3 0 0 15,0 0 0-15,0 0-1 0,-5 0 1 0,3 0-1 16,-7 0 1-16,-1 0-1 0,-3 0 2 0,3-5-1 16,1 2 0-16,2 3-1 0,2-4 1 0,-1 2-1 0,5-3 1 15,-3 1 2-15,2-1 2 0,1-2-1 0,1 2 1 16,3-2-2-16,2-2 1 0,1 0-1 0,4-8 0 15,6 3 6-15,2-4 0 0,-2 6 0 0,0-4 1 16,1 2-4-16,3 1 1 0,-5-1-2 0,3-3 2 0,0 5 4 16,-1 1 2-16,1-1-1 0,0-6 0 0,-1 7-5 15,1 1 1-15,0-2 0 0,-6-2 0 0,2 5 11 16,0 3 1-16,-2-1-1 0,-3 0 1 0,-2 4-10 16,-1-4 2-16,-3 2-2 0,1 1 1 0,1 2 12 15,-5 2 1-15,0-1 0 0,0 1 0 0,2-4-13 16,-2 0 2-16,-2-1-1 0,-3 5 1 0,-2-3 9 0,-4-4 0 15,2 1 1-15,-1 3-1 0,-3-1-10 0,1 3-1 16,0-6 0-16,1 1 1 0,2 3 1 0,0-3-1 16,1 3 0-16,1 1 2 0,-2 2-6 0,2-3 0 15,1-1-1-15,1 1 1 0,0 1 3 0,-1 2 2 16,3-4-2-16,3 4 1 0,-5-1-5 0,-1 1 1 0,1 0 0 16,0 0 0-16,0 0 0 0,1 0 0 0,-1 0 1 15,1 0 0-15,1 1-3 0,-1-1 0 0,1 4-1 16,-1 1 2-16,2-1 0 0,-1-1-1 0,1-1 1 15,0 7 1-15,2-4-3 0,4 2 0 0,-1 2 0 16,4-2 0-16,4 2 1 0,3-1 1 0,4 3-2 16,-2 1 2-16,3 6-3 0,-1 1 1 0,-1 2-1 15,1 2 1-15,1 4-1 0,-5-3 1 0,-1 1-1 16,-3-2 2-16,-1 7-3 0,-4-9 1 0,-1-2-1 16,-6 4 2-16,-1-4-2 0,-4-1 1 0,-8 0 0 15,0-3 0-15,-10 5-1 0,0-4 0 0,-8-1 0 16,-3-2 1-16,1-1 0 0,0 6 2 0,-4 1-2 0,-5-5 2 15,3 5-3-15,6-5 2 0,-2 2-2 0,2 0 2 0,3 4-2 16,4-6 1-16,3-2 1 0</inkml:trace>
  <inkml:trace contextRef="#ctx0" brushRef="#br0" timeOffset="8756.29">26088 4631 1231 0,'0'0'0'0,"0"0"0"0,0 0 0 0,0 0 3 16,0 0 1-16,-9 17 1 0,7-10-1 0,2 4-1 0,-3-2 0 15,-1-1 0-15,1 3 1 0,1 1 38 16,-2 1 2-16,-1-6-1 16,2-2 1-16,-3 5-29 0,3 1 2 15,-1-6-1-15,4-1 1 0,0-4 19 0,-5 3-1 16,5-3 1-16,-4 0 0 0,4 0-21 0,-3-3 1 0,3-3-2 0</inkml:trace>
  <inkml:trace contextRef="#ctx0" brushRef="#br0" timeOffset="9010">26300 4265 1369 0,'0'0'0'16,"0"0"0"-16,0 0 0 0,0 0 16 0,0 0 1 15,17 3 0-15,-11 1 1 0,-1 1-9 0,0 2 1 0,0 2 0 16,2 1 0-16,2 6 14 0,-3 4-1 0,1-1 1 16,-4 2 0-16,6-5-13 0,-4 0 1 0,2 5 0 0,2-4 1 15,2 3 12-15,1-8-1 0,-1 4 1 0,-1-4 0 16,3 2-13-16,-3 2 0 0,-1-4 1 0,-2-6-1 0,0 2 0 16,0-4 2-16,-2 1-1 0,-1-1 1 0,-2-1-6 15,-2-3-1-15,3 0 1 0,-3 0 1 0,-2-3 0 16,2 3 0-16,-1-4 0 0,1-3 0 0,0-2-3 15,0 2 0-15,-2-5 0 0</inkml:trace>
  <inkml:trace contextRef="#ctx0" brushRef="#br0" timeOffset="9211.03">26589 4198 1318 0,'0'0'0'0,"0"0"0"0,0 0 0 0,0 0 26 0,-20 23 0 16,12-11 0-16,-10 11-1 0,0 1-12 0,-1 3-1 15,-2-1 0-15,0 1 2 0,1-1 26 0,1-5 1 16,-2 4-1-16,-4-1 0 0,2-1-24 16,4 4 0-16,-1-6 0 0,4-2 0 15,2 0 9-15,2 4 1 16,3-7 0-16,2-3-1 0,2-1-12 0,1-3-1 0,4-4 1 0,0-3 0 0,4 1-4 16,1-3 0-16,2 0 0 0,4-9 1 0,3 2-4 0,0-3 0 0,0-3 0 15</inkml:trace>
  <inkml:trace contextRef="#ctx0" brushRef="#br0" timeOffset="9472.56">26696 4488 1293 0,'0'0'0'0,"0"0"0"0,0 0 0 0,0 0 19 0,0 21 2 0,-1-12-1 16,-1 0 0-16,2 3-10 0,0 0 1 15,0-1 1-15,-2 5-1 16,-1 1 22-16,-1 1 1 0,2-2 0 0,1-2 1 15,-1 3-21-15,0-2 1 0,2-3-1 16,2 0 1-16,0 4 10 0,-1-5-1 0,3-6 1 0,-1 5 1 0,3-4-14 16,-1-1 1-16,2-2-1 0,4 3 1 0,-4-3-3 0,2-3 1 0,1 0-1 0,2 0 0 0,4-3-4 0,-2-3 1 15,-3 3 0-15,-2-2 0 0,1-1-1 0,-1-1 2 16,-2 2-1-16,-3-4 1 0,-1 4-4 0,-1-2 2 16,-2 2-2-16,-2 1 2 0,-1-1 1 0,-1 5 0 15,-1-4-1-15,-4 1 2 0,-3-1-3 0,-1 3 0 16,3 1 0-16</inkml:trace>
  <inkml:trace contextRef="#ctx0" brushRef="#br0" timeOffset="9673.58">26629 4643 2125 0,'0'0'0'16,"-7"-5"0"-16,2-2 0 0,2 5 0 0,3 2 0 16,-4-7 0-16,2 2 1 0,2 1-1 0,0-1 0 0,0 5 0 15,0-4 1-15,0 4-1 0,0-3 1 0,0 3 0 16,4-4 1-16,-4 4-2 0,3-3 1 0,-3 3 0 16,6 0 0-16,1 1 1 0,3 1 0 15,1 2 1-15,6-4-1 0,5 3-1 0,-1-3 1 16,-4 0 0-16,1 0 1 15,0 0 0-15,-1 0 0 0,1 0 1 0,0 0-1 16,-1-3-1 0,-1 3 2-16,-2-6-2 0,-1-1 1 0,1 2 2 0,0 0 1 15,-4 1-2-15,1-5 2 0,-4-1-3 0,0 6 0 0,-3-1 1 0</inkml:trace>
  <inkml:trace contextRef="#ctx0" brushRef="#br0" timeOffset="10023.33">27118 4092 1369 0,'0'0'0'0,"0"0"0"0,18 4 0 0,-6-2 33 16,2 5 1-16,0 1 0 0,0 5-1 15,0 4-18-15,1 6-1 0,-1-2 1 16,0 7 0-16,-2-1 18 0,0 3 1 0,-1-4 0 16,-2 6-1-16,-2-4-18 0,-2-3-1 15,1-6 1-15,-3 11 0 0,-1-6 1 0,-2-4 2 16,-2 6-1-16,-3-5 1 15,-2 4-9-15,-2-4 1 0,-3 2 0 0,-3-6 0 0,1 3-4 0,-2-4 0 0,1-1-1 0,-3 3 1 0,0-6-3 0,1 4 2 16,-3-7-2-16,1 2 2 0,3-3-3 0,4 1 0 0,-1 3 0 16,1-3 1-16,3 0-2 0,2-2 1 0,2-5-1 15</inkml:trace>
  <inkml:trace contextRef="#ctx0" brushRef="#br0" timeOffset="12441.84">21336 1881 1255 0,'0'0'0'0,"0"0"0"16,0 0 0-16,0 0 18 0,21-9 1 0,-14 9 0 0,0-3 0 15,4 3-8-15,-4 3-1 0,2-3 0 0,0 2 1 16,-2 1 8-16,-2 1 1 0,-2-1-1 0</inkml:trace>
  <inkml:trace contextRef="#ctx0" brushRef="#br0" timeOffset="12685.61">21306 2208 1080 0,'0'0'0'0,"0"0"0"15,2 20 0-15,1-8 17 0,1 4 0 16,-2-4 0-16,-1 2 1 0,5 4-9 0,-5-1 1 0,3 1 0 0,3-2 0 0,-5-1 20 0,0-4 2 16,-1 1-2-16,3 2 1 0,-4 2-17 0,0-3 0 15,0-5 0-15,-5 1 0 0,1 2 4 0,-5-4 0 0,2-2 0 16,0 0 1-16,-2-1-9 0,-1 1 1 0,-1-8-1 16,2 1 0-16,-3 2-5 0,1-4 2 15,1-1 0-15,1 0 0 0,2 1-3 0,-4 4 1 0,2-7-1 16,4 2 2-16,0 3-3 0,1-1 0 15,1 1 1-15,3-5 0 0,0 2-1 0,0 1 0 0,2-5-1 16,1 2 1-16,4-2 6 0,2 1 2 0,0-5-1 16,3 1 0-16,2 5-5 0,0 2 2 0,-1-6 0 15,3 2 0-15,-1 1 7 0,1-1 1 0,2 2-1 16,3-7 1-16,-3 5-7 0,1 0 1 0,-5-2 0 16</inkml:trace>
  <inkml:trace contextRef="#ctx0" brushRef="#br0" timeOffset="12940.47">21553 2191 1293 0,'0'0'0'0,"0"0"0"0,0 0 0 0,0 0 27 16,-18 19 0-16,15-9 0 0,1 1 0 0,0-2-15 16,2 0 2-16,2-2-2 0,0-2 2 0,1-2 22 15,1 1 0-15,-1 1-1 0,1-1 1 0,3-1-21 16,0-3 1-16,-2 2-2 0,2-4 2 0,4-1 0 0,0-1-1 15,-3 2 1-15,-1-5 1 0,0 2-8 16,2-2 0-16,-7-2 0 0,0 1 1 16,0-5-6-16,-1 4 1 0,-1 1-1 0,0 1 1 0,0 0-2 0,0-2 1 15,0 2-1-15,0 1 0 0,0 3 1 0,0-4 0 16,0 2 1-16</inkml:trace>
  <inkml:trace contextRef="#ctx0" brushRef="#br0" timeOffset="13234.55">21698 2187 1155 0,'0'0'0'0,"0"4"0"0,1 3 0 0,3 0 24 15,-2-2 1-15,-2 5-1 0,0 1 1 0,3-2-13 16,-3-2 1-16,2 2-1 0,0-6 0 0,-1 2 29 16,1 2 0-16,0-5 1 0,-2-2-1 0,4 4-25 15,-4-4 0-15,0 3-1 0,0-3 2 0,3 2-4 16,1-4-1-16,1-1 0 0,-3-1 2 0,5-1-6 0,2-4 0 15,-1-1-1-15</inkml:trace>
  <inkml:trace contextRef="#ctx0" brushRef="#br0" timeOffset="13501.55">21879 2166 1143 0,'0'0'0'16,"-1"5"0"-16,-7 6 0 0,3-2 7 0,2-2 1 15,-1 0-2-15,2 1 2 0,1-1-3 0,1 1 0 0,0-5 0 16,0-3 0-16,0 4 4 0,0-4 0 0,3 1 0 15,-3-1 1-15,7-1-4 0,-7-3 1 16,2 1-2-16,3-3 2 0,2 1 4 0,0-7 1 16,2 3-1-16,5-3 0 0,4-3-4 0,-2 3 1 15,-2 0-2-15,-2-2 2 0,4 7-2 0,0-2 1 16,-4 4-2-16,-1 3 2 0,1 2-3 0,-1 0 1 0,-4 0-1 16,-2 5 1-16,-1-3 5 0,5 7 0 0,-8 0 0 15,1 5 0-15,-2 0-3 0,0 0 0 0,2-2-1 16,-2-1 1-16,0 1 9 0,2 0 1 0,3 2-2 15,-3-3 2-15,5-6-8 0,0 2 1 0,-2-2-1 0</inkml:trace>
  <inkml:trace contextRef="#ctx0" brushRef="#br0" timeOffset="14557.43">27959 4578 1067 0,'0'0'0'0,"0"0"0"0,0 0 0 0,0 0 42 0,0 0 1 0,23-16 0 0,-3 12-1 0,6 4-26 0,2 0 0 0,4 0-1 0,2-1 2 0,3-1 34 16,2 2-1-16,3-4 1 0,4 1-1 0,1 1-33 0,5 0 0 0,0 1 0 0,1-3 1 0,2-1 10 0,-2 3 0 0,0 0 0 0,2-1 0 0,-1 3-15 0,-1 0 1 0,-3-4-1 16,1-1 1-16,-4 5-9 0,-4-4 1 0,-5 4 0 0,-1-3-1 0,-3 1-1 0,-4 2 0 0,-5 0 1 0,-4 0-1 0,-2 2-3 0,-3 1 0 0,-5-3 0 0,-2 0 1 0,-2 0-2 0,-4 4 1 0,-3-4 0 15,2 2 0-15,-2-2 1 0,2 3 2 0,-2-3-1 16,0 0 0-16,-7 4-1 0,0-4 1 0,-1 3-1 16</inkml:trace>
  <inkml:trace contextRef="#ctx0" brushRef="#br0" timeOffset="14818.27">29159 4393 1281 0,'0'0'0'0,"3"-3"0"0,-3 3 0 16,6 3 28-16,-1-1 1 0,0-2-1 16,4 0 2-16,3 3-17 0,4-3 0 0,0 0 1 15,2 4-1-15,1-1 19 0,-1 3 0 0,-4-1 0 16,0 2 0-16,2 2-18 0,-2 3 0 0,-3 0 1 0,-3 1 0 15,-2-1 4-15,-1 4 0 0,-1 1 0 0,-3-4 1 16,1 3-10-16,0-1 1 0,-2 1-1 0,-2 2 2 0,-1-1-2 16,-3-1 1-16,-1-3-1 0,-3-6 1 0,-1 5-4 0,2 0 0 15,-1-3-1-15,-1-5 2 0,0 1-2 0,3 2 1 16,1-7-2-16,0 0 2 0,0 0-3 0,1 0 1 16,1 0-1-16</inkml:trace>
  <inkml:trace contextRef="#ctx0" brushRef="#br0" timeOffset="18778.91">28120 3375 740 0,'0'0'0'0,"0"0"0"0,-11 19 0 16,4-5 81-16,2 2 0 0,0 1 0 16,1 3 0-16,1-10-63 0,-1 3 0 15,2-3 0-15,1-3 0 0,-1 2 43 0,0-6 1 16,2 3-1-16,0-6 1 0,4 3-45 0,-4-3 1 16,3 0 0-16,1-3 0 0,3-6-3 15,2 0 1-15,-1-3 0 0,6-15 0 0,2 1-7 0,-2 1 0 0,-1-1 0 0,-3 5 1 0,3 3-5 0,-1 1 1 0,-1 1-1 16,-3 4 1-16,1 3-3 0,-2 5 2 0,-3-3-1 15,-1 2 1-15,1 5-4 0,-4 0 0 0,3 0 0 16,1 5 2-16,-4 2-2 0,-4 0 0 0,3 0 0 16,-3 13 1-16,1-3-2 0,1 3 1 0,0-8-1 15,-1 2 1-15,1-2-1 0,0-1 1 0,2-4-1 16,-2 2 2-16,2-4-2 0,0 2 1 0,-1-3 0 0,1-4 0 16,-4 1-1-16,4-1 1 0,0 0-1 0,0 0 1 15,0 0 0-15,0 0 2 0,4-1-2 0,-3-3 1 0,3-8-1 16,-1-1 0-16,3-1 0 0,2-7 2 0,8 4 0 15,-3-4 1-15,-1 5 1 0,-1-4-1 0,-4 13-1 16,1 0 0-16,1 0 0 0,-2 2 1 0,-3 1 2 16,-4 4 2-16,3 4 0 0,-1-2 0 0,-2 5-3 15,-2-2 0-15,-3 0 1 0,-5 11-1 0,1 4 7 0,2-1 0 16,3-3 0-16,-1 0 1 0,3-1-7 0,0-1 2 16,1-5 0-16,1 4 0 0,1-5 6 0,3 3 1 15,-1-6 0-15,1 0 0 0,-1 1-6 0,4-3 0 16,1 1 0-16,-3-4 0 0,4 0 5 0,1-4-1 15,-1 1 1-15,3-3-1 0,4 5-5 0,0-8 0 16,-2-3 0-16,-1-1 1 0,-1 1 2 0,-1 1 0 16,-3-4 0-16,1 2 1 0,0 3-6 0,-2 3 2 0,-3-2-1 15,-3-3 1-15,1 5-1 0,0 3 0 0,-2 2 1 16,0 2 0-16,-2-3-3 0,-1 3 0 0,3 0 1 16,-4 0-1-16,1 0 1 0,-1 3 1 0,0-3-2 15,1 2 2-15,-2 5-2 0,-2-2-1 0,0 2 1 16,-1-1-1-16,1 4 1 0,0-1-1 0,2-2 0 15,0 0 2-15,1 2-3 0,2-6 1 0,1 1-1 16,-1 3 2-16,2-4-2 0,2 1 2 0,-2 1-2 16,0-1 1-16,3-1-1 0,1-3 0 0,-1 2 0 15,-3-2 1-15,6 4 5 0,1-4 0 0,-4 0 0 0,6-6 0 16,-4 3-4-16,2 3 2 0,0-4-1 0,-1 1 0 16,-1-1 6-16,2 2-1 0,-3-1 0 0,-3 3 0 15,-1 0-4-15,6-7 1 0,-6 7-1 0,3-4 0 0,-3 4 5 16,4-3-1-16,-4 3 0 0,0 0 1 0,0 0-5 15,0 0 1-15,3 0-1 0,-3 0 1 0,6 0 3 16,-3 0 0-16,2 0 0 0,1 0 2 0,1 3-7 16,0-3 2-16,-2 0 0 0,0 0 0 0,1 0 0 15,-1 0 0-15,-2 0-1 0,1 0 1 0,-1-3-3 16,-3 3 0-16,4 0 1 0,-4 0 0 0,4 0-2 0,-4 0 1 16,0 0-1-16,0 0 2 0,1-5-3 0,-1 1 0 15,0 1 1-15,0-1 0 0,0 2-3 0,0 1 1 16,0-3-1-16,0-1 1 0,2 1-1 0,0 1 0 15,-2 3 0-15,5-4 2 0,-1 2-3 0,-1 2 0 16,-3 0 0-16,4 6 1 0,-3-1-1 0,3 2 0 16,-4-2 0-16,2 6 1 0,-2 1-1 0,-2 0 0 0,-2 1 0 15,3-1 0-15,-1-3 0 0,0-2 0 0,0-2 0 16,1-1 0-16,-1-1-1 0,0 1 1 0,2-4-1 16,-3 3 1-16,3-3-2 0,0 0 2 0,0 0-1 15,0 0 1-15,0 0-2 0,0 0 1 0,0 0 0 16,0-3 0-16,1-3-2 0,1 1 2 0,0-4 0 15,1 1 0-15,3-5-2 0,1-1 0 0,0 2 1 16,0 5 0-16,2 0 0 0,1 5-1 0,-1-1 1 16,-2-1 1-16,-2 2-2 0,1 2 1 0,-1 2-2 15,0-2 2-15,2 4 0 0,0-4-1 0,0 3 1 16,1-3 0-16,0 4-1 0,3-3 0 0,-2-1 0 0,-2 0 1 16,2 4-1-16,1-4 1 0,-1-4 0 0,0 1 0 15,1 1-1-15,-1-1 2 0,-3-3-1 0,-1 1 1 0,0-2-1 16,0 2 1-16,-3-1-1 0,-2 3 1 0,0 3 0 15,0-4 0-15,0 4 0 0,0-3 1 0,0 3-1 16,0-4 0-16,0 4 0 0,-5-1 1 0,0 2-3 16,-1 1 2-16,1 0 0 0,0 1 0 0,-1 3 0 15,1 1 0-15,0-4 0 0,1 2 0 0,-3 3-3 16,2-7 2-16,1 5 0 0,1-1-1 0,-1 2 1 16,1-4 0-16,3-3 0 0,-4 0 1 0,4 0-3 0,0 0 1 15,0 0-1-15,0 0 1 0,6-3 0 0,-3-1 1 16,1 3-2-16,1-3 2 0,2 1-1 0,0 3 0 15,-2-6 0-15,1 5 1 0,1 1-1 0,0-4 1 16,-2 4 0-16,-1 0 0 0,-1 0-1 0,1 0 1 16,-4 0 0-16,1 5 0 0,1 1-1 0,0 2 2 15,0 3-1-15,-1 1 1 0,1 2 0 0,-2 0 0 16,-2 2 0-16,1-2 0 0,-1 4-1 0,0-4 1 0,0 2 0 16,1 0 0-16,-1-2 0 0,0 3 1 0,-1 1-1 15,-3-6 1-15,1 4-1 0,0-4 1 0,-1 1-1 16,-1-1 1-16,0 0-2 0,0-3 2 0,0 0 0 15,-2-2 0-15,-1-2-1 0,1-1 1 0,0-1 0 16,0-3 0-16,1 0 0 0,0-3 0 0,1-1 0 16,0-1 0-16,2-4 0 0,2 6 0 0,1-4 0 15</inkml:trace>
  <inkml:trace contextRef="#ctx0" brushRef="#br0" timeOffset="18930.21">29058 3218 1482 0,'0'0'0'0,"0"0"0"0,0 0 0 0,0 0 27 0,0 0 1 0,0 0-1 0,0 0 1 16,0 0-16-16,0 0 2 0,0 0-1 0</inkml:trace>
  <inkml:trace contextRef="#ctx0" brushRef="#br0" timeOffset="19323.8">29018 3387 1218 0,'0'0'0'0,"0"0"0"16,0 0 0-16,0 21 16 0,0-18 1 0,2-1-2 16,-1 2 2-16,-1-1-8 0,0 1 1 15,2-1-1-15,-2-3 1 0,0 6 14 0,0-6 1 0,4 3-1 0,-4-3 1 0,3-3-14 16,-3 3 2-16,4-4-1 0,-1 2 0 0,2-5 3 0,2-2 0 0,1-3-1 0,0-2 2 0,6 4-7 0,1-3 0 0,-1 1 0 15,-2 0 0-15,-1 1-7 0,-3 6 1 0,1-2 0 16,0 3 0-16,-2 1-1 0,-3 3 0 0,-1 3 1 16,1-3-1-16,-4 0-2 0,1 5 0 0,-1 1 0 15,0 1 1-15,-1 3-1 0,-3 1 0 0,1-2 0 16,1 3 1-16,0-1-1 0,2-3 0 0,0-1 0 0,0 0 0 16,4-3 0-16,-1 1 0 0,1-1 0 0,-1-1 0 15,3-3 0-15,1 0 0 0,0 0 0 0,3-5 1 16,6 1-1-16,0 1 0 0,-2-1 0 0,0-3 1 15,0 0 1-15,-1 4 0 0,-5 1-1 0,0-1 1 0,-3 3-1 16,0 3 0-16,-1-3 1 0,-4 0 0 0,0 9 1 16,1-6 0-16,-1 4 1 0,0 2 0 0,2 5-1 15,0 0 0-15,1 2-1 0,1-5 2 0,1 5 5 16,2-6 1-16,0-1-1 0,2 1 1 0,-2-1-5 16,2 0 2-16,0-5-1 0</inkml:trace>
  <inkml:trace contextRef="#ctx0" brushRef="#br0" timeOffset="19894.09">30431 4268 1243 0,'0'0'0'0,"0"0"0"15,0 0 0-15,0 0 31 0,5 21 1 0,-5-14-1 0,0 9 1 16,0 11-19-16,0-3 2 0,0-1-2 0,-2 2 2 0,-1 5 31 0,-1-2 1 16,2 2-1-16,-1 1 1 0,-1-3-31 15,1 6 1-15,-3-8-1 0,1 4 1 16,0 0 7-16,0-2-1 0,1-5 1 0,2 3-1 0,-1-4-11 15,-1-7 0-15,2-1 0 0,1 4 1 0,1-4-4 16,0-2 0-16,0-6 0 0,0 1 0 0,0-4-4 0,0 1 2 0,0-4-1 0,0 0 0 0,0-7 0 0,0 0 0 0,0 1-1 16</inkml:trace>
  <inkml:trace contextRef="#ctx0" brushRef="#br0" timeOffset="20143.9">30512 4293 1281 0,'0'0'0'0,"0"0"0"15,28-13 0-15,-9 13 19 0,3-3 0 0,0-1 0 0,0 4 1 16,-1 4-9-16,-2 3 0 0,-3-2-1 0,-2 8 1 16,-1-3 25-16,-6 8 0 0,-4-2 0 0,-5 1 0 15,-1 3-22-15,-2-5 1 0,-6 8 0 0,-3 0 0 0,0-5 5 16,-2-4 1-16,-4 2-1 0,-2 3 1 0,0 0-11 16,3-5 1-16,0-3 1 0,-1-1-1 0,4 3-4 15,2 1-1-15,0-5 1 0,2-4 0 16,-1 2-3-16,3-3 1 0,3-4-1 0,1-4 2 15,3 4-6-15,3 0 1 0,-4-5 0 0,4-2 0 16,2-2-1-16,2-2 1 0,1-1 1 0</inkml:trace>
  <inkml:trace contextRef="#ctx0" brushRef="#br0" timeOffset="20460.75">31073 4238 1243 0,'0'0'0'16,"0"0"0"-16,-23 11 11 0,12-4 0 15,2 2 1-15,-5 6-1 16,0 1-4-16,-11 21 7 0,13-16-6 15,3 0 22-15,4-1 1 0,0 4-1 16,-2-2 1-16,3 2-17 0,2-1-1 0,1 3 1 16,1 3 0-16,1 2 11 0,1-1 1 0,0-3 0 0,0-3-1 0,1 8-12 0,2-7-1 0,2-6 0 15,-1 5 2-15,3 1-2 0,-1-7 1 0,-1-4-1 0,-1 2 1 0,1-2-5 16,2-6 0-16,-2-2 0 0,-2 1 0 16,0-4 2-16,1 1 0 0,-3-6 0 0,-3 2 1 0,4-2-4 15,3-5 7-15</inkml:trace>
  <inkml:trace contextRef="#ctx0" brushRef="#br0" timeOffset="20748">31253 4386 1269 0,'0'0'0'0,"0"0"0"0,0 0 0 0,0 0 26 0,1 30 25 16,-2-18-24-16,-1 4-15 0,0-4 1 0,2 2-1 15,2-1 2-15,0 6 37 0,3 22 54 16,0-26-53-16,0 5-35 0,1-1 0 16,1 1 0-16,2-5 1 0,-2 5 15 15,3 10 37-15,-3-18-35 0,-1 2-21 16,-3-2 1-16,-1-3 0 0,0-4-1 0,-1-1 3 0,-2 10 19 16,-1-11-18-16,2-3-8 0,-4 0 0 15,4 0 0-15,0 0 0 0,0 0-1 0,0-12 9 16</inkml:trace>
  <inkml:trace contextRef="#ctx0" brushRef="#br0" timeOffset="20943.75">31425 4435 1419 0,'0'0'0'0,"-21"14"0"16,5-1 24-16,1 1-1 0,-1-2 1 15,2 6-1-15,-1-1-11 0,3 3 0 0,0-1 0 16,-1 2 1-16,1 2 23 0,0 0-1 0,-1-7 1 0,1 5 0 0,3 0-21 16,0-5 1-16,1-4-2 0,0 2 2 0,1-2 1 0,2-1 1 15,2-2 0-15,-1 0 0 0,4-2-8 0,2-4 0 16,-2-3 0-16,2 5 0 0,-2-5-4 0,5-3-1 16,-2 1 1-16</inkml:trace>
  <inkml:trace contextRef="#ctx0" brushRef="#br0" timeOffset="21243.4">31614 4643 1255 0,'0'0'0'0,"0"0"0"16,0 0 0-16,0 0 14 0,0 0 0 0,0 0 1 16,-19 5-1-16,13-1-6 0,1 4 1 0,0 1 0 15,-2 0 0-15,0 3 13 0,0 1-1 0,0-4 0 16,0 3 2-16,1 2-12 0,-4 12 11 15,4-13-9-15,3 2 1 0,1-2 2 0,0-6 0 16,1 2-1-16,-1 1-6 0,0 9 9 16,2-11-8-16,2 0-3 0,0 1 0 0,-1-5 0 0,-1-1-1 15,0-3-1-15,4 9 4 0,-1-9-4 16,3 2 0-16,1-2 1 0,-2 0-1 0,-1 1 1 0,1-1-3 16,7 0 5-16,-6 0-4 0,1-1 4 15,0-1 0-15,-2-2 0 0,-2 4 0 0,-1-5-4 16,-2-2 8-16,0 7-7 0,0-5 4 15,-2 1 0-15,-1 1 0 0</inkml:trace>
  <inkml:trace contextRef="#ctx0" brushRef="#br0" timeOffset="21409.86">31387 4726 1394 0,'0'0'0'0,"0"0"0"0,21 0 26 0,-11-2 1 15,1-2-1-15,0 3 1 0,1 1-15 0,16 5 14 16,-16-5-13-16,3 0 27 0,-3 2-1 0,-1-2 0 15,-3-2 2-15,1 2-26 0,9 0 17 16,-11 0-16-16,-2 0 7 0,0 0 1 0,1 0-1 16,-1-4 2-16,2 3-14 0,7-3 14 15</inkml:trace>
  <inkml:trace contextRef="#ctx0" brushRef="#br0" timeOffset="21758.76">31828 4284 1318 0,'0'0'0'15,"0"0"0"-15,0 0 19 0,14 25 0 16,-5-10 0-16,1 7 0 0,2-5-9 0,13 25 11 16,-12-15-10-16,-1-6 10 15,-2 2 2-15,-2 3-1 0,-1 2 1 16,0 0-12-16,0 32 11 0,-7-30-9 0,-2 9-2 16,-3-7 1-16,-4-8-1 0,-4 13 2 0,-2-9-7 0,-22 27 10 0,15-31-8 0,-1-1-6 15,2-3 2-15,2-1-2 0,-1-7 1 0,1 2-1 0,-14 11 3 16,17-14-3-16,0-3 0 0,0 1 2 0,2-2-1 15,1-7 1-15,1 0-2 0,-4 0 2 16</inkml:trace>
  <inkml:trace contextRef="#ctx0" brushRef="#br0" timeOffset="63180.51">7712 12499 627 0,'0'0'0'0,"0"0"0"0,0 0 0 0,0 0 3 0,0 0 2 0,0 0-2 0,0 0 2 0,0 0-3 0,0 0 1 0,-4 20 0 0,4-20 1 0,4 0 10 0,-4 0 1 0,3 0 0 0,-1 0-1 0,5 0-6 0,2 0 1 0,-2 0 0 0,5 0 0 0,9 0 16 0,1 0-1 0,-5 0 1 0,8 0 0 0,3 0-13 0,0 0 0 0,1 0 1 16,8 3-1-16,0-3 3 0,5 0-1 0,4 2 1 0,7 2-1 0,-4-4-5 0,1 0 0 0,8 0 0 0,7 3 0 0,11-3-1 0,-2-3 0 16,4-1 0-16,-27 2 1 0,2 1-3 0,5-1-1 15,9-2 1-15,5 1-1 0,2-1 2 0,-3 3 0 16,3-7 0-16,55-2 0 0,-18 1-2 0,-23-3-1 16,-5 5 1-16,-9 3 1 0,-9 1 4 0,-3 1 0 0,-4-2 0 15,4 3 0-15,-9 2-3 0,-13-1-1 0,-1-7 1 16,-2 4 0-16,-12 3 11 0,-6-2 1 0,-1-1-1 15,-6 3 1-15,-6 0-9 0,-3-4 0 0,1-3 0 16,-4 5 1-16,0 2 13 0,-6-3 0 16,3 3-1-16,-1-2 1 0,-11-3-13 0,-1-4 1 15,-2 2 1-15</inkml:trace>
  <inkml:trace contextRef="#ctx0" brushRef="#br0" timeOffset="63812.39">6265 13566 916 0,'0'0'0'0,"0"0"0"0,0 0 0 0,0 0 51 0,9-16 0 16,-9 10 1-16,4-1 0 0,4 4-35 0,1 1-1 0,0-1 1 0,3-1 1 0,4 2 43 0,6 1 0 15,2-1 0-15,1 0 1 0,0-1-45 16,-1-1 1-16,6 2 0 0,6 0-1 0,1 1 0 0,0-1 1 16,1 0 0-16,31 6 0 0,-2-3-8 0,-17-1 0 15,-4 2 0-15,-6 4 1 0,-3-1-8 0,-7-2 1 16,-5-3 1-16,-4 0-1 0,-2 9-1 0,-6-4 0 16,-4-6 0-16</inkml:trace>
  <inkml:trace contextRef="#ctx0" brushRef="#br0" timeOffset="64579.59">11107 13574 929 0,'0'0'0'0,"0"0"0"16,0 0 0-16,0 0 15 0,0 0 2 0,0 0-1 0,23 0 1 15,-11 0-8-15,3 0 1 0,0-1-1 16,19-8 1-16,0 4 17 0,-3-1 1 0,3-1 0 0,3-3 0 16,-4 3-16-16,-4 3 2 0,4 2-1 15,4 1 1-15,5-3 9 0,3 2 1 0,-7 4-1 16,6-2 1-16,-3 0-13 16,-7 4 2-16,3-1-1 0,-4-3 0 0,-3 4-1 0,-2-1 2 0,-10-1-1 0,1-7 1 0,-6 5-7 15,-5 1 2-15,1-4 0 0</inkml:trace>
  <inkml:trace contextRef="#ctx0" brushRef="#br0" timeOffset="65927.92">10966 12501 627 0,'0'0'0'0,"0"0"0"0,0 0 0 16,0 0 38-16,-19 18 1 0,13-16 1 0,-2 1-1 0,-1 1-23 0,-2-1-1 0,2-3 1 0,-7 2 0 0,-1 0 2 0,1-1 1 0,4 3 0 0,3 1 0 0,0-3-9 0,2-2 0 0,3 0 0 0,4 0 1 0,0 0-2 0,4-4 1 0,-1 1 1 0,1 3-1 16,1-2-5-16,4-1 2 0,0-1 0 0,19 1-1 0,9-3-3 0,0-1-1 15,0 2 0-15,4 3 0 0,-2 2 0 0,5 2 0 0,-2-2 0 16,11 5 0-16,-4 1-2 0,-3-5 0 0,7-2 0 15,0 1 1-15,5 1-1 0,4 1 0 0,9 0 0 16,8-2 2-16,-5 0-2 0,-3-2 0 0,3-3 0 16,-21 0 1-16,1 3-1 0,8 0 0 0,7 0 0 15,7 2 1-15,1 0 0 0,3 0 1 0,-1-1-1 16,60 1 1-16,-10 0 0 0,-21 0-1 0,-6-4 0 16,-3 4 1-16,-13-2 5 0,-10-3 0 0,2-2-1 15,1 7 2-15,-1-2-3 0,-13-3-1 0,2-2 1 16,0 7 0-16,-7-2 10 0,-5-1-1 0,1 1 1 15,2 2 0-15,-5 0-6 0,-5 0 0 0,-2-5 0 0,-2 5-1 16,-14 1 17-16,-6-2 1 0,-2-5 0 0,-3 3 0 0,-10 1-14 16,-2-2 0-16,-7-3 1 0,0 7 0 0,-4-3 14 15,-4-1 0-15,-5 3 0 0,1-3 1 0,-13 2-16 16,0 2 2-16,-4 0-2 0,-12 0 2 0,-3 2 11 16,2 2 1-16,-4-4 0 0,-2 5 0 0,2 2-14 15,0 0 1-15,-7 0-1 0,-10 2 1 0,-2-2 6 16,1 2 2-16,-5 1-2 0,-8-3 1 0,3 2-10 15,1 0 1-15,-13-6 0 0,-6 6 1 0,7-2 9 0,6 0 0 16,-13-3 1-16,-6 1 0 0,2 0-11 0,6-1 0 16,-3-1 1-16,-4 3 0 0,3-1 8 0,8-2 2 15,-2 1-2-15,26-1 1 0,4-1-10 0,-4 2 1 16,-8-4-1-16,-5 3 0 0,-2-1 9 0,3 0 0 16,-2 0 1-16,-48 1 0 0,17-3-11 0,24 0 1 15,9 0 0-15,5 0 1 0,14-3 10 0,6-3 1 16,3 3-1-16,0 3 0 0,6-6-10 0,6 1-1 0,1 3 0 15,8-1 1-15,6-2 8 0,6-1 0 0,8-1-1 16,-2 6 1-16,7 1-10 0,7-4 1 0,2 0-1 16,0 3 2-16,6 1 8 0,1 0 0 0,6 0 0 15,20 0 0-15,7-2-9 0,1-2 0 0,-1 4 0 16,4 2 0-16,-2-2 6 0,6 0 0 0,4 0 0 16,13 4 0-16,-1-3-8 0,-5-1 1 0,7-1 0 15,11 2 0-15,2-1 4 0,2 0 2 0,2 0 0 0,1 4 0 16,3-4-7-16,-1 0 0 0,9-4-1 0,2 3 3 15,-2 1 0-15,-5-2 1 0,5-5 0 0,7 0 1 16,-12 2-6-16,-9-1 0 0,7-1 1 0,-4 2 0 16,-8-2 2-16,-11-2 0 0,-4-1 0 0,-1 3 1 15,-11 3-5-15,-8 1 1 0,-1-3 0 0,-7 1-1 0,-6 3 2 16,-13-7 0-16,-9-3 0 0</inkml:trace>
  <inkml:trace contextRef="#ctx0" brushRef="#br0" timeOffset="66649.23">7643 13615 1922 0,'0'0'0'0,"0"0"0"0,44-20 0 16,-7 12 50-16,0 1 2 0,4 3 0 0,1-3-1 0,4 2-34 15,-2 1 0-15,4 3 0 0,8-7 1 0,6 5 31 0,0 1 2 16,1-1-2-16,6-1 1 0,-2 8-33 0,-2-1 0 15,6-1 0-15,12-4 0 0,-9 6-6 0,-4-1 0 0,4-1 0 16,4-4 2-16,-4 2-7 0,-3 2 2 0,-1-2-1 16,4-7 1-16,-10 3-8 0,-8 3 0 0,-3-1 0 15,2-5 0-15,-2 5 0 0,-11 2 0 0,0-2 0 16,-1-3 0-16,-9 5-5 0,-11 2 1 0,-5-4-1 16,-4 0 2-16,-7 2 0 0,-5 0-1 0,0-5 1 15,-5 3 0-15,-6 2-8 0,3-1 3 0,-5-3-3 16,-17 4 2-16,-10-2 3 0,-1-1-1 0,2-1 0 15,-1 6 2-15,-1-2-5 0,4-2 1 16,-2-1 0-16,-1 6 0 0,3-3 2 0,0 0 1 16,-4 0 0-16</inkml:trace>
  <inkml:trace contextRef="#ctx0" brushRef="#br0" timeOffset="66945.86">8320 13620 1394 0,'0'0'0'0,"-26"2"0"0,-6 3 0 0,2 6 21 0,-3-8 0 0,-4 1 0 0,12-6 1 15,5 4-11-15,3-2 0 0,-4 0 0 0,5 0 0 0,0 0 15 16,0 0 0-16,2-2 0 0,-2 0 1 0,4 4-15 16,3 0 0-16,-2-4 1 0,6 0 0 0,-4 2-7 0,6 0 0 15,3 0-1-15,-6-7 1 0,3 2-3 0,3 1 2 16,0 4-2-16,0-5 1 0,3 2-5 0,-1 1 1 16,5 0-1-16,2-7 1 0,10 2-1 15,6 4 1-15,0-1-1 0,14-5 1 16,-2 4-10-16,0 2 1 0,3 1 0 0,-1-2 0 0,5 3 2 15,-3 1 2-15,5 0-2 0,8 0 1 0,-1 3-9 0,0-1 0 16,5-4 0-16,0-1 1 0,-5 4 5 0,-1 1 0 0,4-2 0 16,7-3 0-16,-1 3-2 0,-5 1 1 0,1-2-1 15,-3-5 1-15,-10 8 4 0,-4 0-1 0,0-4 0 16,-4-3 0-16,0 3 2 0,-4 2-1 16,-3-2 1-16</inkml:trace>
  <inkml:trace contextRef="#ctx0" brushRef="#br0" timeOffset="68425.03">12300 13588 1017 0,'0'0'0'0,"0"0"0"15,0 0 0-15,0-19 8 0,0 19 0 16,0-3 0-16,0-1 1 0,0 4-4 0,0 0 1 0,3 0 0 15,-3 0-1-15,5 0 11 0,-5 0 1 0,4 0 0 0,5 0 0 0,8 0-8 0,8 0 1 0,0 0-1 0,15-2 1 0,3 1 1 0,1-1 0 0,5 0 0 0,6-2 2 16,-2 4-7-16,-2 2 2 0,5-2-1 0,6-3 1 0,0 1-3 0,0 2 1 0,8 0 0 0,1 0-1 0,-3 2-1 0,0-1 0 0,6 1 1 0,10-2-1 0,1 4 0 0,-11-1-1 16,5 3 0-16,4-3 1 0,-2 2-2 0,-5 1 1 0,5-3-1 0,-1-3 2 15,-6 7 1-15,-9-2 1 0,4-5 0 0,5-3 0 16,-5 5-2-16,-7-1 0 0,-4-2 1 0,-5-5-1 0,-2 5 6 16,-7-3 2-16,-4 1-1 0,3-4 0 0,-10 1-4 15,-8 5 1-15,0-3-2 0,-13-3 2 0,0 3 5 16,-8 1 0-16,-8-4-1 0,-4-2 2 0,-12 4-6 15,-1 3 0-15,-7-1-1 0,-15-1 1 0,1 2 5 0,2 2-1 16,-8 0 0-16,-3 0 2 0,-4 0-6 0,-1 2-1 16,-11 0 1-16,-2-2 0 0,2 5 7 0,2 2-1 0,-6-2 1 15,-8-3-1-15,-3 3-5 0,8 2 0 0,-5 1 0 0,-7-7 0 16,-1 8 7-16,4 0 0 0,-3 0 0 0,-2-6-1 16,3 2-6-16,6 1 0 0,-4-3 0 0,-4-1 1 15,13 5 8-15,7-3 0 0,0-1 0 16,2-5 0-16,3 6-8 0,6-1 0 0,1-8 0 15,2 3 0-15,5 4 11 0,10 0 0 0,4-4 0 16,4 0 1-16,5 4-11 0,4-2 0 0,5-5 0 16,4-2 1-16,3 5 4 0,6 2 2 0,3 0 0 0,3-5 0 0,3-1-8 15,2 6 0-15,5 0 1 0,15-7-1 0,12 0 8 0,-2 4 1 16,2-2 0-16,15-2 0 0,3 3-9 0,-2 4 0 16,11 0 0-16,1-3 1 0,2 1 8 0,-1 2 2 15,5 0-2-15,5 0 1 0,-1 3-10 0,-8-3 1 16,6 0 0-16,9-3 1 0,-2 5 5 0,-9-1-1 15,5-2 1-15,-1-7 0 0,-6 7-8 0,-3 1 1 16,0-4-1-16,1-5 1 0,-8 8 4 0,-7-1 0 16,-9-3 1-16,-2-1-1 0,-9 3-6 0,-7 1 1 15,-3-1 0-15,-4 3 0 0,-5-4 4 0,-7-1-1 0,-6-2 0 16</inkml:trace>
  <inkml:trace contextRef="#ctx0" brushRef="#br0" timeOffset="73952.2">15889 13587 841 0,'0'0'0'0,"0"0"0"0,28-27 0 15,-15 20 5-15,1 2-1 0,0 0 1 0,4-2-1 16,-3 5-1-16,3 2 1 0,0 0-1 0,5-4 1 0,3 4 21 16,6 4 2-16,0-2-1 0,10-8 1 15,7 6-15-15,10 0 2 0,6-1-2 0,7-3 2 0,2 1 3 16,7 1 0-16,9 0 1 0,11 0 0 0,-9-3-8 15,-3 0 1-15,1 1-1 0,15-1 0 0,-10 0 21 16,-7 1 1-16,2 2-1 0,7 4 2 0,-4-4-20 16,-8 2 2-16,0 4-2 0,3-1 2 0,0-3 0 0,-8 0 2 15,4 4-1-15,-4 1 1 0,-15-1-8 0,-3-1 1 16,1 1-1-16,-5-1 1 0,-10-3 3 0,-11 0 2 16,-4 4-2-16,-6-2 2 0,-8-2-7 0,-6 0 1 15,-5 1 0-15,-8-1 0 0,0 0 8 0,-7 0-1 16,-3 0 1-16,-6 0 1 0,-16 0-9 0,-5 0 1 15,-5 0 0-15,-23 0 1 0,-2-1 3 0,0-3 1 16,-6 1-1-16,-11 1 2 0,-5-2-7 0,1 1 0 0,-12 1 0 16,-6 2 0-16,-2 0 6 0,4 0-1 0,-5-2 1 15,33 2-1-15,2 2-5 0,-6 0 0 0,-4 1 0 16,-8 1 0-16,4 1 9 0,3 0 1 0,-1 1 0 16,-47 2 0-16,21 6-9 0,22-3 1 0,10-2-1 15,10-2 1-15,11 7 8 0,10-4 1 0,9-2-1 16,4-5 1-16,13 1-9 0,7 4 0 0,4-4 0 15,5-1 0-15,11 4 7 0,8 2 1 0,7-5-1 16,15-1 1-16,6-1-9 0,8 3 0 0,12-1 1 0,2-6 0 16,8 4 7-16,6 0 0 0,14-4 0 0,2-3 0 15,1 5-8-15,3-4 0 0,4-1 0 0,8-2 0 0,-1 5 7 16,-4-3 1-16,11-6-1 0,3-1 1 16,-11 5-8-16,-9 1 0 0,-4-2 0 0</inkml:trace>
  <inkml:trace contextRef="#ctx0" brushRef="#br0" timeOffset="78996.75">15840 13625 665 0,'0'0'0'0,"0"0"0"0,0 0 0 0,0 0 4 16,0 0 2-16,0 0 0 0,0 0-1 15,0 0-1 1,-21-10 0-16,14 8 0 0,-6-7 0 0,-4-1 9 0,-3-3 2 0,2 3-1 16,-3-6 0-16,-2 0-6 0,9 0 1 0,-2-3-1 15,4-4 1-15,0 0 6 0,3-3 1 16,0-6 0-16,0-5 1 0,4 2-8 0,3 9 0 0,-1-17 0 0,1-1 1 0,2 4 9 0,2 5 1 0,1 0-1 0,1-2 1 16,6 2-10-16,1-4 2 0,-2 0-2 0,3 0 1 0,4 2-1 15,2 1 0-15,1-12 0 0,6-1 0 0,1 7-4 16,1 5 1-16,3 0-1 0,0 0 1 0,1-2 1 15,-1 7 0-15,0-5 0 0,-2 4 1 0,1 3-4 16,-1 2 1-16,-3 2 0 0,-1 1-1 0,5 4 2 0,1 3 1 16,-6 2 0-16,3 1-1 0,4 4-2 0,-2 2 1 15,-3 2-1-15,8-2 1 0,1 8 1 0,-2 1 0 16,4 0 1-16,2 1 0 0,5 8-3 0,0-2 0 16,4 0 1-16,9 2-1 0,-3 0 8 0,4 1-1 15,4-3 0-15,3-3 1 0,2 5-6 0,2 0 0 16,2-8 1-16,5 3 0 0,-2 5 8 0,-2-4 1 0,7-3-2 15,-24-1 2-15,2 3-8 0,-3-2 1 0,11-4-1 16,3 2 1-16,0 3 5 0,-4-1 1 0,5 0-1 16,-4 3 1-16,-2-1-7 0,-6 1 0 0,-3-1 0 15,-2 1 1-15,-5 4 6 0,-6-2 1 0,1 1-1 16,22 12 1-16,-8-1-8 0,-14 2 1 0,-10-5-1 16,-5 10 1-16,-4-4 5 0,-8 0 1 0,-2 5-1 15,-4 3 1-15,-1 5-7 0,0 5 0 0,-3 6 0 16,-9 12 0-16,8-3 3 0,-1-4 2 0,-3 2-1 15,0-1 1-15,2-6-6 0,5-6 0 0,-3 6-1 0,4 3 2 16,1-1 1-16,-2-2 2 0,2-6-1 0,-4 1 0 16,3-3-4-16,-7-8 0 0,-1 5-1 0,-1-6 2 0,-5 0 0 15,-1-4 1-15,-5 0-1 0,-8-6 1 0,3 6-4 16,-4-4 1-16,-4-4 0 0,-5-2 0 0,-2 6 2 16,-1-4 0-16,-4-1 0 0,-9 0 1 0,5-6-3 15,-1 3-1-15,-2 1 1 0,-2-2-1 0,-3 0 3 16,4 1 0-16,-2-6 0 0,12-2 0 0,5-1-4 0,-2 3 2 15,2-7 0-15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35.7616" units="1/cm"/>
          <inkml:channelProperty channel="Y" name="resolution" value="636.613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4T14:33:48.7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26651 10770 1030 0,'0'0'0'0,"0"0"0"0,0 0 0 0,0 0 61 0,0 0 2 0,0 0-1 0,-22 2 1 0,8-2-46 0,-2-2 1 0,-1 0 0 0,-4 6-1 0,-4 1 73 0,4-1 0 0,0-3 0 16,1 8 0-16,3 0-74 0,1-4 2 0,0 4-1 0,-2 3 1 0,2 4-13 0,4-2 0 0,0 2 0 0,-6 2 0 0,6 5-1 0,3-4 0 0,0-5 0 0,4 0 0 0,1 6-5 0,4-3 1 15,2 1 0-15,5-2 0 0,0 3-1 0,2-3 1 0,3-2 0 16,2 3 0-16,4-1-6 0,1-5 2 0,1 3-2 16,-1 7 2-16,1-5-1 0,-3-7 2 0,-3 3-1 15,2 2 1-15,-3 2-7 0,-5-2 1 0,-1-2-1 16,-3-3 1-16,-1 3 2 0,-1 2 2 0,-5-1-2 15,-3 3 1-15,-1 3-3 0,0-2 0 0,-2 1 0 0,-6 1 1 16,1 11 2-16,1-3 0 0,1-8 0 0,-4 4 1 16,2 2-2-16,1-3 2 0,-2-7-2 0,0 4 1 15,3 0 2-15,2-6-1 0,1-1 1 0,0-3-1 0,2-2 4 16,5 0 0-16,0-2 0 0,2 2 0 0,4-2 0 16,-2-1-1-16,-2-4 1 0,5 5 0 0,0-1 1 15,2 1 0-15,-1-2 0 0,2 6 0 0,5 4 0 16,-1-1 0-16,-1-3 0 0,-6 1 0 0,2 11 0 15,0-3 1-15,-2 3 0 0,1 2 1 0,1 9-2 16,-2-3 1-16,-3-6 0 0,-2 7 0 0,0 4 1 0,0-8 2 16,-6 4-1-16,-4 7 0 0,1 2 0 15,2-8-1-15,-5-4 0 0,-1 8 1 0,1-4 3 0,0 3 0 16,1-4-1-16,6-4 2 0,1 2-4 0,4-8 2 16,7-4-1-16,0-2 1 0,4-2 2 0,1-5-1 15,4-2 1-15,0-5 1 0,5 4-4 0,2-8 2 16,0-1-2-16</inkml:trace>
  <inkml:trace contextRef="#ctx0" brushRef="#br0" timeOffset="740.89">26644 12790 1042 0,'0'0'0'0,"0"0"0"16,0 0 0-16,0 0 19 0,0 0 0 0,3 21 0 0,4 2 1 0,4 1-9 0,-1 1 0 0,-1-2-1 15,3 9 1-15,1-4 23 0,-1-11-1 0,-1 3 1 16,5 4 0-16,1-3-20 0,3-7 1 0,3-1 0 0,1-6-1 0,5 3-4 16,0 1 1-16,5-6 0 0,1-7 0 0,6 1-5 15,-1-1 1-15,5-5 0 0,0 0 1 0,-1-7-8 0,-1 1 1 16,3-1-1-16,-13 6 1 0,-1-5-1 0,1 1 1 15,4-4-1-15,8 0 1 0,-1 2-2 0,-2 0 0 16,2 0 0-16,27-4 1 0,-10 3-1 0,-13 9 0 0,-11 6 0 16,0 7 1-16,-2 0-2 0,-6 2 1 15,-5 4 0-15,1 6 1 0,-4 0-1 0,-3 2 0 16,-4 2 0-16,0 2 1 0,-2-1 0 16,-3 3 0-16,-2-4 0 0,2-2 1 15,3 0-1-15,-1 4 0 0,-2-4 0 0,1-4 1 0,1-1 4 0,1 2-1 0,-3-8 1 16,4 1 0-16,-5-1-1 0,-1-6-1 0,0-2 0 15,2-2 2-15,5-2 7 0,0-2 0 0,1-6 1 16,8-8-1-16,3-1-4 0,-1 3 0 0,3-7 0 16,0-3 0-16,6 1 5 0,1 8 0 0,2-5 1 15,2 0-1-15,-2-3-5 0,0 6 0 0,5 1 0 0,-1 6 1 16,-2-1 8-16,-2 3 0 0,0 1-1 0,0 4 2 0,1 1-9 16,-2-1 1-16,1 5 1 0,3 2-1 0,-4-2 7 15,-5 3-1-15,3 1 1 16,3 5 1-16,0-4-9 0,-2 0 1 0,1 2 0 0,2 2 0 0,5-4 12 15,1 2 0-15,5-3 1 0,2 5-1 0,4-9-11 16,-7 0 1-16,5 3-1 0,-1 6 1 0,3-6 9 16,-2-3 1-16,0 7-1 0,5-1 0 0,-1 1-9 15,-10-7-1-15,4 0 0 0,1 0 0 0,-3 9 9 0,-5-4 2 16,0-3-1-16,4-4 0 0,-4 5-9 0,-4 1-1 16,5-2 0-16,0-6 0 0,-4 2 6 0,-6 1 1 15,-3-6 0-15</inkml:trace>
  <inkml:trace contextRef="#ctx0" brushRef="#br0" timeOffset="11361.87">10885 10904 489 0,'0'0'0'0,"0"0"0"0,0 0 0 15,0 0 4-15,0 0 1 0,-2 16-1 0,2-7 1 16,0-2-2-16,2 3 0 0,1-1 1 0,1 7-1 0,3 5 12 15,11 14 15-15,-9-17-14 0,3 3-7 0,0-2 0 0,1 0 0 16,-1 1 0-16,0-3 12 0,18 20 22 16,-16-16-22-16,4-7-10 0,-2-1 0 0,-4-3 1 0,1 1-1 0,1-4 41 0,17-2 53 0,-15-5-52 0,2-7-36 0,0-3-1 0,1-4 1 0,2-1 1 0,0-2-5 15,23-29 11-15,-19 22-10 0,0 4-6 0,-4 3-1 16,0 1 1-16,2 0 0 0,2 4 9 16,21-1 17-16,-22 10-16 0,-3 5-9 0,1 1 1 15,-6 1 0-15,-1 8 0 0,3 2 15 16,10 11 26-16,-19-11-25 0,3 1-14 0,-3-2 1 15,0 6-1-15,2-3 1 0,-3 0 9 0,1 12 22 16,-5-10-22-16,1-3-11 0,2-2 0 0,-5-1 1 16,1 0 0-16,5-1 9 0,0 6 22 15,-4-9-21-15,-1-3-10 0,3 0-1 0,-1-1 0 16,2-4 1-16,-2 0 10 0,11-4 20 16,-3-6-20-16,2-6-11 0,3 2 0 0,1-4 0 15,-1-3 1-15,1-4 4 0,20-13 19 16,-16 22-17-16,-2 3-8 0,-1 1 0 0,1 2 0 0,0 3 1 15,-3 5 5-15,15-2 18 0,-19 10-16 16,-1-1-9-16,-4 2 1 0,-1 2 0 0,1-1 0 16,2 3 8-16,6 5 19 0,-13-7-18 15,5-1-9-15,-2-4 1 0,2-1-1 0,3 4 1 0,-1-3 7 16,13-4 18-16,-10-2-18 0,4-3-8 16,-2-2 0-16,2-5 0 0,3-1 0 0,2-3 9 15,19-17 19-15</inkml:trace>
  <inkml:trace contextRef="#ctx0" brushRef="#br0" timeOffset="18155.21">11139 11754 539 0,'0'0'0'0,"0"0"0"15,0 0 0-15,0 0 0 0,0 0 0 16,0 0 1-16,0 0-1 0,0 0 0 16,0 0 0-16,0 0 2 0,0 0 4 15,0 0 8-15,0 0-8 0,0 0-1 16,0 0-1-16,0 0 1 16,0 0 1-16,0 0 9 0,12 42 17 0,-12-16-16 0,0 4-7 0,-3 0 2 0,-3 2-2 0,-1-1 1 15,2-1 9-15,-2 34 19 0,2-31-18 0,1-3-10 0,1-2 1 0,-3 0 0 16,5 0 0-16,1-1 1 0,-2 25 14 15,-2-29-13-15,4-2-5 0,0 2 0 0,0-9 0 16,0 0 1-16,4 11 28 0,-4-21-25 16,0-4-5-16,0 5 1 0,0-5 0 0,0 0 0 15,0 0 15-15,-7-9 24 0,3 2-22 0,3-7-14 16,-3-2 2-16,-1 2-1 0,1-9 0 0,-3 6 15 16,2-24 27-16,1 22-26 0,4-1-16 15,0 3 2-15,0-2-2 0,0-1 2 0,4 1 14 16,-2-15 28-16,-1 17-28 0,5 1-16 15,-3-5 2-15,-1 2-1 0,2-3 1 0,3 1 9 16,7-17 27-16,-7 16-26 0,5 3-13 16,-3 0 2-16,0 3-1 0,1-3 1 0,3 1 4 0,4-12 22 15,-10 18-20-15,6 1-9 16,-3 4 0-16,1 2 0 0,-2-2 1 0,3 2 7 0,7-1 18 16,-10 5-18-16,0 1-8 0,3 1 0 15,-3 1 0-15,2 2 0 0,3 4 4 0,7 14 15 16,-12-10-14-16,-2 7-7 0,-2-3 1 0,-1 2-1 15,-1 1 1-15,-3 0 6 0,0 20 16 16,0-20-15-16,-3 1-7 0,-3-3 0 0,-6-1 0 16,3-2 1-16,-3 2 6 0,-11 9 15 15,9-13-14-15,2-5-8 0,-1-2 1 0,-3-1-1 16,1-1 1-16,0 3 6 0,-11-6 18 16,12 0-17-16,5-4-8 0,-2-1 1 0,3 1-1 15,2-1 1-15,-3-7 40 16,8 6-33-16,-1 3-8 0,2-4 1 0,2 2 0 0,-2 1 0 15,1-1 7-15,8-8 17 0</inkml:trace>
  <inkml:trace contextRef="#ctx0" brushRef="#br0" timeOffset="18522.4">11659 11644 1494 0,'0'0'0'0,"0"0"0"0,0 0 0 0,-24 18 56 0,2-4 57 15,10 0-56-15,-2 0-40 0,0 0 1 16,2 7-2-16,-4 1 2 0,7 4 59 0,-12 34 75 16,10-34-74-16,6 4-60 0,1 0 0 0,-1-2 0 15,1 6 0-15,1-5 3 0,3-2 0 0,3 1 1 16,-3 2-1-16,4-7-10 0,1-4 0 0,-1 4 1 16,5-2-1-16,-2-3-7 0,7 20 6 15,-5-24-4-15,1-1-3 0,-1-3 1 0,-2-1-1 16,2 2 2-16,0-2-4 0,-2-1 0 0,2-1 0 15,-1-3 0-15,-1 3-1 0,-1-4 1 0,-1 1 0 0</inkml:trace>
  <inkml:trace contextRef="#ctx0" brushRef="#br0" timeOffset="18854.2">11758 11787 1608 0,'0'0'0'0,"0"0"0"0,0 0 0 0,0 0 25 0,0 0 1 15,0 0 0-15,5 18 0 0,-1-1-14 0,1-1 1 16,2 5-1-16,2 6 1 0,-2 4 28 0,2-3-1 15,0-1 1-15,0 3 0 0,-1-6-25 0,-1-3-1 16,2 4 1-16,-2 1 1 0,4-3 8 0,-1-9-1 16,-1 2 1-16,-2 0 0 0,2 0-13 0,-4-2 0 15,-1-4 1-15,0-3-1 0,-1 1-5 0,2-3 0 16,-1-2-1-16,-4 1 2 0,0-4-3 0,5-4 5 16,-1-3-5-16,-4 2-2 0,0-2 0 0,0 0 0 15</inkml:trace>
  <inkml:trace contextRef="#ctx0" brushRef="#br0" timeOffset="19086.5">11994 11836 1507 0,'0'0'0'0,"0"0"0"15,0 0 0-15,-30 23 28 0,-1 5 28 16,11-7-27-16,8-3-16 0,0 1 1 0,-3 1-1 15,0 4 1-15,2-3 31 0,-13 23 44 16,15-17-44-16,2-6-29 0,1-2 1 16,-3-5 0-16,0 2 0 15,4 3 6-15,-5 6 24 0,7-20-22 0,5 2-14 0,2-1 2 0,1-5-1 0,-3-1 0 16,12-1 10-16</inkml:trace>
  <inkml:trace contextRef="#ctx0" brushRef="#br0" timeOffset="19561.29">12077 12098 1569 0,'0'0'0'0,"0"0"0"0,-19 14 23 16,14-5-1-16,-1-2 1 0,3 6 0 0,3 4-11 16,-7 13 11-16,3-16-11 0,4-2 24 0,2 4 0 15,-2-2 0-15,0-1 1 0,2-1-22 0,1 13 15 16,-3-22-14-16,4 4 3 0,-4-5 1 15,0-2-1-15,0 0 1 0,0 0-10 0,3-2 12 16,-1-5-11-16,2-2-4 0,-1-1 1 16,-3 1-1-16</inkml:trace>
  <inkml:trace contextRef="#ctx0" brushRef="#br0" timeOffset="20036.18">12160 11739 1054 0,'0'0'0'16,"0"0"0"-16,0 0 0 0,0 0 35 0,0 0 1 15,0 0-1-15,0 0 1 0,0 0-22 0,0 0 1 16,0 0 0-16,16 18 0 0,-4 0 37 0,13 29 52 0,-12-22-51 16,-1-1-36-16,-7 1 0 0,2 5-1 0,2-2 2 0,-4-1 5 0,6 27 22 0,-9-28-22 0,-1 4-11 0,-1-3 0 0,-1-4-1 0,-1 3 1 0,-5 2-4 15,-9 27 9-15,11-32-8 0,-4-1-3 0,2 0-1 0,-2-1 1 16,0-4 0-16,2-1-3 0,-5 7 4 15,3-14-3-15,4 1-2 0,1-3 2 0,-1-3-1 16,1-2 0-16,4-2 2 0,-3 3 4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35.7616" units="1/cm"/>
          <inkml:channelProperty channel="Y" name="resolution" value="636.613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4T14:35:15.8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7244 8209 791 0,'0'0'0'0,"0"0"0"16,0 0 0-16,-19 0 5 0,1 2 8 0,6-2-7 0,0 5-1 16,-1 0-1-16,-3 0 1 15,4 1-1-15,0 1 13 0,-6 7 17 0,7-9-17 16,3 4-8-16,2-4 1 0,-1 4-1 15,2 3 1-15,-2 1 8 0,2 4 18 0,5-6-18 0,0-3-8 0,0 0 0 0,1 0 0 0,3 5 0 16,-1-5 0-16,10 5 10 0,-8-4-10 0,6-2-3 16,1-2 0-16,0-2 0 0,1 3-1 0,-1-1 0 15,9 7 5-15,-15-6-4 0,-3 2-4 16,2-4 2-16,-1 5-1 0,-1-4 1 0,-6 2-1 16,-2 5 5-16,1 1-4 0,-5-6-2 15,0 1 0-15,-1-1 1 0,1 2-1 0,-16 14 13 16,16-16-11-16,1-3-1 15,1-4 0-15,3 0 0 0,4 0 0 0,0 0 4 0,4-13 8 16</inkml:trace>
  <inkml:trace contextRef="#ctx0" brushRef="#br0" timeOffset="340.14">7361 8321 1004 0,'0'0'0'16,"0"0"0"-16,3 21 17 0,-6-15 0 0,-1 4-1 15,-1 4 1-15,1 0-8 0,-3 8 10 16,6-10-9-16,1-5 20 0,1-2-1 0,3 2 0 16,-4-3 1-16,0-1-16 0,3 4 13 15,1-7-14-15,1 0 3 0,-1 0-1 16,5-7 1-16,-2 4 1 0,5-1-8 0,18-12 10 16,-18 6-9-16,4 1-3 0,-4-3 0 0,-3-1-1 15,4-1 2-15,-1-1-3 0,7-5 4 16,-10 8-4-16,0 0-2 0,-5 1-1 0,1 2 0 15,-5-1 1-15,3 3-1 0,6 1 2 0,-9 6-2 16,0-3-1-16,0 3 2 0,4-2-1 0,-4 2 0 16,0 0-1-16,0 2 3 0,0 5-2 15,0 0 1-15,0 3 1 0,0 1-1 0,0 3 1 16,0 4-1-16,3 13 2 0,-1-17-1 0,2-1 2 16,-1-3 1-16,1-1 0 0,-3 0 0 0,6 0-3 15,2-1 5-15,-9-4-3 0,4 1 4 16,-1-5 0-16,-3 0 0 0</inkml:trace>
  <inkml:trace contextRef="#ctx0" brushRef="#br0" timeOffset="648.71">7733 8397 1192 0,'0'0'0'16,"0"0"0"-16,0 0 0 0,-18 16 26 0,8-7 26 15,10-9-26-15,-2 3-14 0,-2-1 0 0,1 1 1 16,-1-3 0-16,3 0 100 16,-3 0-74-16,4 0-25 0,0-3 2 15,0 3 0-15,4-7-1 0,1-2-1 0,4-14 13 16,1 7-14-16,-1 1-5 0,3 0 0 0,-3 3 0 16,-2 3 1-16,-1 2-6 0,9 2 4 15,-9 2-4-15,-3 3-1 0,-3 0 1 0,4 3-1 16,-4 1 1-16,3 4-3 0,-1 5 3 15,2-3-2-15,-1 3-1 0,-1-5 1 0,1 6-1 16,1 2 1-16,0-2-1 0,8 7 1 16</inkml:trace>
  <inkml:trace contextRef="#ctx0" brushRef="#br0" timeOffset="3112.24">6761 10026 653 0,'0'0'0'0,"0"0"0"15,0 0 0-15,0 0 39 0,-12-16 41 0,12 13-40 0,1-1-24 0,-1 4-1 0,4-3 1 16,-4 3 0-16,3-2 35 0,3-2 53 16,1 4-53-1,2 0-34-15,-1 0 0 0,5 0 0 16,6 0 1-16,6-3 1 0,26-1 21 0,-23 3-20 0,-3-3-9 16,3 1 0-16,-1-1 0 0,1-1 0 0,4-2-10 0,22 3 3 0,-29 1-2 0,0 3-1 0,-1 0 0 0,-6 0 0 15,1-4 2-15,-3 4-3 0,5 4 0 16,-12-4 0-16,-2 0 0 0,-5 3 0 0,-2-3 0 15,0 0 0-15,-5 0 0 16,-2 2 1-16,-6 1-1 0,-1 3 0 0,-2-3 0 16,-5 1 1-16,-3 1 0 0,-17 11 2 0,13-13 0 15,3 6-2-15,0 0 0 0,-1-5 0 0,-6-1 1 16,2 4 6-16,-19 9 9 0,24-9-8 16,0 0-4-16,4 2 1 0,2-6 0 0,-2 3 0 15,5-3 11-15,-11 6 17 16,15-9-17-16,1 0-8 0,6 3 1 0,2-3-1 0,3 0 1 0,0-3 9 15,3-2 20-15,1 1-19 0,4 1-10 16,1-6 2-16,4 2-2 0,3-2 1 0,5-2 6 0,25-4 18 16,-22 8-17-16,1-1-9 15,3 5 1-15,-3 1 0 0,3-5 0 0,2 2 6 0,28 1 15 16,-30 4-14-16,-1 4-8 0,-4-4 0 16,2 2 0-16,-1-2 1 0,-6 1 4 0,15 5 16 15,-20-6-16-15,-1 3-5 0,-1-3 0 16,-2 0 0-16,-6-3 0 0,2 3 7 0,-1 0 15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35.7616" units="1/cm"/>
          <inkml:channelProperty channel="Y" name="resolution" value="636.613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4T14:43:16.2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25864 1116 829 0,'0'0'0'0,"25"-9"0"0,-10 9 9 0,5-4 0 0,5 4 0 0,3-7 0 0,4 2-4 0,1 5 1 0,4-3 0 0,4-1 0 0,1 4 11 0,-1 4 0 16,3-4 0-16,0 0 0 0,2 3-8 0,44 9 11 0,-43-1-10 0,1 1 20 0,-2 2 2 0,-4-1-2 16,0 1 1-16,-3 2-17 0,25 10 14 0,-38-3-14 0,1-4 8 0,-4-1 0 0,-4-1 1 0,-3 6-1 0,0 2-11 0,7 24 12 0,-20-24-11 0,1 3 4 0,-4-2 1 0,-6 6-2 15,-1 0 2-15,-5 1-8 0,-22 27 10 0,12-25-9 16,-5-3 5-16,-3-4 1 0,-5 2-1 0,-2-6 1 15,-2 3-7-15,-42 33 9 0,35-34-9 16,0 4 10-16,2-6 0 0,-2-1 0 0,0 0 0 16,-3-2-9-16,-45 9 11 0,45-17-10 0,1-8 5 15,3-2 0-15,-1-3 0 0,0-3 1 0,2-6-8 16,-43-21 10-16,40 4-9 0,6-4 5 16,4 3 0-16,0-2 1 0,3-8 0 0,3-4-7 15,-22-40 9 1,32 34-8-16,5 3 9 0,7 3 0 0,0-4 0 0,6 1 1 0,3 1-10 15,15-22 12-15,0 37-11 0,4-5 7 0,6 1 0 16,3 0 0-16,5 6 0 0,4-2-8 16,53-27 10-16,-42 31-10 0,1-3 15 0,1 8-1 0,3 3 1 15,0-3 0-15,1 3-13 0,40-3 13 16,-52 10-13-16,-1 5 8 16,-6 4 2-16,-1 4-2 0,-6-4 1 0,0 5-10 15,13 13 12-15,-24-10-12 0,-3 1 13 16,-1 4 0-16,-5-3 1 0,1 2 0 0,-2 1-14 15,-5 4 1-15,-4-4 1 0</inkml:trace>
  <inkml:trace contextRef="#ctx0" brushRef="#br0" timeOffset="2081.59">25979 1436 829 0,'0'0'0'0,"0"0"0"0,0 0 0 15,-11-16 187-15,7 11 2 0,-1 1-1 16,0 1 1-16,1-3-182 0,1 6-1 0,-2 2 1 15,-3-2 1-15,1 4 52 0,0-4 2 16,0 3-1-16,-2 3 0 0,-3 1-44 0,-2 5 1 16,0-2 0-16,2 6 0 0,1 7-13 0,4-7 0 0,2-2 0 0,-1 0 0 0,5-2-1 15,1 3 0-15,1-8 0 0,3-2 0 0,3 2-5 0,-2-2 1 0,2-5 0 0,0 0 0 0,0 0-1 16,0-3 1-16,2 1 0 0,2-2 0 0,-1-4-14 0,1 1 2 16,1-4-1-16,1-1 0 0,1 5 4 0,-2-4 1 15,-3 2 1-15,0 0-1 0,1 1-11 0,-1 1 0 16,-4 1-1-16,-1-1 1 0,0 7 8 0,-1 0 1 15,-3 0 0-15,0 0 0 0,0 0-6 0,4 0 2 16,-4 0-1-16,3 4 0 0,-3-4 6 0,0 5 0 16,0-1 0-16,0-1 0 0,0 1-1 0,0 1 1 15,0-2 0-15,0 1 0 0,0-2 3 0,0 1 0 16,0 1-1-16,0-1 2 0,2 3 3 0,-2-6-1 0,3 3 1 16</inkml:trace>
  <inkml:trace contextRef="#ctx0" brushRef="#br0" timeOffset="2531.03">26153 1462 1004 0,'0'0'0'0,"-7"7"0"16,7-7 0-16,-3 4 14 0,1-1 2 0,0-1 0 16,-3 9 0-16,-2 6-7 0,0 3 0 0,1-5 0 15,1 12-1-15,2-3 13 0,-1-4 0 0,1-1 0 16,1 0 1-16,2 1-11 0,0-3 0 15,-2-2 0-15,-3 0 1 0,1-1-3 16,2-1-1-16,-1-4 1 0,-1-2 2 0,4 1-6 0,0-4 2 0,0-2-1 0,-3 1 0 0,3-3-3 16,0 0-1-16,0 0 0 0,0 0 0 0,0 0-1 15,0 0 2-15,0-5-2 0,0 1 1 0,3-4-2 0,-3-3 0 16,2 2 0-16,0-8 1 0,0-8-1 16,-1 6 0-16,1-6 0 0,0 2 1 0,3 4-1 0,1 6 1 15,-1-2 0-15,2-1 1 0,0 0-2 0,0 2 1 16,0 2 0-16,0 1 0 0,2 2 1 0,0 4 2 15,0-2-1-15,-1-2 0 0,3 0 0 0,-4 6-1 0,0-1 0 16,-3-1 1-16,-1 3 7 0,2 2 1 0,1 0-1 16,-1 0 0-16,-5 0-3 0,4 2-1 0,-1 3 1 15,2-1 0-15,-3 5 5 0,2-2 2 0,-3-2-2 16,1 2 1-16,-2 2-5 0,-2 3 0 0,-1-5 0 16,-1 0 1-16,1-2 4 0,-2 2 2 0,-3 1 0 15,1-1-1-15,0-2-6 0,0 2 1 0,0-2 0 16,-3-5 0-16,1 4 3 0,2-4 2 0,1 3-2 15,1-3 2-15,2-3-7 0,1-1 1 0,-2 1 0 16,1-3 0-16,1-2 3 0,2 1 2 0,4-4-1 16,-1 2 0-16,4-1-5 0,2-3 1 0,0 1 0 15</inkml:trace>
  <inkml:trace contextRef="#ctx0" brushRef="#br0" timeOffset="3297.64">26287 1513 1206 0,'0'0'0'0,"-2"6"0"0,1 1 0 0,-1 5 23 0,0 6 2 0,0-6-1 0,1 7 0 0,-1 2-12 16,0-1 0-16,-1-3 0 0,-3-1 1 0,1 2 19 15,0-4 1-15,1-2-1 0,2 0 2 0,1 2-21 16,-5-8 2-16,3 1 0 0,-1-4-1 0,4-3-2 16,-3 2 1-16,3-2-1 15,-4-2 1-15,3-1-7 0,-1-1 2 0,2 4 0 0,-2-5 0 0,-2-7-6 16,3-6 1-16,-1 0 0 0,2-3 0 0,7-7-1 15,-3 0 1-15,1 5-1 0,4-5 0 16,1 5-2-16,1 2 0 0,-1 3 0 0,4-3 1 0,1 4-1 16,-3 4 0-16,-1 6 0 0,1-5 1 0,-2 9-1 0,-1-4 0 15,0 5 0-15,0-2 0 0,0 4 0 0,-2 4 0 0,-4-2 0 16,-1 1 0-16,0 1 0 0,0 4 0 16,-2-1 0-16,-2 0 0 0,0 6 0 0,0 4 0 0,2-4 0 15,-5 1 0-15,0 2 0 0,-1-2 1 0,1-6-1 16,-2-1 2-16,0 8-2 0,2-7 1 0,-2-4-1 15,0 1 1-15,1-1 1 0,1-1 0 0,2-3 0 16,3 0 1-16,-6 0-2 0,3 0 1 0,3 0 0 16,-4 0 1-16,4-7 0 0,2 2 1 0,1 1 1 15,3-8-1-15,3-9 0 0,1 5-1 0,1-9 1 0,1 1-1 16,0-3 4-16,1 8-1 0,-1 0 1 0,0 1 0 16,1-3-3-16,-1 7 1 0,-1-4-1 0,-2 6 2 15,-1 1 1-15,1 3 0 0,-2-3 1 0,-3 8 0 0,-1 3-3 16,1-4 0-16,-4 4 1 0,0 0 0 0,0 0 1 15,-2 7 1-15,2-2 0 0,-2 1 0 0,-1 1-2 16,-1 5-1-16,1-3 1 0,-3 7-1 0,1 7 2 16,0-1 0-16,0-6 0 0,-1 0 0 0,3 3-2 15,1-3 1-15,0 0-2 0,0 0 2 0,2 0-2 16,2-4 2-16,-2-1-1 0,0-6 1 0,2 2-3 16,0 4 2-16,0-8-2 0,-2-3 2 0,5 4-1 0,-2-3 2 15,1-1-1-15,1 0 1 0,4 0-3 16,0-1 2-16,0-3-2 0,6-7 2 0,3 1-2 15,-2 1 2-15,-4-1-1 0,1-3 1 0,-1 4-2 0,-1 1 0 16,-6-5 1-16,0-1-1 0,1 4 0 0,-3 1 1 16,-3 2-1-16,0-5 2 0,-2 3-3 0,-1 2 1 15,-3 1-1-15,1 3 2 0,0-1-1 0,1 1 2 0,-4 3-2 16,-1-2 2-16,2 2-3 0,-2 2 1 0,2-2 1 16,0 3-1-16,0 1 0 0,0-1 1 0,1 3-1 15,1 1 0-15,0 2 0 0,1-6 0 0,1 6-1 16,-1-2 2-16,2 9-1 0,2-2 0 0,2-2 1 15,2 4-1-15,3-4-1 0,2 1 1 0,1-3-1 16,2-1 1-16,4 5 2 0,2-5-1 0,-4-2 1 16,2-2-1-16,0 2-1 0,-2-2 1 0,-2-5-1 0,-1 0 1 15,-2 4 1-15,-2-4 1 0,-2-4-1 0</inkml:trace>
  <inkml:trace contextRef="#ctx0" brushRef="#br0" timeOffset="3945.47">26104 2067 1431 0,'0'0'0'0,"0"0"0"16,-5 16 0-16,1 2 34 0,2-4 0 0,-1 7-1 0,-3 5 2 0,3 3-20 0,1-3-1 0,0 4 1 16,-3 3 0-16,5 1 33 0,0-1 1 0,0-3-1 15,2 9 2 1,1-9-33-16,-1 1-1 0,0-3 1 0,1-1 0 0,4-4 1 16,1-2 0-16,-3-4 0 0,-2-2 0 0,1-3-8 0,-2-5 0 15,-2-2 0-15,0 2 0 0,1-3-6 0,-1-4-1 0,0 0 0 0,-5 0 2 16,2 0-3-16,3 0 2 0,-4-7-2 0,-1-2 1 0,-2-2-3 15,0-5 1-15,1-1-1 0,-1 1 1 16,2 2-1-16,0 2 2 16,-1 1-2-16,1 1 1 15,0 4-1-15,1-1 0 0,1 2 0 16,-1 1 1-16,4 4-1 0,-3 0 0 16,3 0 0-16,-2 7 1 15,-2 2-1-15,3 0 0 0,-3-2 0 16,1 7 1-16,-4 6-1 0,3-5 0 0,2 1 0 0,0 2 1 0,2-4-1 0,4-5 1 0,0 5-1 0,-1-2 1 0,4-3-1 0,2-2 2 0,0-4-2 0,0 3 1 0,5-6 0 15,0 0 0-15,-2 0 0 0,4-6 1 0,3 3-1 16,-1-6 1-16,-2 2-1 0,-2-5 0 0,2 1 1 16,-4-1 1-16,1 1 1 0,-1-1-1 0,0 0-1 0,1-1 1 15,-8 3-1-15,2-3 0 0,0 6 3 0,0-1 0 16,0 4 1-16,-2 1-1 0,-1-1-1 0,-4 4 0 0,0 0 0 16</inkml:trace>
  <inkml:trace contextRef="#ctx0" brushRef="#br0" timeOffset="4814.58">25624 2891 1344 0,'0'0'0'0,"0"0"0"0,0 0 0 0,14-20 37 0,-5 12 0 0,2-1 0 16,-1-2 1-16,6 6-23 0,2-2 0 0,1 2 0 15,2-4 1-15,2 0 30 0,0 4 0 0,2 5 0 16,-1-4 0-16,3 4-31 0,1 4 2 0,4-4 0 16,0 0 0-16,1 2-1 0,1 1-1 0,1 6 1 15,2-4 0-15,2 2-7 0,0 2 0 16,-2 3 0-16,1-3 1 0,1 5-8 15,-3-2 0-15,-3 6 1 0,-1 0 0 0,0 3-2 16,-2-4 1-16,-4 1 1 0,2 7-1 0,-1-1-2 0,-6-4 0 0,0 9 0 16,-5-7 0-16,-2 6 0 0,-2 2 0 0,-1 1 0 0,-4 1 0 0,-4 7-1 15,-3-4 1-15,-3 0 0 0,-2 4 0 0,-2-4-1 16,-4 0 1-16,-5-7 0 0,-3 9 0 0,-1-7 0 16,1-4 0-16,-11 4 0 0,-2-5 0 0,-1 3 0 15,-1 2 0-15,-1-2 0 0,-4-5 0 0,0 5 2 16,0-3 0-16,-3-2 0 0,-2-4 2 0,-2 2-3 15,2-9 1-15,-2 1 0 0,-1-1 1 0,-1-7 6 0,2-5-1 16,0 0 1-16,-5-5 2 0,5 2-6 0,2-6 2 16,4-11-1-16,-8-6 0 0,6 3 8 0,3-1 0 15,2-12 1-15,0 1-1 0,3-2-6 0,6-3 1 16,-4-6 0-16,6-1 0 0,5 3 13 0,3 1-1 0,4-1 0 16,2-3 1-16,4 5-11 0,5 6 0 0,3 0 0 15,5-1 0-15,4 3 12 0,3-3 0 0,4 6 0 16,4 2 0-16,3 1-11 0,-2 5 0 0,7-5 0 15,-2-2 1-15,8 7 7 0,1 2 0 0,-1 0 0 16,1 0 1-16,2 11-11 0,0-3 1 0,-3 4 0 16,-3 2 0-16,1 7 7 0,-2 4 1 0,-2-4 0 15,-1 5 0-15,-1 2-8 0,-5 2-1 0,1 0 0 16,-3 0 1-16,-5 5 5 0,-2 3 1 0,-3-6-2 16</inkml:trace>
  <inkml:trace contextRef="#ctx0" brushRef="#br0" timeOffset="28457.28">25860 2903 690 0,'0'0'0'0,"0"0"0"0,0 0 0 16,-14 25 4-16,7-11 1 0,2 3-1 0,-6 17 2 0,1 3-3 0,-1 1 0 16,-1 6 1-1,-1 9 0-15,3 0 21 0,-1 5 0 0,-1 0-1 0,-2-2 2 0,3-5-13 16,6-8-1-16,-4 1 0 0,6-6 1 0,3 1 13 15,0-7 1-15,1-6 0 0,3-7 1 0,3-1-15 16,2-6 0-16,1-6 1 0,4-12-1 0,4 1 11 16,2-11-1-16,1-5 1 0,2-12-1 0,3 1-11 0,27-51 12 15,-27 32-11-15,3 7-1 0,-3-1 1 16,-5 2 0-16,0-1 0 0,1 13-5 0,8-24 8 16,-20 41-8-16,1-4 3 0,-4 6 1 15,-5 5 0-15,-2 7 0 0,3 0-5 0,-6 4 8 16,-4 11-7-16,-4 7 11 0,0 4 1 15,1 0 0-15,-3 8 0 0,1 3-10 0,-9 30 12 16,9-32-11-16,3-7 11 0,3-5-1 16,1 0 0-16,2-2 2 0,6-5-12 0,10 3 12 15,-6-12-12-15,5-7 13 0,0-4 1 0,1 1 0 16,6-8 1-16,4-6-14 0,21-34 13 16,-25 24-12-16,1-1 13 0,-4 2 1 0,0-2 0 15,-4-4 0-15,4 6-15 0,9-13 14 16,-17 21-13-16,1 6 9 0,-2 3-1 0,-1 0 0 15,-3 6 2-15,-3 3-12 0,5 3 11 16,-5 1-10-16,-1 1 7 0,-1 4 0 0,0 0 0 16,0 3 1-16,1 6-10 0,-1 15 12 0,2-19-11 15,2 0 8-15,1-3 1 0,2-2 0 0,1-6 0 16,1 1-9-16,7-4 11 0,-5-4-11 16,3-3 5-16,2 2 1 0,-2-4 0 0,4-7-1 15,2 2-7-15,12-7 10 0,-16 7-8 16,0 7 1-16,-1 2 0 0,-5-2 1 0,1 1 0 0,0 6-5 15,-2 6 8-15,-3-3-9 16,-3 9 5-16,-1 1 0 0,-1-3-1 0,-5 10 2 0,1 4-7 16,0 13 10-16,3-23-8 0,4 4 5 15,1-11 1-15,-1 2-1 0,1-6 2 0,1 3-7 16,8-3 9-16,-5-3-8 0,0-3 3 0,2-3 0 16,-3-1 1-16,8-9 0 0,3-1-5 15,12-11 8-15,-17 10-9 0,2 6 4 0,-2 5 0 16,-3-2-1-16,-2 4 1 0,0 5-4 0,-1 3 0 15,-3 1-1-15,-1 6 2 0,-2 3 0 0,-2-1 0 16,-1 0 0-16,-1 4 1 0,1 3-4 0,-1 11 7 16,8-17-7-16,1-5 4 0,2-4 0 0,0-4 0 15,2 0 1-15,1-4-4 0,12-8 6 16,-7 3-5-16,3-5 0 0,0 2 0 0,-1-4 1 16,-3 2 0-16,1 2-3 0,11-9 6 15,-15 8-6-15,-1 3 2 0,-1 8 1 0,-4 4 0 16,-3 5 0-16,-2-2-4 0,-5 20 8 15,-2-1-7-15,0-1 2 0,1 2 0 0,1-1-1 16,0-1 1-16,1-5-2 0,4 8 4 16,4-15-4-16,1-2 1 0,2-6 0 0,0-3 0 15,2 0 1-15,-2-3-3 0,12-10 5 16,-8 4-4-16,3-3 0 0,-2 0 1 0,-1-2 0 0,-2 1-1 16,3 8-1-16,9-4 5 0,-15 2-5 15,1 6 1-15,0-3-1 0,-2 4 1 0,-5 0-1 16,0 0-1-16,7 4 4 0,-7-4-4 15,4 5 2-15,-4-5-1 0,5 3 1 0,-5-3 1 16,3 4-3-16,1-4 4 0,1 0-3 0,-3 0 1 16,2 0-1-16,-1-4 1 0,1 1 0 0,-4 3-1 15,5-9 2-15,-3 6-1 0,3 3-2 0,-5 0 2 16,2-6-2-16,-2 6 2 0,3-3-3 0,1 3 4 16,-4 0-2-16,0 0-1 0,0 0 2 15,0 0-1-15,0 0 1 0,0 0-2 0,0 0 4 16,0 0-4-16,0 0 1 0,0 0 0 15,0 0-1-15,0 0 2 0,3 0-3 0,1 0 5 16,-2-4-4-16,-1-3 1 0,3-2-1 0,-1-5 0 16,1-1 1-16,1-8-2 0,8-21 4 15,-8 21-3-15,2-2-1 0,0 6 0 0,0-1 1 16,0 6 0-16,0-7-2 0,6-17 4 16,-8 22-3-16,2 5 0 0,-2-5 1 0,-1 2 0 15,-3 4 0-15,3 1-1 0,1-10 3 16,-3 12-3-16,2 0 0 0,-3-1 1 0,-1 3-1 15,2 2 0-15,2-3-1 0,-1 3 4 16,-3 3-3-16,2 3 0 0,-4 3 0 0,0 2 1 16,1 14-1-16,-8 9-1 0,-11 40 3 15,10-27-1-15,1 1-2 0,0 3 1 0,-1 6-1 16,-3-3 1-16,4 0 0 0,-3 32 0 0,9-48 0 16,3 7-1-16,0-10 0 0,0-2 0 0,1-9 2 0,3 0-2 15,3 14 1-15,-5-22-1 16,-1-4-1-16,3-2 1 0,-4-7-1 0,3 1 1 0,1-2-1 15,3-12 2-15,-2-3-1 0,2-1-1 16,0-1 0-16,1-3 0 0,-1 0 1 0,0-5-1 16,0-1 0-16,2-1 0 0,1 0 1 0,-1 2-1 15,0 1 0-15,1-5 0 0,-6 7 1 0,5 2-1 16,5-18 0-16,-11 24 1 0,3 4-1 16,1 4 0-16,-2 2 0 0,-3-1 1 0,-2 6-1 0,3-1 0 15,-5 8 1-15,-1 5-1 0,-1-1 0 16,3 1 0-16,-3 18 2 0,-1-2-2 0,-6 26 0 15,6-25 1-15,1-7-1 0,3 1 1 16,1-7-1-16,0 0 1 0,0 2-1 0,3 10 1 16,-1-19 0-16,0-2-1 0,-1-6 1 15,-1-1 0-15,4 4 0 0,-4-4-1 0,2 3 3 16,-2-3-2-16,0-5-1 0,0 2 1 0,0 3 0 16,0-7 0-16,-2 1-1 0,-5-8 1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35.7616" units="1/cm"/>
          <inkml:channelProperty channel="Y" name="resolution" value="636.613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9T13:35:30.5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25054 11824 640 0,'0'0'0'0,"0"0"0"0,0-26 0 0,2 15 7 0,-2 0 0 15,-3 1-1-15,-1-1 1 0,4 6-2 0,0 3-1 16,-4-5 1-16,1 2 0 0,1-4 2 0,0 6 0 16,2 3-1-16,0 0 2 0,0 0-3 0,0 0-1 15,0 0 1-15,0 0 0 0,0 0 3 0,-5 0 1 16,2 0-1-16,-1 0 1 0,-1 0-3 0,-4 1-1 0,-2 1 1 15,-1 2 0-15,-2 4 1 0,2 3 1 0,1 0 0 16,0 1 0-16,-1 7-2 0,-2 1-1 16,2 2 1-16,1 3-1 0,0-2 1 0,1 0 1 0,-1-4-1 15,6 4 1-15,0-2-2 0,1 0-1 0,1-5 1 16,-4 2 0-16,7-2 0 0,3-8 0 0,1-1 1 16,1-1 0-16,4-5-3 0,1-2 1 0,-3-5 0 15,2-1 0-15,4-1 9 0,1-7-1 0,0-2 0 0,5-2 2 16,-3-1-6-16,0 3 0 0,-4-1-1 15,2-7 1-15,4 4 7 0,-4 9-1 0,-2-2 1 0,1 0 1 0,1 1-7 16,-5 3 0-16,-4-1 0 0,0 3 0 0,1 6 9 16,-3 2 0-16,-3 0-1 15,-3 2 1-15,3-2-7 0,0 0-1 0,0 0 0 0,-6 3 0 16,3 2 12-16,-1 4 2 0,1-2-1 0,-4 7 1 0,-2 7-13 16,2-1 2-16,3-4-1 0,4-1 0 0,2-4 7 0,0-4 2 15,-2-7-1-15,3 5 0 0,1 2-10 0,-1-3 1 16,1-1 0-16,-1-3 1 0,3 0 3 15,-1 0 1-15,0 0 0 0,-1 0 0 0,-1 0-8 0,3 0 1 16,-1 0 0-16,-2 0 2 0,1 0 0 0,1-1 1 16,1-5 0-16,1-2 1 0,0-3-6 0,3 0 0 15,-1 1 1-15,0-11 0 0,7 0 1 0,-2 1 0 0,-3 3 0 16,-1-4 0-16,2 8-3 0,-1 3 0 16,-7-3 0-16,-3-2 1 0,5 9 1 0,-1 3-1 15,-3-1 1-15,-2 4 1 0,-2-3-3 0,2 3-1 16,-4 1 1-16,4-1 0 0,-3 0 0 0,3 0 1 15,-2 4 0-15,2 1 1 0,-2 8-4 0,-3-1 2 0,0 0-2 0,-1 8 2 16,5 9-2-16,-5-7 2 0,1-5 0 0,-2-3-1 0,4 7-1 16,1-7 0-16,0-3-1 0,-5-2 2 0,3 0-1 15,4-2 2-15,0-7-1 0,-1 1 0 0,1-1-1 16,-6 2 0-16,6-2-1 0,0 0 2 0,0 0-2 16,0 0 2-16,-1-3-1 0,2-3 1 0,5-1-2 15,-5-5 0-15,5 1 1 0,3-3-1 0,5-7 1 16,0 7-1-16,-2 0 0 15,-5 2 2-15,0 3-3 0,2 5 1 0,0-4 0 0,-2-3 0 0,0 6-1 0,0 3 2 16,-2-1-1-16,1 1 0 0,-1 0 0 0,2 0-1 16,-4 1 0-16,1-1 1 0,-4 2 0 15,5 0 0-15,-3 0 0 0,5 0 1 0,0 0-2 0,2 0 0 16,-4 0 1-16,4 0-1 0,2 3 0 0,-6-1 1 0,2-2 0 16,-3-2 0-16,4 1-1 0,1-1 0 0,-2 2 1 15,0-5-1-15,2-1-1 0,2 3 1 0,-4-1-1 16,-4-1 2-16,1-6-2 0,-1 4 0 0,-1 2 0 15,0 0 1-15,0-1-1 0,-2 3 2 0,0 3-2 16,0-5 1-16,0 5-1 0,-2-4 0 0,-2 2 0 16,1 2 2-16,-1 0-2 0,1 0 1 0,3 0-1 15,-6 0 1-15,1 2 0 0,-2 2-1 0,0 1 0 16,0 0 1-16,-2 9-1 0,-1 4 1 0,1-6 1 0,3-1-1 16,3 5-1-16,3-1 0 0,0-6 0 0,2-3 1 15,3-1 0-15,2-2 0 0,0-4 0 0,0-1 0 16,0-3-1-16,0 3 2 15,0-2-2-15,4-5 1 0,3 4 0 0,-2-4 2 0,-3 4-2 0,-2-2 1 16,2 4 0-16,0 3-1 16,-2 0 0-16,-4 0 0 0,-1 5 0 0,-2 2 1 15,0-2-1-15,2 6 0 0,-2 5-1 0,-2 3 2 16,-1-2-1-16,-8 26 0 0,4-12 0 0,-2-2 2 0,-3-5-2 16,-6 6 1-16,6-7 0 0,0-4-1 0,-4 1 0 15,0-1 0-15,2-5 1 0,1-5-1 0,1-2 0 16,-4 5 0-16,2-8-1 0,2-3 2 0,-2-1-1 15,1 0 0-15,4-1-1 0,6-3 1 0,-1-6 0 16,1 6 0-16,1-3-1 0,2 2 0 0,2-4 0 16,0-2 1-16,5-1 0 0,0-2-1 0,2 0 0 15,5-7 1-15,3 2-1 0,-3-3 0 0,2-4 0 16,4 3 1-16,-1 2-2 0,0 2 1 0,-1-2-1 0,0-1 1 16,1 7-1-16,1 1 1 0,-1-1-1 0,-7-2 1 15,4 5-1-15,-2 3 1 0,-3 2-1 0,-2 0 1 16,-1 3-1-16,1 4 1 0,-2-2-1 0,-3 1 2 15,-1 2-2-15,1 3 0 0,-2 1 0 0,-2-3 1 16,0 3-1-16,0 2 0 0,-2 2 0 0,-5 7 1 16,0 3-1-16,0 2 0 0,-2-3 0 0,2-11 0 0,2 0 0 15,-1 2 0-15,1-2 0 0,0 3 0 0,-1 1 0 16,1-2 1-16,2-2-1 0,-10 5 1 0,4 0-1 16,6-4 1-16,3-8-1 0,0 0 1 0,7-8-1 15,2 0 1-15,1 1 1 0,6-13-1 0,4 3-1 16,-3 1 1-16,-1-2-1 0,-2 2 1 0,2 1-1 0,-2 2 1 15,-5 1 0-15,3 3 0 0,-1 0-1 16,0 6 1-16,-8 1-1 0,1-3 1 0,-4 5-1 0,5 0 2 16,-5 0-1-16,0 5 0 0,0-3-1 0,0 1 1 15,0 6-1-15,-4 0 1 0,1 7-1 0,-1 1 1 16,3-3-1-16,-5-5 1 0,5-2-1 0,-3 2 1 0,2-2-1 16,-3 0 2-16,1 0-2 0,3 2 0 0,-1-5 0 15,-3 6 1-15,1 1-1 0,2-6 0 0,1 0 0 16,2-10 1-16,5 0-1 0,1-8 0 0,0 1 0 15,3-7 1-15,8-4-1 0,-4 5 0 0,-2 1 0 16,-1-1 1-16,-2 6-1 0,0 1 0 0,-1 4 0 16,0-5 0-16,-3 7 0 0,0 3 0 0,0 2 0 15,-1 0 0-15,-4 0 0 0,-2 3 0 0,2-3 0 16,-3 4 0-16,1 1 0 0,0 2 0 0,0 0 0 16,1 4 0-16,-1 1 0 0,0 0 0 0,-1 1 0 15,1-1 0-15,0-1 0 0,2 1 0 0,0 2 0 0,0-4 0 16,0 1 0-16,0-6 0 0,0-1 0 0,0-4 0 15,2 5 0-15,0-1 0 0,-2-4 0 0,3 1 0 16,1-1 0-16,-1 0 0 0,1-1 0 0,1-5 0 16,4-2 0-16,1-3 0 0,1-1 0 0,1-4 0 0,1 2 0 15,-5 3 0-15,1-1 0 0,0-2 0 0,2 3 0 16,-6 2 0-16,-2-1 0 0,1 1 0 0,-4 2 0 16,2 2 0-16,-2 1 0 0,0 4 0 0,0 0 0 15,-6 0 0-15,3 0 0 0,-1 0 0 0,3 4 0 0,-5-2 0 16,3-1 0-16,-1 8 1 0,-5 0-1 15,2 5 0-15,0-2 0 0,2 1 1 0,0 2-1 0,1-4 0 16,-1 1 0-16,3-3 1 0,2 0-1 0,0 0 0 16,0-2 0-16,2-2 2 0,-2-5-2 0,5 2 0 15,-3 1 0-15,2-3 1 0,-1 0-1 0,1 0 0 16,1-1 0-16,2-3 1 0,2-5-1 0,1 2 0 16,1 0 0-16,1-3 1 0,2-1-1 0,-1 0 0 15,-3 4 0-15,-1-3 1 0,4 3-1 0,-3 2 0 16,-3-2 0-16,-2-1 0 0,1 5 0 0,-1 1 0 0,-1 2 0 15,-4 0 0-15,0 0 0 0,0 0 0 0,3 2 0 16,-3-2 1-16,0 3-1 0,0-3 0 0,4 6 0 16,-3 1 1-16,1-2-1 0,0 4 0 0,0 1 0 15,3-3 1-15,-2 6-1 0,3 1 0 0,-1-4 0 16,-1-3 2-16,-1 0-2 0,2 1 0 0,1-3 0 16,-1-2 1-16,-5-3-1 0,2 0 0 0,-2 0 0 15,5 2 1-15,0-2-1 0,-3 0 0 0,2 0 0 0</inkml:trace>
  <inkml:trace contextRef="#ctx0" brushRef="#br0" timeOffset="232.69">26088 11847 1293 0,'0'0'0'0,"0"0"0"0,0 0 0 15,3 2 27-15,-3-2 0 0,4 3 0 0,-4-3 0 16,5 7-15-16,-1-5 2 0,-1 3-2 0,1 0 2 15,3 2 28-15,2 4 1 0,0-2 0 0,12 14 0 16,2-2-27-16,-6-5 0 0,-4-6 0 16,3-3 0-16,-1 2-6 15,-1 2 2-15,-3-6-2 0,1 0 1 0,1-3-4 0,-3-2 0 0,-3-2-1 16,-3 2 2-16,-1 0-8 0,1-2 1 0,-2-3-1 0</inkml:trace>
  <inkml:trace contextRef="#ctx0" brushRef="#br0" timeOffset="417.47">26227 11822 1017 0,'-3'0'0'0,"-6"5"0"0,4-1 0 0,-2 5 4 15,1 1-1-15,-1 1 0 0,-7 1 2 16,2 4-3-16,-1 3 2 0,-4-3-2 0,-4 5 1 0,3-3 3 0,0 3 0 16,-3 0 0-16,-2 2 1 0,9-4-3 0,4-3 1 15,-5-2-1-15,0 2 1 0,4-4 0 0,2-3 2 16,-3-2 0-16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35.7616" units="1/cm"/>
          <inkml:channelProperty channel="Y" name="resolution" value="636.613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9T13:36:03.86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6">
        <inkml:traceFormat>
          <inkml:channel name="X" type="integer" max="3600" units="cm"/>
          <inkml:channel name="Y" type="integer" max="2256" units="cm"/>
          <inkml:channel name="T" type="integer" max="2.14748E9" units="dev"/>
        </inkml:traceFormat>
        <inkml:channelProperties>
          <inkml:channelProperty channel="X" name="resolution" value="119.2053" units="1/cm"/>
          <inkml:channelProperty channel="Y" name="resolution" value="119.36508" units="1/cm"/>
          <inkml:channelProperty channel="T" name="resolution" value="1" units="1/dev"/>
        </inkml:channelProperties>
      </inkml:inkSource>
      <inkml:timestamp xml:id="ts1" timeString="2024-10-29T13:36:53.273"/>
    </inkml:context>
  </inkml:definitions>
  <inkml:trace contextRef="#ctx0" brushRef="#br0">18546 8744 577 0,'0'0'0'0,"0"0"0"0,0 0 0 16,0 0 3-16,22 0 0 0,-13 0-1 15,0 0 2-15,3 0-2 0,1 0 0 0,-1 0 0 16,-5 0 1-16,-2-4 1 0,-1 4 1 0,-4 0-1 16,4-5 1-16,1 3-2 0,-5 2 0 0,2 0 1 15,-2 0 0-15,0 0 4 0,0 0 1 0,0 0-1 0,0 0 1 16,3 2-4-16,-3-2 1 0,4 5 0 0,-1-5 0 0,6 4 1 16,3-4 1-16,4 0-1 0,5 0 1 0,8 0-4 0,4-4 2 15,-6-3-1-15,1-4 1 0,0 8-3 0,2-1 1 0,5-4-1 0,2-3 0 16,-1 8 0-16,-1 1-1 0,2 0 0 0,0-7 1 15,2 7 1-15,-2 2-1 0,2-7 1 0,3-3-1 0,4 8-1 16,3 0 2-16,6-1-2 0,3-9 1 0,-5 5 6 0,0 3 0 16,5 2 0-16,4-5 1 0,1 7-4 15,-3 2 1-15,2-2-2 0,5-5 2 0,-5 8 5 0,-7-1 2 16,1-2-2-16,2-2 1 0,0 6-5 0,-1-1 0 16,3-1 0-16,2-4 1 0,-2 6 8 0,-6-1 0 15,-1-3 0-15,-11-1 0 0,1-1-8 0,4 2 2 16,8-2-1-16,3-5 0 0,2 2 16 0,-2 3 1 15,6 0-2-15,42-10 2 0,-7 7-14 0,-13 3-1 16,2-2 0-16,0-1 2 0,-3 3 13 0,-2 0 0 0,3-1 0 16,10 3-1-16,-6 0-13 0,-6 0 0 0,6 0 0 15,0 0 0-15,-3 2 7 0,-6-1 1 0,7-1-1 16,2-3 1-16,-5 8-11 0,-11 2 1 0,5-5 1 16,7-2-1-16,-4 4 7 0,-10 1 1 0,-3-3 0 15,1-4 0-15,-6 5-9 0,-2 3 0 0,6-3 0 16,-2-6 2-16,-8 6 1 0,-9-3 0 0,-1 0 1 15,-16-3-1-15,-8 1-5 0,1 0 1 0,-4-1-1 0,0-4 1 16,-1 3 4-16,-8 2 1 0,-1-3-1 0,-1-2 1 16,-5-4-6-16,-6 6 0 0,-6-4-1 0</inkml:trace>
  <inkml:trace contextRef="#ctx0" brushRef="#br0" timeOffset="1552.27">19941 7224 1143 0,'0'0'0'0,"0"0"0"0,0 0 0 0,0 0 20 0,0 0 0 0,0 0 1 16,0 0 0-16,17 15-11 0,-13-9 1 0,-1-1 0 0,1 7 1 15,-4 8 28-15,2 3 2 0,0 3-2 16,-2 14 2-16,-2 1-27 0,0 5 1 16,-2 1 0-16,-3 2 1 0,2-1 20 15,0 3 0-15,1-2 0 0,-3 0 1 0,4-1-24 16,1-8 2-16,-5 1-1 0,2-6 0 0,1-7 7 0,1 16 20 0,-1-28-19 16,2-7-12-16,2-4 0 0,0-12 0 0,0-2 2 0,2-7 0 0,2-38 16 15,-4 15-14-15,0-3-7 0,1 3 1 16,1-5 0-16,-2 0 0 0,4-3 1 15,-3-34 10-15,-1 46-10 0,2-1-3 16,0 10 0-16,-2-4-1 0,0 7 1 0,2 0 1 0,3-10 8 16,-5 19-8-16,3 2-3 0,1-2 1 0,1 3-1 15,1 2 1-15,9-10 9 0,-2 12-8 16,-1 2 1-16,2-3-3 0,2 7 0 0,0-3 1 16,0 1 0-16,21 10 10 0,-23-4-8 15,-2 3 1-15,3 2-3 0,-3 3-1 0,-3 1 1 16,-6-1 1-16,-1 8 4 0,-6 9 14 15,-4-12-13-15,-5 0-5 0,-1 1 1 0,-2 1 0 16,0-4-1-16,1 0 6 0,-19 9 13 16,15-12-13-16,1-3-5 0,2-4 0 0,2-2 0 0,2-1 1 15,-1 3 4-15,1-8 0 0,3 1 1 0,6-1 1 16,-3 1-8-16,6-2 2 0,0 5-1 0,6-7 1 0,1 1 5 16,0 3-1-16,0-2 1 0</inkml:trace>
  <inkml:trace contextRef="#ctx0" brushRef="#br0" timeOffset="1812.08">20519 7090 1709 0,'0'0'0'0,"0"0"0"0,-21 19 41 0,16-10 2 0,-2 2-2 0,-2 6 2 0,-3 1-27 15,-18 29 15-15,17-19-14 0,3 4 38 0,1 7 1 16,-3-4 0-16,-1 7 0 0,3-1-39 0,-8 43 18 16,9-42-17-16,4-5 3 0,0 2 2 0,-1-4-2 15,5-1 1-15,2-8-10 16,8 25 10-16,0-26-10 0,2-4-8 0,1-5-1 0,-3-4 0 16,3-3 1-16,0 0-2 0,4-6 0 15,-2-6 1-15</inkml:trace>
  <inkml:trace contextRef="#ctx0" brushRef="#br0" timeOffset="2066.39">20671 7271 1444 0,'0'0'0'16,"0"0"0"-16,-2 27 20 0,6-15 1 0,-1 4-1 0,4 7 2 0,2 3-11 15,12 21 11-15,-8-20-10 0,3-1 20 16,-4-1 1-16,2 3-1 0,2 0 2 16,0 0-21-16,16 14 17 0,-18-22-16 0,-2 1 6 15,-1-2 1-15,-3 2-1 0,1-8 0 0,0-1-10 16,0 6 13-16,-7-15-12 0,-2-3-2 16,5 0 0-16,-5-5 0 0</inkml:trace>
  <inkml:trace contextRef="#ctx0" brushRef="#br0" timeOffset="2234.23">20925 7371 1431 0,'0'0'0'16,"-14"16"0"-16,3 5 13 0,-3-1 0 0,2 6 0 15,-4 2 0-15,2-1-5 0,-20 29 8 16,17-30-7-16,4 4 13 0,3-10 2 0,-3 1-2 0,3-9 2 0,5 4-13 0,-2 7 14 15,5-16-13-15,2-4 1 0,3-3 1 0,3 0-1 16</inkml:trace>
  <inkml:trace contextRef="#ctx0" brushRef="#br0" timeOffset="2465.25">21096 7438 1306 0,'0'0'0'15,"-14"20"0"-15,9-3 21 0,-1 3 1 0,-1-1 0 0,0 6 0 0,6-1-11 16,-5-3 1-16,3 2-1 0,-1-2 1 0,4 2 23 16,0-2 1-16,0 2-1 0,0-7 1 0,2 2-22 15,5 11 15-15,-3-16-13 0,1 1 11 16,2-2 1-16,0-7 0 0,0 2 0 16,0-3-15-16,9 5 14 0,-11-13-14 0,2 1 0 15,0-1 1-15,-1 2-1 0,-1-6 1 0,2-3-6 16,0-17 7-16</inkml:trace>
  <inkml:trace contextRef="#ctx0" brushRef="#br0" timeOffset="2663.78">21010 7612 1482 0,'0'0'0'0,"5"-8"0"0,-5 8 0 0,0 0 25 15,11 3 26-15,-3-3-25 16,5 5-14-16,-1-5 1 0,0 2-1 0,6 2 2 15,23-1 62-15,-25-6-38 16,1 1 0-16,3 0-23 16,-3 0 0-16,1-8 1 0</inkml:trace>
  <inkml:trace contextRef="#ctx0" brushRef="#br0" timeOffset="2865.92">21447 7069 1407 0,'0'0'0'15,"0"0"0"-15,-7 17 26 0,7-8 0 0,-2 4 1 0,-1 9 0 16,-1 3-14-16,1 31 12 16,-3-19-11-16,3 4 29 0,-4 1-1 15,2 2 1-15,-1 3 0 0,1 4-28 16,-6 41 17-1,8-45-16-15,-2 3 5 0,-1-8 0 0,5-5 0 0,1-2 1 0,-4 2-11 0,2 21 11 0,4-33-10 16,2-6-7-16,-4-3 1 0,1-7-1 0,3-1 2 0,-4-8-4 0,7-12 6 16</inkml:trace>
  <inkml:trace contextRef="#ctx0" brushRef="#br0" timeOffset="3182.82">21625 7375 1318 0,'0'0'0'16,"0"0"0"-16,0 0 17 0,0 0 1 0,0 0-1 16,0 0 1-16,14 21-9 0,4 5 11 15,-7-3-10-15,1 2 27 0,-1 0 0 0,-3-4 0 0,1 5 0 16,4-5-22-16,6 14 15 0,-8-12-14 15,-1-5 9-15,1-2 1 0,-1-4 0 16,-3-3 1-16,0 1-15 0,4 8 13 16,-6-15-11-16,2-3-3 0,-3 0 1 0,-1-3-1 15,-3-2 2-15,2 1-7 0,2-10 10 16</inkml:trace>
  <inkml:trace contextRef="#ctx0" brushRef="#br0" timeOffset="3329.48">21853 7422 1457 0,'0'0'0'0,"0"0"0"16,0 0 0-16,-44 67 68 15,31-44-45-15,1 4-12 16,1-3 2-16,-1-3-2 0,-2 2 1 0,-23 39 97 16,26-46-72-16,3-1-22 0,0-1 0 0,3-1 0 0,2-4 1 0,6 3 51 15,-3-12-43-15,5 0-13 0,1-4 1 0,1-3-1 16</inkml:trace>
  <inkml:trace contextRef="#ctx0" brushRef="#br0" timeOffset="3561.68">22005 7539 1243 0,'0'0'0'16,"0"0"0"-16,-11 17 14 0,9-8 2 0,-1 1 0 15,-3 1 0-15,1 1-7 0,-2 24 9 16,3-21-8-16,3-1 17 0,-1 4 1 0,-2 0 0 15,3-6 0-15,1 0-16 16,1 15 15-16,3-19-14 16,-1 5 12-16,1 1 0 0,1-2 0 15,2-7-1-15,2 2-11 0,7 6 11 16,-9-10-11-16,2-1-7 0,1-2 2 0,-4-2 0 0,1-1 0 0,-2-1-4 16,2 1 2-16,-2-1 0 0,3-1-1 0,-5-4 0 0,-1-3-1 0,-4 0 1 0</inkml:trace>
  <inkml:trace contextRef="#ctx0" brushRef="#br0" timeOffset="3762.7">21915 7711 1255 0,'3'-4'0'0,"-5"1"0"16,1-1 20-16,1 4 1 16,1-1-1-16,3-3 1 15,3 4-11-15,2-7 13 16,-4 5-12-16,2 1 23 0,0 1-1 15,2-4 1-15,0 4 1 0,1-3-21 0,15 3 15 16,-14 0-14-16,-3 0 6 0,1-2 1 0,2-2-1 0</inkml:trace>
  <inkml:trace contextRef="#ctx0" brushRef="#br0" timeOffset="3911.73">22146 7672 1293 0,'0'0'0'16,"0"0"0"-16,0 0 0 0,0 0 19 0,0 0 22 0,1 2-21 0,-1-2-10 0,4 0 1 0,-4 0 1 15,7 2-1-15,-5-2 18 0,10 5 29 0,-5-5-27 16,2 4-18-16,2-4 1 0,-1 1-1 0,2-1 2 16,-1-1 1-16,10-3 18 0,-12 4-16 15,0-5-9-15,-2 1 1 0,-2-1 0 0</inkml:trace>
  <inkml:trace contextRef="#ctx0" brushRef="#br0" timeOffset="4114.83">22380 7581 1332 0,'0'3'0'0,"-3"-1"0"15,-1 2 15-15,2 1 1 0,1 2 0 0,1 5 1 16,1 0-9-16,1 15 12 0,-2-13-10 16,2 0 21-16,0 4 1 0,-2-6-1 15,0 0 1-15,1-3-18 0,1 3 1 16,0-5-1-16,2-3 1 15,-4-1 11-15,0-3 0 0,0 4 0 0</inkml:trace>
  <inkml:trace contextRef="#ctx0" brushRef="#br0" timeOffset="4475.79">22610 7157 1318 0,'0'0'0'16,"0"0"0"-16,0 0 26 0,19 12 0 0,-14-5 0 16,2 2-1-16,2 9-12 15,9 22 11-15,-8-17-10 16,-4 9 22-16,-3-4 0 0,1-2 0 0,-4 9-1 16,0-3-20-16,-7 35 15 15,1-37-14-15,-1 1 10 0,2-3 0 0,-6-5-1 0,1 0 2 16,-1 2-14-16,-6 15 11 0,4-19-10 0,1-5-5 0,0 0 0 0,-1-2 0 15,-4-5 1-15,2 2-4 0,-11 6 6 16</inkml:trace>
  <inkml:trace contextRef="#ctx0" brushRef="#br0" timeOffset="6010.2">20932 8747 1318 0,'0'0'0'0,"-16"-16"0"16,7 6 17-16,2 1 1 0,2-5-1 0,0 0 1 0,1 0-9 16,-8-14 11-1,8 5-10-15,3 2 16 0,-1-1 1 0,2-2 0 0,0-3 0 16,0 1-15-16,2-30 14 0,-1 29-13 0,3 3-3 0,-1 3 1 16,3-6 0-16,3 4 0 0,-2 2-4 0,5-19 6 0,-3 20-5 0,1 3-7 0,3 1 0 0,-1-2 0 0,2 6 0 15,4-2 0-15,21-19 2 0,-18 15-2 0,2 4-1 0,0 2 0 0,1-2 0 16,-3 5 0-16,4 2 0 0,21-9 0 15,-21 12 0-15,-1 4-1 0,-1 2 1 0,0 0 0 16,2 5 0-16,3-4-1 0,30 8 1 16,-28-4 0-16,6-2 0 0,-3 2 0 0,4-1 0 15,0-1 0-15,0-5 0 0,0 3 0 0,0-3 0 16,0 4 0-16,2-4 4 0,2-2 2 0,1 0-2 16,4-1 2-16,-2 3-3 0,39-5 5 15,-39 3-4-15,-2-2 13 0,-1-1 0 0,1 2 0 16,6-1 0-16,0-1-8 0,45-6 11 15,-42 8-10-15,-1-3 9 0,-3 1 0 0,1 2 0 0,-1-3 2 16,5-1-11-16,1 2 1 0,-2 2-1 0,2-1 1 16,-2-1 13-16,-4-2 0 0,1-6 1 0,0 5 0 15,-1 1-14-15,-3-1 1 0,0 0 1 0,4-3-1 0,0 6 12 16,-2 1 0-16,-2-3 0 0,-2 2 1 0,2 5-14 16,41-2 13-16,-41 2-11 0,5 0 8 15,-5 2 2-15,0-2-1 0,1 0 0 0,-1 0-10 16,40-2 10-16,-40-5-10 0,-1 2 8 15,-3 1 0-15,-1-1-1 0,3-2 1 0,3 2-10 0,-1 3 1 16,-7 0-1-16,0-5 2 0,2 4 6 0,-2 3 1 16,0 0-1-16,-2 0 1 0,-3 2-9 0,35-1 10 15,-32-2-9-15,-2 1 6 0,-3 1 1 16,-3-1-1-16,-1 0 1 0,1 4-8 0,19 3 10 16,-27-4-10-16,-1 3 7 0,-2 1 0 15,-2 1 0-15,-2-2 1 0,-3 1-9 0,10 17 11 16,-13-11-10-16,1 3 6 0,-6 1-1 0,-1-3 1 15,2 13 0-15,0-10-7 0,0 25 9 16,-4-15-8-16,0-3 3 0,0 1 1 0,1-2-1 16,-5 3 1-16,5 4-6 0,-8 30 7 15,3-27-6-15,3-3 4 0,3 2-1 0,-4-4 0 16,3 11 1-16,-1-4-6 0,-2 23 9 16,3-28-8-16,1 2 3 0,0-4 1 0,0-4-1 15,-6-4 1-15,5 4-5 0,-7 20 7 0,0-28-6 16,-1 4 1-16,2-5 0 0,-2-2 0 0,-2-1 0 15,3-5-3-15,-12 9 5 0,8-14-4 16,-2-1 2-16,-2 1 1 0,0 4-1 0,-2-3 1 16,-1-3-5-16,-23 0 8 0,19 2-6 15,0-2 0-15,0-2 1 0,-4-1 0 0,-3-3 0 16,0 4-4-16,-35-8 8 0,26 5-7 0,-3-2 3 16,3 0 1-16,-3 0 0 0,-4 1 0 0,0-1-3 15,-47-3 5-15,38 6-4 0,-3 4-2 16,3-3 2-16,-5 3 0 0,-2 0-1 0,2 3-1 15,-58-1 4-15,55 0-3 0,-3-1-2 0,5 3 2 16,-6-1-2-16,-2 1 2 0,4 1-3 0,-68 1 5 16,61-3-4-16,1 1 1 0,4-1-1 15,-3 1 1-15,-2-1 1 0,3 1-3 0,-58-1 4 16,63 2-3-16,2-1 2 0,6-1-1 16,-2 5 1-16,0-5 0 0,5-3-3 0,3 0 1 0,-1 0 1 15,0 0-1-15,7 0 1 0,-2-3-1 16,2-3 1-16,2 3 0 0,1 1-1 0,-38-2 3 15,38 4-3-15,8 4-1 0,-3-4 2 0,3-4-2 16,1 4 2-16,2 4-3 0,-21 7 5 16,26-8-4-16,1-1 0 0,2 1 1 0,-1 1-1 15</inkml:trace>
  <inkml:trace contextRef="#ctx1" brushRef="#br0">0 14422 0,'0'0'0,"0"10"0,0-10 0,0 9 16,0-9-16,0 38 0,0-38 0,0 28 16,0-28-16,0 9 0,0-9 0,0 38 0,0-38 15,0 9 1,0-9-16,0 9 15,0-9 1,0 10-16,0-10 0,0 19 0,0-19 16,0 9-16,0-9 0,0 9 15,0-9-15,0 10 32,0-10-17,0 9 32,0-9-47,0 9 0,0-9 0,0 10 16,0-10-16,0 28 15,0-28-15,0 9 16,0-9-16</inkml:trace>
  <inkml:trace contextRef="#ctx0" brushRef="#br0" timeOffset="49537.38">26887 7305 2870 0,'0'0'0'0</inkml:trace>
  <inkml:trace contextRef="#ctx0" brushRef="#br0" timeOffset="50782.82">26933 7153 1494 0,'0'0'0'0,"0"0"0"0,0 0 0 16,0 0 17-16,0 0 1 0,0 0-1 0,0 0 1 0,-9 14-9 0,9-14 1 0,0 6 0 0,0-6 0 0,0 3 15 16,0-1 1-16,0 1-1 0,-4 6 1 0,1-4-13 0,-1 3-1 0,3 0 0 0,-6 12 2 0,1 8-10 0,1 2 2 0,0 0-1 0,-2 1 1 0,1 6-3 0,5 0 2 15,-6 4-2-15,0-3 2 0,3 1-5 0,2-6 0 0,0-1 0 0,2 2 0 0,4-3 0 0,-2 1 0 16,0-7 0-16,-1-4 0 0,3-4-2 0,-1 3 0 0,-1-8 1 0,2-2 0 0,-3-1 0 0,3-5 0 0,-2-1 0 0,-2-3 0 15,1-3 0-15,3-4-1 0,-4 1 1 0,-4-9 1 16,3-5-1-16,1 4 0 0,0-1 0 0,-2-1 1 16,-2 2 0-16,3-6 0 0,-3-1 0 0,1 2 0 15,-1-4 0-15,2-1 0 0,1 4 0 0,-1 1 0 16,0-2 1-16,2 1 1 0,0 0-1 0,0-2 2 16,2 3-2-16,0 1 0 0,-1 1 0 0,1 0 1 15,-2 5 4-15,0-4-1 0,0 2 1 0,0 0 0 16,0 4-3-16,0 1 2 0,0 1-1 0,0-2 1 0,2 3 4 15,0 2 1-15,-1 3-1 0,1-1 1 0,2 1-5 16,-1 1 9-16,1 3-7 0,3-4 1 0,3 3 3 16,-3-1-2-16,7 0 1 0,6 2-5 15,-1 2 2-15,1 1 0 0,-1 1-1 0,0-1 5 0,-1 6-1 16,-4 2 0-16,-1-2 1 0,-3 5-4 0,6 14 6 16,-11-16-6-16,-3 2 9 0,0-1-1 0,-4 1 1 15,-3-2 1-15,0 4-8 0,-11 12 9 16,3-12-8-16,1-2 6 0,-4 0 0 0,2 0 1 15,-2 2 0-15,2-7-8 0,-18 10 10 16,15-9-9-16,2-2 7 0,1-7 0 0,0-1 0 16,0 0 1-16,2 2-9 0,-8-5 11 15,13-1-10-15,0 0 6 0,2 1-1 0,0-1 1 16,1-3 1-16,2 2-8 0,-1-9 9 16</inkml:trace>
  <inkml:trace contextRef="#ctx0" brushRef="#br0" timeOffset="51311.17">27707 6953 1407 0,'0'0'0'0,"0"0"0"0,0 0 0 0,0 0 43 0,-35 12 46 0,21-3-44 15,-2 0-29-15,-2 3 1 0,-1 2-2 0,3 7 2 0,-5-3 30 16,-23 24 48-1,21-16-47-15,0 2-31 0,0 1-1 0,0 1 1 16,-2 3 0-16,2-1-1 0,-14 45 17 16,20-33-16-16,1-2-8 0,2 0 1 0,3-3-1 0,4 3 1 15,2-1-6-15,1 36 3 0,8-42-4 0,3 2-1 0,2-7 0 0,1 2 1 0,3-4 0 0,34 34-3 16,-29-47 0 0,1-4 0-16,1-6 0 0,-1-1 0 0,0-4 0 0,3 0-2 15,13-20-3-15</inkml:trace>
  <inkml:trace contextRef="#ctx0" brushRef="#br0" timeOffset="52194.46">27704 7535 1206 0,'0'0'0'0,"0"0"0"0,0 0 0 16,0 0 17-16,0 0 17 0,0 0-16 15,-2 18-9-15,2-18 2 0,3 1-1 0,1-1 0 0,-1 0 12 0,6 0 24 0,0 2-22 0,7-2-13 0,-4-2 1 0,4-1 1 0,4-1-1 0,1 4 12 16,14-8 25-16,-17-1-24 0,-1 0-14 0,-1-3 1 0,-2 3 1 0,0-2-1 0,2 1 0 0,5-13 13 0,-13 5-13 0,-3 6-5 0,-2 1 1 0,-3 1 0 0,-1-4 0 16,-1 3-2-16,-9 2 10 15,1 1-8-15,-3 4-4 0,-1 4 2 0,-2 0 0 0,-5 0-1 16,5 0 1-16,-17 4 7 0,13-1-6 16,4 6-3-16,4-4 1 0,-2 4-1 0,2 2 1 0,1-3-1 15,-8 10 5-15,10-8-3 0,2 3-3 16,2-1 1-16,-1-3-1 0,3 3 2 0,1 4 0 15,2 3 6-15,2-1-5 0,1-6-3 16,1 4 2-16,-1-4-1 0,3 3 1 0,13 13 21 16,-12-16-13-16,2 4 1 0,3-7-7 15,-1-2 1-15,1-2 0 0,2-3 1 0,2 3 7 0,16 6 15 16,-18-15-15-16,0 4-7 0,0 0 0 16,0-3 0-16,-5 1 1 0,2-2 7 0,8-6 17 15,-14 3-18-15,1 1-7 0,-1 3 1 16,-1-1-1-16</inkml:trace>
  <inkml:trace contextRef="#ctx0" brushRef="#br0" timeOffset="52566.4">28182 7419 1608 0,'0'0'0'16,"0"0"0"-16,0 0 38 0,0 0 0 0,-6 16 0 15,5-6 0-15,-3 6-23 0,-1 18 16 0,3-12-15 16,-2 3 30-16,1-4 1 0,1 0 0 0,0 2 0 0,1-2-31 15,1 16 18-15,0-21-17 16,0 2-3-16,0-3 2 0,0 3-2 0,1-6 2 16,1-1-7-16,3 15 9 0,-3-19-9 0,2 2-8 15,1-5 1-15,2 1 1 0,-2-5-1 0,1 3-1 16,8-3 2-16,-7-3 0 0,2-2-3 0,1 1 0 16,-1-3 0-16,-2-2 0 0,2-1 0 15,-4-6 0-15</inkml:trace>
  <inkml:trace contextRef="#ctx0" brushRef="#br0" timeOffset="52761.78">28076 7591 1369 0,'0'0'0'0,"0"0"0"0,0 0 0 16,0 0 15-16,0 0 1 0,0 0 0 15,0 0-1-15,21 11-6 0,-14-11 0 0,0 0 0 0,2 2 1 0,24-6 80 16,-15 2-59-16,3-1-18 0,-1-2 0 0,-3 1 1 0,-1 2 1 0,2-5 6 0,15-7 24 16,-20 11-23-16,1-6-11 0,-2 2 1 0,-5 2-1 15</inkml:trace>
  <inkml:trace contextRef="#ctx0" brushRef="#br0" timeOffset="53170.09">28557 7000 1306 0,'0'0'0'0,"0"0"0"0,0 0 0 0,-7 35 21 15,6-13 1-15,-1 2 0 0,-2 11 0 16,1-5-11-16,-1 2 1 15,1 8-1-15,-1 1 1 0,2 5 17 0,1-1 1 0,-1 5-1 16,0 2 0-16,0-2-16 16,1-1 1-16,-1-5-1 15,0 7 1-15,0-2 0 0,1-3 2 0,-1-2 0 0,2-2 0 0,2-3-7 0,-2-4 0 0,-2-2-1 0,2-1 3 0,3-4-7 0,-1-8 2 0,0 1-2 0,0-9 2 16,-1 0-3-16,1-6 1 0,0-3-1 0,-2-3 1 16,3 4-1-16,1-8-1 0,-1-3 0 0</inkml:trace>
  <inkml:trace contextRef="#ctx0" brushRef="#br0" timeOffset="54123.85">28841 7289 979 0,'0'0'0'0,"0"0"0"0,0 0 0 0,0 0 24 16,0 0 0-16,0 0 1 0,0 0 0 0,0 0-13 16,0 0 0-16,0 0 1 0,0 0-1 15,0 0 26-15,29 33 39 16,-19-15-39-16,3 8-24 0,-1-5 2 16,0 0 0-16,1-1 0 0,-3 4 7 0,10 15 24 15,-8-18-22-15,0-2-14 0,1-3 1 0,-3 0 1 0,1 5-1 0,-1-7-3 0,6 9 10 16,-11-10-9-16,3-6-4 0,-1 1 1 15,-2-4-1-15,-2 1 1 0,-3-5-5 0,4 0 5 16,-4 0-4-16,0 0 0 0,2-5-1 16,-2 1 0-16</inkml:trace>
  <inkml:trace contextRef="#ctx0" brushRef="#br0" timeOffset="54391.04">29115 7280 1130 0,'0'0'0'0,"0"0"0"16,-18 14 0-16,6 2 12 15,-18 23 13-15,12-13-12 0,2-5-5 16,2-2 0-16,-2 4 0 0,2 4-1 0,0-4 17 16,-14 19 25-16,15-19-24 15,3-4-13-15,1-5 1 0,0 2-1 0,0 3 0 0,2-3 4 16,-7 2 16-16,9-11-16 0,1-4-7 0,1 1 0 15,1-1 0-15,2-3 1 0,0 0 1 16,0 0 10-16</inkml:trace>
  <inkml:trace contextRef="#ctx0" brushRef="#br0" timeOffset="54690.37">29203 7473 1080 0,'0'0'0'0,"0"0"0"0,0 0 0 16,0 0 14-16,0 0 15 16,-18 0-15-16,15 2-6 0,-1 3 1 15,1 3 0-15,-3 2 0 0,1 1 17 16,-2 19 27-16,4-15-26 0,1 3-15 15,0-4 1-15,0 0 0 0,2 4 0 0,2-2 1 16,0 1 14-16,-2-10-14 0,2 0-6 0,-1 0 1 0,3-1-1 0,-2 1 1 0,-1-2-6 0,1 0 6 16,3 0-4-16,1 2-3 0,-1-3 2 0,0-2-1 15,-1-1 0-15,-1 1-2 0,10 2 3 16,-6-8-2-16,2 1-1 0,-1 1 0 0,1-2 0 16,-2-1 2-16,-1-2-2 0,4-3 1 15,-6 1-1-15,-3 2-1 0,1 3 1 0,0 1 0 0</inkml:trace>
  <inkml:trace contextRef="#ctx0" brushRef="#br0" timeOffset="54874.61">29028 7586 1017 0,'0'0'0'0,"0"0"0"0,0 0 10 16,0 0 1-16,0 0-1 0,18-7 1 0,-13 5-4 15,6 0 6-15,-4 2-6 0,2 0 16 0,1 0 1 16,-1 0-1-16,0 0 2 0,3 0-14 0,13 2 14 15,-14 0-13-15,-1 0 10 0,2-2 0 16,1 0 1-16,-1 0-1 0,1-2-11 16,9-5 12-16</inkml:trace>
  <inkml:trace contextRef="#ctx0" brushRef="#br0" timeOffset="55288.75">29303 7181 1080 0,'0'0'0'0,"0"0"0"15,0 0 0-15,0 0 16 0,0 0 15 16,18 18-15-16,-11-14-7 0,2 4 0 16,2 1 0-16,3 7 1 0,0 3 17 15,16 31 28 1,-18-24-27-16,-1 6-16 0,-2-6 2 15,-2 4-1-15,-2 7 1 0,2 60 42 16,-7-64-37-16,-2 2-9 0,-3 2 0 0,-2-5 0 0,-2 1 1 0,-21 53 15 16,16-59-17-16,2-3-3 0,1 1-1 15,0-7 1-15,-3-1 1 0,-9 6 5 0,11-16-5 0,0-3 0 0,3-1-3 16,0-6 1-16,0-3-1 0</inkml:trace>
  <inkml:trace contextRef="#ctx0" brushRef="#br0" timeOffset="58169.36">19808 6277 829 0,'0'0'0'15,"0"0"0"-15,-26-3 8 0,19 3 0 0,0 0-1 16,2 3 1-16,-2 1-3 0,-9 5 6 16,7-2-5-16,4 1 16 0,-2 5 0 0,1-6 1 15,-3 5-1-15,6 9-10 0,-6 13 10 16,6-17-10-16,-1 8 29 0,0-2 0 0,1 1 1 15,1-1-1-15,-1 4-25 16,3 16 15-16,0-13-14 0,3-5 15 0,-1-7-1 0,0-1 1 16,1 6-1-16,3-4-18 0,1-6 2 0,0 1-2 15,-2-4 2-15,0-3 3 0,2 2 1 0,-1 2-1 0,-3-4 1 16,2-4-9-16,8-1 10 0,-10-2-8 16,3-2 4-16,1-1 1 0,0-1 0 0</inkml:trace>
  <inkml:trace contextRef="#ctx0" brushRef="#br0" timeOffset="58439.42">20041 6284 1243 0,'0'0'0'0,"0"0"0"0,-12 34 25 16,10-20 0-16,-3 5 1 0,1 2 0 15,1 2-14-15,-2 23 13 16,1-22-11-16,2-2 28 0,0-5 2 16,2 6-1-16,-3-4 0 0,3 2-27 15,-2 4 17 1,-1-11-17-16,1-2-1 0,2-1 0 0,0-7-1 0,0 1 1 0,-2-2-7 16,-1-1 10-16,1-4-9 0,-2-6-7 0,1 1 0 0,-1-2 0 0</inkml:trace>
  <inkml:trace contextRef="#ctx0" brushRef="#br0" timeOffset="59102.91">19863 6457 1332 0,'0'0'0'0,"0"0"0"16,4-4 0-16,1-1 10 0,0 3 1 0,1 0-1 16,2 2 1-16,3 4-4 0,0 1 0 0,-1-5-1 15,2 0 2-15,3 0 14 0,-3 4-1 0,0-4 0 16,4 0 2-16,-4 0-12 0,1 0 0 0,-1 0 0 0,-3 0 1 0,3 0 4 16,1 0 1-16,-3 0 0 0,-3-7 1 0,0 3-9 15,0 2 1-15,2 2 0 0,-5-3 0 0,-1 3-2 16,-3 0 0-16,2-5 0 0,-2 5 1 0,4 0-4 15,-4 0 1-15,0 0 0 0,0 0-1 0,0 0 1 16,0 0 1-16,0 0-2 0,0 0 2 0,0 0-3 16,1 5 1-16,-1-5-1 0,0 3 1 0,0-1 1 15,0 5-1-15,0-2 1 0,0 9-1 0,2 6-1 16,0 1 0-16,-2-2 1 0,-2 1-1 0,2-5 2 0,2 0-1 16,-2-3 1-16,0 4 0 0,0-4-3 0,0-1 1 15,0-3 0-15,-2 1 0 0,-1 0 2 0,-1-4 1 16,1-1-2-16,-1 1 2 0,4-5-2 0,-2 0-1 0,2 0 0 15,-5-5 1-15,1 1 6 0,3-1-5 16,1-4 1-16,3-7-3 0,1 0 1 0,-1-1-1 16,4-4 0-16,11-4 13 0,-9 13-8 15,-4 0 0-15,6 8-3 0,-3-3 0 0,-2 0-1 16,-3 2 2-16,1 3 1 0,1 2 1 0,2 0 0 16,-3 0 0-16,5 0-4 0,-4 0 1 0,2 0-1 15,0 0 2-15,2 2 4 0,0-1 2 0,-1 3-1 16,1-4 0-16,4 5-5 0,-3-3 1 0,-1-2 0 15,-2 2 0-15,11 3 12 0,-10-5-10 16,-4 0 1-16,-4 0-4 0,2 4 0 0,-2-4-1 16,0 3 2-16,0-3 11 0,0 0-10 15,0 0 1-15,-6 0-4 0,-2 0 1 0,1 0 0 0,1 0-1 16,-1 0 0-16,-2 0 0 0,1 0-1 0,-1 2 2 16,2 1-4-16,3-3 2 0,4 0-1 0,-3 4 1 0,1 5-1 15,2-9-2-15,-5 3 2 0,5-1-3 16,1 1 1-16,-1 1 0 0,0-1 1 0,7 13 0 15,-3-9-2-15,1-1 0 16,-1 2 0-16,1-6 1 0,0 0-1 0,9-2 1 16,-5 0-1-16,4 0 0 0,-5-2 0 15,5-3 0-15,-6-4 0 0,2 0 1 0,17-10 2 16,-24 12-2-16,3 2-1 0,-3 1 1 16,-2 4-1-16,4-3 1 0,-1 1 7 15,1 7-6-15,-4-1 0 0,0-1-1 16,0 1 0-16,0 1 1 0,5 13 11 15,-2-13-10-15,1-5 0 0,-1 0-1 16,1 0 0-16</inkml:trace>
  <inkml:trace contextRef="#ctx0" brushRef="#br0" timeOffset="59419.67">20523 6527 1683 0,'0'4'0'0,"-7"-3"0"0,1 6 40 16,3-3 2-16,-1 1-1 0,3 2 1 0,-1 2-27 0,0 9 17 16,-1-10-15-16,1-2 37 0,0 2 1 0,0-2 0 15,2-3 0-15,0-3-39 0,0 4 19 0,4-1-17 16,-4-3 5-16,5-2 0 0,-5 1 1 16,4-10-1-16,4-3-12 0,8-7 14 15,-3 7-12-15,-1 0-8 0,-1 3 2 0,-4 2-2 0,2-1 2 16,-1 5-2-16,3 1 4 0,-8 1-5 15,1-1-3-15,-4 4 0 0,0 0 1 0,2 4 0 16,1 1-1-16,-3 9 1 16,0-3-1-16,0 1-1 0,0 0 0 0,0-3 0 0,2 0 1 15,2-4-1-15,3 7 0 0,-7-8 2 16,0 3-2-16,3-4 0 0,-3-3 0 0,4 4 1 16,1-2-1-16,-3 1 0 0,-2-3 0 0</inkml:trace>
  <inkml:trace contextRef="#ctx0" brushRef="#br0" timeOffset="59719.36">20793 6386 1595 0,'0'0'0'15,"0"0"0"-15,0 0 27 0,0 0 0 0,0 0 0 16,-20 14 1-16,19-8-16 0,-5 2 15 15,6-2-13-15,-3 1 26 0,3-4 2 0,3 3-1 0,-3-6 1 16,4 5-26 0,5 0 15-1,-6-1-14-15,6 3 7 0,-4-4 1 0,2 2 0 0,0 2 0 0,0 2-13 16,8 2 13-16,-10-2-13 0,-2-4-5 0,-1 2 0 0,0 2 0 0,-2 0 1 0,0-4-3 16,-2 11 5-16,-3-11-5 0,0 2-2 0,1 0 0 0,0 0 0 0,1-3 1 15,1 1-2-15,2-5 0 0,-3 3 0 0,3-3 2 16,-4 0-2-16,4 0 1 0,-3 0 1 0,3 0-1 0,0 0-1 15,0-12 3-15</inkml:trace>
  <inkml:trace contextRef="#ctx0" brushRef="#br0" timeOffset="59948.21">20989 6349 1632 0,'0'0'0'0,"0"0"0"16,0 0 26-16,-16 0 1 0,16 0 0 0,0 0 0 16,0 0-15-16,0 6 14 15,1-3-12-15,-1-3 32 16,4 2 1-16,-4-2-1 0</inkml:trace>
  <inkml:trace contextRef="#ctx0" brushRef="#br0" timeOffset="60105.3">20976 6497 1658 0,'0'0'0'0,"0"4"0"16,-2-1 0-16,1 6 24 0,1-2-1 0,-4 0 1 0,2 0-1 0,2 2-11 0,2-4 0 0,-2 2 0 0,0 2 1 0,0 14 94 15,4-16-71-15,-4 3-21 0,1-6-1 0,1 1 1 0,0-1 1 0,1-4 48 0</inkml:trace>
  <inkml:trace contextRef="#ctx0" brushRef="#br0" timeOffset="60270.86">21161 6323 1332 0,'0'0'0'0,"0"0"0"0,0 0 0 16,0 0 78 0,0 0-51-16,0 0-15 0,-7 21 1 15,7-10-1-15,2 4 2 0,3 56 107 16,-5-50-80-16,6 0-25 0,-6-3 0 15,0 1-1-15,-4 0 2 0,8 29 26 16,-10-34-29-16,6-2-6 16,0-3 1-16,-1-2 0 0,-3-2 0 0,2 6 1 0,-1-9-6 0,3-2-2 15,-4-6 0-15,4 3 0 0,2-1 2 0,-2-1-3 0,0-2 1 16,0-2-1-16</inkml:trace>
  <inkml:trace contextRef="#ctx0" brushRef="#br0" timeOffset="60475.66">21027 6504 1318 0,'4'0'0'0,"-4"-3"0"16,0 3 17-16,5-6 1 0,2 3-1 15,0 1 1-15,4-3-9 16,8 1 11-16,-6-3-10 0,-1 4 18 16,0 1 1-16,-3 2-1 0,2-4 1 0,1 4-15 15,11 0 13 1,-14 0-14-16,1 0 6 0,1 4 2 0,0-4-2 0,-6-4 1 0,2 4-10 15,11-5 12-15</inkml:trace>
  <inkml:trace contextRef="#ctx0" brushRef="#br0" timeOffset="60711.97">21394 6272 1407 0,'0'0'0'0,"0"0"0"0,0 0 0 16,0 0 18-16,0 0 18 15,0 0-18-15,0 0-8 0,0 0 0 16,0 0 0-16,0 0 0 0,0 0 15 16,4 21 24-1,-4-17-24-15,2-3-13 0,-2 3 0 0,-2 3 1 0</inkml:trace>
  <inkml:trace contextRef="#ctx0" brushRef="#br0" timeOffset="60814.8">21366 6483 1218 0,'0'0'0'0,"-2"4"0"15,0 1 0-15,1 0 16 0,-3 7 16 16,4-3-15-16,0-4-8 0,0 3 1 0,0 0-1 0,0-2 1 0,0 9 63 16,0-11-48-16,0-1-14 0,0-3 2 0,0 0-1 0,0 0 0 15,4 2 34-15,-4-2-23 0</inkml:trace>
  <inkml:trace contextRef="#ctx0" brushRef="#br0" timeOffset="61369.96">21481 6465 1218 0,'0'0'0'0,"0"0"0"16,0 0 11-16,-16 25 2 0,14-20-1 0,0 6 0 0,0 5-5 15,4 10 9-15,2-14-8 0,1 1 11 0,0-4 1 16,2-1-1-16,4-2 1 0,1 2-10 0,11 1 12 15,-9-9-11-15,2-5-1 16,-2 1 0-16,-3-6 0 0,0 3 1 0,1 0-4 16,9-13 7-16,-16 8-6 0,1 0-5 15,-3-1 0-15,-5-1 1 0,1 0-1 0,-5 6-1 16,-4-10 4-16,1 9-3 0,0 6 7 0,0-1 0 16,2 1 1-16,-3 1-1 0,1 2-4 0,-2 2 8 15,11-2-7-15,-3 3 9 0,3-3 2 0,-4 4-1 16,4-4 1-16,2 1-8 0,1 3 10 15,1-1-9-15,1-3 13 0,6 4 2 0,-2-4-1 16,3-4 1-16,6 1-14 0,13-2 13 16,-13 1-12-16,-2-1 12 0,-4 3 1 0,-1 0-1 15,-2 2 1-15,0 0-14 0,-2 0 1 0,-2 2-1 16,-5-2 2-16,2 4 6 0,-1-1 1 0,1 1 0 0,0 4 1 16,0 1-11-16,1 11 11 0,-1-8-10 15,0 2 5-15,0-3 0 0,-1-8 1 0,1 2 0 16,2-1-8-16,-1-2 11 0,1-4-11 15,1-2 7-15,-3 1-1 0,1 1 1 0,1-1 1 16,-1-8-9-16,4-12 11 0,-1 16-9 0,-1-2 2 16,2 2 2-16,0 2-2 0,-2-4 2 0,1 6-8 15,2-4 11-15,-8 7-9 0,4-4 6 16,-1 4 1-16,1 2-2 0,-4-2 2 0,4 2-7 16,-1 1 9-16,1 1-9 0,-1 4 4 15,1-1 1-15,-1 2-1 0,2 2 1 0,3 1-6 16,4 7 7-16,-10-11-6 0,3-5 3 0,0 2 0 15,-1 1 0-15,-2-3 1 0,-2-3-7 0,3 4 10 16,1-1-8-16,-4-3 2 0,0 0 0 16,3 2 0-16</inkml:trace>
  <inkml:trace contextRef="#ctx0" brushRef="#br0" timeOffset="61665.58">22066 6203 1733 0,'0'0'0'0,"0"0"0"0,23 0 53 0,-12 4 1 0,-1-1 0 0,3 8 0 0,1 1-38 16,7 20 19-16,-12-13-17 0,0 6 51 0,-2-1-1 0,-4 10 1 0,1-6 0 0,1 7-51 0,-1 30 18 0,-6-26-18 0,-2-6-2 0,1-4 1 0,-3 4-2 15,-1-1 2-15,0-2-8 0,0-6 1 0,-2-4-1 0,1-5 1 0,-3 5-8 0,4-1 1 0,0-7-1 0,-5 1 1 0,3-6-2 16,2 0 2-16,0-4-1 0,0-1 0 0,0-2-2 16,-1-2 0-16,0-1 0 0</inkml:trace>
  <inkml:trace contextRef="#ctx0" brushRef="#br0" timeOffset="64417.77">27434 6122 1218 0,'0'0'0'0,"0"0"0"16,0 0 22-16,24 27 0 0,-15-18-22 15,-7-2 0-15,-2-7 9 0,-9 0 0 0,-1 3 0 0,-4-3 1 16,1 4-4-16,3-4 0 15,1-4 0-15,0 4 1 0,0 0 7 16,2 0 1-16,0 4-1 0,2-3 1 0,-2 3-6 16,0 1 0-16,1-3 0 0,-1 9 0 15,0-3 0-15,0 5 0 0,0-1 0 0,-3 2 1 0,-3 4-4 0,3-1 0 0,1-1 0 0,2 0 1 0,0 3-2 0,1-1 2 16,1 3-1-16,3-5 0 0,2-4-1 0,0 2-1 0,0 4 1 0,0-1-1 0,4-1 3 0,-1 2 0 16</inkml:trace>
  <inkml:trace contextRef="#ctx0" brushRef="#br0" timeOffset="64524.61">27263 6513 1612 0,'5'14'63'16,"0"2"0"-16,1-2 1 0,-1 0-64 0,0-5 0 15,0-2 0-15,-1 0 0 0,-1 3 1 0,3 4 1 16,-6-10-1-16,0-4 0 0,3 4 0 0,-3-4 1 0,0 0-1 0,4 0 4 0,-1 0 8 16,1 0-7-16,-1-9-1 0,1-4-1 0,-2-1 1 15</inkml:trace>
  <inkml:trace contextRef="#ctx0" brushRef="#br0" timeOffset="65299.21">27520 6395 1255 0,'0'0'0'0,"0"0"0"16,0 0 32-16,0 0-1 0,0 0 0 0,0 0 2 0,0 0-19 16,0 0 15-16,20-12-15 0,-13 8 33 0,0 1 1 0,0-1-1 15,0-1 0-15,2-4-31 0,3-8 17 0,-7 8-16 0,-1 0 10 0,-1 0 1 0,-3 0-1 0,4 2 1 0,-2 2-16 16,-6-7 15-16,2 5-13 0,2 1-2 0,-5 3 0 0,0 3 1 0,-1-5 0 0,1 3-5 0,-5 4 8 16,4 3-8-16,1-2-3 0,0 3 2 0,-2 1 0 0,0-2-1 0,0 6-1 15,-2 10 4-15,7-16-5 0,0 4 1 0,0 3-1 16,1-1 1-16,-1-3-1 0,2 5 0 15,3 11 2-15,1-13-1 0,-1 5 1 0,1-2 0 16,0-2 0-16,1-3 1 0,2 0-3 0,7 3 5 16,-5-8-4-16,1-1 0 0,1-1 1 0,-2-4-1 15,1-3 1-15,1 1-3 0,10-3 6 16,-10 2-4-16,-1-6 2 0,-1 3-1 0,0-1 1 16,0-2 0-16,0 4-3 0,1-5 5 15</inkml:trace>
  <inkml:trace contextRef="#ctx0" brushRef="#br0" timeOffset="65811.4">27813 6314 1444 0,'0'0'0'0,"-4"0"0"16,1 0 26-16,3 0 1 0,-4 0-2 0,4 0 2 0,-3 4-14 15,3-4-1-15,-4 0 0 0,4 0 2 0,-3 3 15 16,1-1 0-16,0 3 0 0,2 2 2 15,0 7-18-15,0 0 1 16,0 2-1-16,0-3 2 0,0-1 0 0,0-2 1 16,0-1 0-16,0-2 1 0,2-1-8 15,-2-6-1-15,-2 5 1 16,2-5 2-16,0 0-8 0,0 0 1 0,0 0 0 0,4-7 0 0,-1-4-1 0,1 2 0 16,-1-1 0-16,3-6 1 0,3 2-2 0,-1 0 0 0,1 0 0 0,0 5 2 0,0 0-2 0,0 2 0 15,-2 0 0-15,-4 2 1 0,1-2-1 0,1 2 1 16,-1 5 0-16,-4 0 0 0,0 0-1 0,3 0 0 15,-3 0 1-15,2 5-1 0,-2-2 1 0,0 1 1 16,0-2-1-16,0 5 0 0,0-2 0 0,0 5-1 16,0 1 0-16,0 3 1 0,0-5 2 0,0 3-1 15,-2-7 1-15,-1 3 1 0,3-5-3 0,0 2 0 16,0-1 1-16,0-4 0 0,0 0 3 0,0 0 0 0,0 0-1 16,0 0 1-16,3 0-2 0,-1-4-1 0,0 1 1 15,1-2 0-15,2-4 3 0,2-2 1 0,2 1 0 16,-2 3 0-16,4-4-3 0,-2 8-1 0,0-5 1 15,-2 7 0-15,-2-3 3 0,-2 4 2 0,-3 0-1 16,4-5 0-16,0 5-5 0,1 2 9 16,-5 1-7-16,0 2 5 0,2 3 1 0,-1 0 0 15,1 1 0-15,0 5-5 0,0 0 0 0,-1 4 0 0,1-8 1 16,0 3 5-16,0 1 1 0,-2-7 0 0,1 2 0 16,1-6-6-16,0 2 0 0,-2-1 0 0,0-4 0 15,0 0 6-15,0 0-1 0,0 0 1 0</inkml:trace>
  <inkml:trace contextRef="#ctx0" brushRef="#br0" timeOffset="66013.2">28111 6195 1695 0,'0'0'0'0,"0"0"0"0,0 0 0 0,0 0 50 0,0 0 48 0,0 0-48 0,0 0-34 16,0 0 1-16,0 0 0 0,0 0 0 0,0 0 53 0,7 17-1 16,-2-13 1-16,3-4-1 0,-1 0-51 0,-2 0 0 0,-2 0 0 15</inkml:trace>
  <inkml:trace contextRef="#ctx0" brushRef="#br0" timeOffset="66212.78">28134 6328 1608 0,'0'4'0'0,"-3"-8"0"16,-3 4 23-16,1 4 1 0,3-1-1 0,2 3 2 0,0-3-14 0,0 13 14 0,2-9-13 0,-2 2 11 16,0-2 0-16,2 2 1 0,-1-6-1 0,-1 2-11 0,2 6 12 0,0-8-11 15,-2-3-3-15,4 4 0 0,-4-4 0 0,5 2 1 0,-5-2-4 0,0 0 6 0</inkml:trace>
  <inkml:trace contextRef="#ctx0" brushRef="#br0" timeOffset="66500.82">28333 6203 1407 0,'0'0'0'0,"0"0"0"0,0 0 13 16,0 0 1-16,-21 13-1 0,16-10 2 0,-2 1-7 15,-4 8 8 1,8-9-7-16,1 5 14 16,0-3 0-16,0 0 1 0,1 4 0 0,1-2-13 15,3 2 13-15,1-6-11 0,-1-1 5 16,3 2 0-16,-1-1 0 0,0 1 0 0,0 1-8 0,10 2 10 0,-8-5-10 0,1 1-4 0,1-3 0 0,-3 4 0 16,-3-1 1-16,1-1-3 0,1 7 5 0,-3-8-4 0,-1 7 2 0,1-3 1 15,-2 4 0-15,-2-1 0 0,-1 3-2 0,-4 10 5 16,0-10-5-16,0 1 2 0,1 0 3 0,-1-1-1 15,2-4 0-15,2-2-5 0,1-1 9 16,-2-1-7-16,4-3 4 0,-3 0 1 0,3 0-1 16,1-7 2-16,3-2-7 0,-2-15 10 0</inkml:trace>
  <inkml:trace contextRef="#ctx0" brushRef="#br0" timeOffset="66830.85">28520 6196 1394 0,'0'0'0'0,"0"0"0"15,0 0 32-15,0 0 0 0,-19-1 1 16,15 2-1-16,1 3-18 16,-2 3 15-16,1 2-14 0,1-4 27 15,1 2 1-15,0 0 0 0,0 0-1 0,0-3-26 16,2 4 15-1,2-4-14-15,0 3-4 0,0-4-1 0,-2-3 0 0,5 9 1 0,-3-5-6 0,-2 1 1 0,2 2 0 16,1-3 0-16,-1 1-7 0,0 2 0 0,-1-2 0 0,3-1 0 0,-2 1 1 0,-2 4-1 16,0-4 0-16,3 4 0 0,-1 5-1 0,-2-2 0 15,0-1 0-15,0-2 0 0,0-4 0 0,0 2 0 16,0-2 0-16,0 0 0 0,-2-1-1 0,-1-2 1 0,-1-1-1 16,4-1 1-16,-3 6-1 0,3-6 1 0,-4 0-2 15,4 0 2-15,-3-6 0 0,1 3 0 0,2 3 0 16,-4-4 0-16,3-1 0 0,-1 2 0 0,0 1 0 15</inkml:trace>
  <inkml:trace contextRef="#ctx0" brushRef="#br0" timeOffset="67027.39">28591 6165 1356 0,'0'0'0'0,"0"0"0"16,0 0 0-16,0 0 27 0,0 0 0 0,0 0 0 0,0 0 1 0,0 0-16 15,0 0 2-15,0 0-2 0,0 0 2 0,0 0 34 16,18 8 1-16,-18-8 1 0,5 4-1 0,-2 1-32 16,1-1 0-16,-1 1 0 0,1-5-1 0,-1 0-1 15,1 4 0-15,-2-3-1 0</inkml:trace>
  <inkml:trace contextRef="#ctx0" brushRef="#br0" timeOffset="67193.07">28647 6332 1332 0,'0'0'0'0,"-1"3"0"0,-6-1 0 0,1 2 9 0,3 1 1 0,1 4-1 0,-2-2 1 0,1 1-5 16,1 1 2-16,0-2 0 0,-3 2 0 0,3-4 9 0,1 1 1 0,-1-1 0 0,0 2 1 0,2-4-9 0,-4 3 11 16,3-3-10-16,1-3 8 0,1 4 0 0,-1-4 0 15,4-4 0-15,0-3-8 0,-1 2 0 0,2 1 0 16</inkml:trace>
  <inkml:trace contextRef="#ctx0" brushRef="#br0" timeOffset="67726.03">28778 6328 1243 0,'0'0'0'16,"0"0"0"-16,-18 7 21 0,15-1 2 0,1-1-2 15,0 4 1-15,2-4-10 0,4 7 10 0,-4-8-10 16,0-4 24-16,3 3 1 0,1 1-1 0,-1-4 1 15,1 0-22-15,3 0 15 0,-2 0-14 16,2 0 29-16,-2-4 1 0,-1 1-1 16,-2-3 1-16,0 3-31 15,3-6 19-15,-5 6-17 0,-2-1 2 0,-1-1 1 0,-1 3-1 0,2-1 1 0,0-3-9 16,-5 3 11-16,7 3-11 0,-1-7 2 16,-3 5-1-16,2 0 0 0,2 2 2 0,-1-7-6 15,4-2 7-15,1 2-7 0,1 2 2 0,2 2 0 16,0-3 0-16,0 3 2 0,2-1-6 15,9 1 8-15,-11 1-7 0,0 2 3 0,0 2 0 16,0 1 0-16,0 1 0 0,0-1-3 0,4 6 6 16,-6-5-6-16,-2 1 3 0,-1 2 0 0,-2-5 0 15,0-2 0-15,2 7-3 0,1-2 7 16,-3-3-8-16,0 1 7 0,0 1 0 0,0-1 1 16,0 3-1-16,0-6-5 0,0 0 8 15,0 3-7-15,0-3 5 0,4 2 1 0,-4-2-1 16,3 3 2-16,-3-3-7 0,6-8 9 15,-5 2-9-15,1 3 6 0,-2 3-1 0,6-4 1 16,-6 4-1-16,3-3-5 0,4 1 9 16,-3 0-9-16,1 2 4 0,2-3 0 0,-3 3 0 15,1 0 1-15,2 0-6 0,2 3 8 16,-6-3-8-16,1 0 3 0,-1 2 0 0,1 3 0 16,-1-1 0-16,1-1-4 0,3 11 6 15,-4-5-5-15,-1-4 1 0,0 2 1 0,0-1-1 0,1 1 1 16,-1-6-4-16,-2 10 8 0,0-11-8 15,4 2 1-15,-4-2 1 0,3 3 0 0</inkml:trace>
  <inkml:trace contextRef="#ctx0" brushRef="#br0" timeOffset="67976.17">29210 6084 1771 0,'0'0'0'0,"0"0"0"0,0 0 45 0,0 0 0 0,0 0 0 15,21 17 0-15,-14-6-29 0,11 15 16 0,-9-8-15 0,0 3 44 0,-2 2-1 16,-2 0 1-16,-2-2 1 0,3 7-46 0,-3 21 20 16,-6-24-18-16,-3 3-2 0,-1-3 1 0,-1-3 0 15,-3 3 0-15,2-2-9 0,-12 14 12 16,9-20-10-16,1-1-8 0,0-7 0 0,-1 0 0 15,-2 1 1-15,0-3-2 0,-13-1 3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8C1C3-D44C-421A-B878-649C6EF4C91A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ED4B3-2F43-48EA-A84B-354542C92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47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D4DC253-A9A5-4D90-B624-D5BA5845A987}" type="slidenum">
              <a:rPr lang="en-US" sz="1300"/>
              <a:pPr eaLnBrk="1" hangingPunct="1"/>
              <a:t>3</a:t>
            </a:fld>
            <a:endParaRPr lang="en-US" sz="13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2F25A04-AD2E-44F3-AFC4-F98EA25C7AF0}" type="slidenum">
              <a:rPr lang="en-US" sz="1300"/>
              <a:pPr eaLnBrk="1" hangingPunct="1"/>
              <a:t>26</a:t>
            </a:fld>
            <a:endParaRPr lang="en-US" sz="13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C31FDCF-3A5F-45BB-BE78-2255FC240CFB}" type="slidenum">
              <a:rPr lang="en-US" sz="1300"/>
              <a:pPr eaLnBrk="1" hangingPunct="1"/>
              <a:t>27</a:t>
            </a:fld>
            <a:endParaRPr lang="en-US" sz="13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6150C38-8F90-468C-8ADD-18932126F018}" type="slidenum">
              <a:rPr lang="en-US" sz="1300"/>
              <a:pPr eaLnBrk="1" hangingPunct="1"/>
              <a:t>28</a:t>
            </a:fld>
            <a:endParaRPr lang="en-US" sz="13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ED4B3-2F43-48EA-A84B-354542C92C1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73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0f92de98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0f92de98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0f92de98d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0f92de98d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0f92de98d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0f92de98d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0f92de98db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0f92de98db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0f92de98d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0f92de98d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0f92de98db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0f92de98db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0f92de98db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0f92de98db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0f92de98db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0f92de98db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0f92de98db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0f92de98db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0f92de98d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0f92de98db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0f92de98db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0f92de98db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0f92de98db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0f92de98db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0f92de98db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0f92de98db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pitchFamily="34" charset="0"/>
                <a:ea typeface="ＭＳ Ｐゴシック" pitchFamily="34" charset="-128"/>
              </a:rPr>
              <a:t>Add conditional independence</a:t>
            </a:r>
            <a:r>
              <a:rPr lang="en-US" baseline="0" dirty="0">
                <a:latin typeface="Arial" pitchFamily="34" charset="0"/>
                <a:ea typeface="ＭＳ Ｐゴシック" pitchFamily="34" charset="-128"/>
              </a:rPr>
              <a:t> consequences here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D4DC253-A9A5-4D90-B624-D5BA5845A987}" type="slidenum">
              <a:rPr lang="en-US" sz="1300"/>
              <a:pPr eaLnBrk="1" hangingPunct="1"/>
              <a:t>17</a:t>
            </a:fld>
            <a:endParaRPr lang="en-US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ED4B3-2F43-48EA-A84B-354542C92C1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73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8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pitchFamily="34" charset="0"/>
                <a:ea typeface="ＭＳ Ｐゴシック" pitchFamily="34" charset="-128"/>
              </a:rPr>
              <a:t>Dan has some demo for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E0D98D4-78BC-410E-807E-3CF904F29929}" type="slidenum">
              <a:rPr lang="en-US" sz="1300"/>
              <a:pPr eaLnBrk="1" hangingPunct="1"/>
              <a:t>22</a:t>
            </a:fld>
            <a:endParaRPr lang="en-US"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467A021-EE08-411B-BCD8-80D56E705DA8}" type="slidenum">
              <a:rPr lang="en-US" sz="1300"/>
              <a:pPr eaLnBrk="1" hangingPunct="1"/>
              <a:t>23</a:t>
            </a:fld>
            <a:endParaRPr lang="en-US" sz="13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D1D1D66-829D-40F7-87E0-0A1B418824B1}" type="slidenum">
              <a:rPr lang="en-US" sz="1300"/>
              <a:pPr eaLnBrk="1" hangingPunct="1"/>
              <a:t>24</a:t>
            </a:fld>
            <a:endParaRPr lang="en-US" sz="13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6F41D82-CFF6-49DA-BB1F-0BF0014E07B6}" type="slidenum">
              <a:rPr lang="en-US" sz="1300"/>
              <a:pPr eaLnBrk="1" hangingPunct="1"/>
              <a:t>25</a:t>
            </a:fld>
            <a:endParaRPr lang="en-US" sz="13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4CA12-D146-51E5-22C5-EE66F0FAC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93EC69-6F33-19B4-BB5D-B11F946DF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DE610-A7DA-8332-19D4-CC9A67229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0602-DB7E-43E1-9DE6-09AF18489462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585D6-B86A-7794-395E-C79F35185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84AEF-AF85-1281-4D5C-E26A80EA6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22B6-B8D3-415C-B398-D644F74E8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42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47440-FC0F-F9DA-1744-D677B65E5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F5165E-0FC3-8868-B5C4-FAE0F0514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EADCD-0BDA-81B2-28ED-91648E1B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0602-DB7E-43E1-9DE6-09AF18489462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8AD6C-173E-38A7-2323-832EA2A3F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18D68-A7CD-CD5E-F2E3-BE377012D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22B6-B8D3-415C-B398-D644F74E8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26E67E-4C40-6E96-3B47-88A429BF2D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7F1449-BDF4-37FE-964B-AE8592D93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57EB4-7FD1-7BE7-08BD-C94DD6A7F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0602-DB7E-43E1-9DE6-09AF18489462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0AE3A-52CB-02F2-2F28-0709D7165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AAB4A-9F6A-1C83-122D-B8A3E3DAA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22B6-B8D3-415C-B398-D644F74E8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07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1532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409D3-1A3D-873F-FDA3-BB05618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2837"/>
          </a:xfr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7BA52-012A-144E-B503-85D8BA202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9252"/>
            <a:ext cx="10515600" cy="4767711"/>
          </a:xfrm>
        </p:spPr>
        <p:txBody>
          <a:bodyPr/>
          <a:lstStyle>
            <a:lvl1pPr marL="320040" indent="-320040">
              <a:lnSpc>
                <a:spcPct val="100000"/>
              </a:lnSpc>
              <a:buFont typeface="Arial" panose="020B0604020202020204" pitchFamily="34" charset="0"/>
              <a:buChar char="●"/>
              <a:defRPr sz="23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74320">
              <a:lnSpc>
                <a:spcPct val="100000"/>
              </a:lnSpc>
              <a:buFont typeface="Arial" panose="020B0604020202020204" pitchFamily="34" charset="0"/>
              <a:buChar char="●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Font typeface="Arial" panose="020B0604020202020204" pitchFamily="34" charset="0"/>
              <a:buChar char="●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buFont typeface="Arial" panose="020B0604020202020204" pitchFamily="34" charset="0"/>
              <a:buChar char="●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buFont typeface="Arial" panose="020B0604020202020204" pitchFamily="34" charset="0"/>
              <a:buChar char="●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08748-D124-5A86-EBC2-B3F6FBC7A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0602-DB7E-43E1-9DE6-09AF18489462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279D6-7FA7-7A3D-4C24-DDB86372A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69A4A-CA63-19CF-212B-0D19C90D8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22B6-B8D3-415C-B398-D644F74E8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52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5E812-973A-62BC-FBA6-865CEF483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FD689-B504-BD0C-BAFD-0F2C65B99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248D9-D22E-FA93-4162-8EE9A0CD3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0602-DB7E-43E1-9DE6-09AF18489462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1A89F-6364-42C7-8C4E-98DF1972D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E3E88-3AE9-B371-F477-E2BD5460B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22B6-B8D3-415C-B398-D644F74E8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28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192EF-414B-536E-42CE-024CC1A34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43066-FDBB-4BDB-4655-0431F640B4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2C45F-4FAB-94BB-DDA4-3F4E529A82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371D21-AD02-BC98-4D17-081918E3E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0602-DB7E-43E1-9DE6-09AF18489462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434AE5-D354-C5EB-3B39-BAFB685CC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F07495-3E5D-EEF3-A76A-71A582CDB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22B6-B8D3-415C-B398-D644F74E8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8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71311-FA0A-B778-7548-095C2574D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FAE7C0-ADDB-E946-9745-682238C0A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F147A3-4681-8E8D-10F7-7913303B5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C4D2EC-DDED-0BB6-95F0-612C172A4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6C5B06-F627-E2F3-A5D0-55AFEE4083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D5393E-02A1-F875-A4D8-A7C27504C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0602-DB7E-43E1-9DE6-09AF18489462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48BC2B-63E7-8BDB-1B34-240198A21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ADB6CF-F6B0-0962-B8ED-D5B48A0AE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22B6-B8D3-415C-B398-D644F74E8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2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1E7E-CA32-37A2-CC33-A2951681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2D338A-0CC5-AFAC-8DD1-DDEB206D2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0602-DB7E-43E1-9DE6-09AF18489462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2B9111-BEEF-E4D7-9AD8-D81597073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38194F-490F-3C66-619D-910118DDD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22B6-B8D3-415C-B398-D644F74E8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77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E1ECA6-90FA-4E74-B832-DC6E32857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0602-DB7E-43E1-9DE6-09AF18489462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9D4717-2B1A-B2F6-9433-50327BE5A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D1C22-65C1-ACF8-1EB3-CC9A558E0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22B6-B8D3-415C-B398-D644F74E8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27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B4C00-5F9D-E1F7-2235-DA8C976E4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3A7AA-3D2A-0E27-4904-F0442EB02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D95EFE-7F0F-1BBB-FB3E-F27D8F412F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09E3F-A4C9-EA55-98E8-1A061DA9D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0602-DB7E-43E1-9DE6-09AF18489462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9E0A1B-CB64-F439-8431-26C47C996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78602-C0D7-0713-7C84-A49612C1D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22B6-B8D3-415C-B398-D644F74E8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65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7FF89-015F-D410-2A68-AC4DD065E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5F54C0-CD41-DE4F-453B-083C950525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D9A38D-7410-76A0-C82D-1EFACD622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952270-5BA8-C87E-DF11-BCECEBB9E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0602-DB7E-43E1-9DE6-09AF18489462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FB8A4-E8F3-B768-3CF3-D5515E6C8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FA20EE-7244-A509-1CBB-C083295A4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22B6-B8D3-415C-B398-D644F74E8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3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B09D12-0ACA-354D-F1B1-238DBE285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1876C-EB0D-D7CF-35DA-64824D879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3147A-8268-9616-7584-45E24ACC8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20602-DB7E-43E1-9DE6-09AF18489462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46CC6-09BE-35AF-1B2F-EB3F90F56E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5978F-30E0-F852-C862-11626AFF8E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122B6-B8D3-415C-B398-D644F74E8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4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png"/><Relationship Id="rId4" Type="http://schemas.openxmlformats.org/officeDocument/2006/relationships/customXml" Target="../ink/ink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4.png"/><Relationship Id="rId3" Type="http://schemas.openxmlformats.org/officeDocument/2006/relationships/image" Target="../media/image100.png"/><Relationship Id="rId21" Type="http://schemas.openxmlformats.org/officeDocument/2006/relationships/customXml" Target="../ink/ink11.xml"/><Relationship Id="rId7" Type="http://schemas.openxmlformats.org/officeDocument/2006/relationships/image" Target="../media/image14.png"/><Relationship Id="rId17" Type="http://schemas.openxmlformats.org/officeDocument/2006/relationships/image" Target="../media/image23.png"/><Relationship Id="rId2" Type="http://schemas.openxmlformats.org/officeDocument/2006/relationships/image" Target="../media/image90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8.png"/><Relationship Id="rId5" Type="http://schemas.openxmlformats.org/officeDocument/2006/relationships/image" Target="../media/image120.png"/><Relationship Id="rId15" Type="http://schemas.openxmlformats.org/officeDocument/2006/relationships/image" Target="../media/image19.png"/><Relationship Id="rId10" Type="http://schemas.openxmlformats.org/officeDocument/2006/relationships/image" Target="../media/image17.png"/><Relationship Id="rId19" Type="http://schemas.openxmlformats.org/officeDocument/2006/relationships/image" Target="../media/image25.png"/><Relationship Id="rId4" Type="http://schemas.openxmlformats.org/officeDocument/2006/relationships/image" Target="../media/image110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customXml" Target="../ink/ink13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4" Type="http://schemas.openxmlformats.org/officeDocument/2006/relationships/image" Target="../media/image5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5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rzmH_yerBU&amp;ab_channel=MATLAB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saVZtgPyyJQ&amp;ab_channel=MATLAB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79BF2-D9FD-F0BC-ABE5-CCC2FAA8FF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Markov Models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13AF32-5A30-4D0E-C174-145E4D394B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74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prediction, 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 2: &lt;0.66,0.34&gt;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What is the weather like at time 3?</a:t>
            </a:r>
          </a:p>
          <a:p>
            <a:pPr marL="411480" lvl="1" indent="0">
              <a:buNone/>
            </a:pPr>
            <a:r>
              <a:rPr lang="en-US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3200" baseline="-25000" dirty="0">
                <a:solidFill>
                  <a:srgbClr val="CC00CC"/>
                </a:solidFill>
                <a:latin typeface="Calibri"/>
                <a:cs typeface="Calibri"/>
              </a:rPr>
              <a:t>3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) =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sz="3200" i="1" baseline="-25000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400" i="1" baseline="-51000" dirty="0">
                <a:solidFill>
                  <a:srgbClr val="CC00CC"/>
                </a:solidFill>
                <a:sym typeface="Symbol"/>
              </a:rPr>
              <a:t>2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3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,X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=x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</a:p>
          <a:p>
            <a:pPr marL="411480" lvl="1" indent="0">
              <a:buNone/>
            </a:pPr>
            <a:r>
              <a:rPr lang="en-US" dirty="0">
                <a:solidFill>
                  <a:srgbClr val="CC00CC"/>
                </a:solidFill>
                <a:sym typeface="Symbol"/>
              </a:rPr>
              <a:t>          = </a:t>
            </a:r>
            <a:r>
              <a:rPr lang="en-US" sz="3200" i="1" baseline="-25000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400" i="1" baseline="-51000" dirty="0">
                <a:solidFill>
                  <a:srgbClr val="CC00CC"/>
                </a:solidFill>
                <a:sym typeface="Symbol"/>
              </a:rPr>
              <a:t>2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=x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3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|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=x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</a:p>
          <a:p>
            <a:pPr marL="411480" lvl="1" indent="0">
              <a:buNone/>
            </a:pPr>
            <a:r>
              <a:rPr lang="en-US" dirty="0">
                <a:solidFill>
                  <a:srgbClr val="CC00CC"/>
                </a:solidFill>
                <a:sym typeface="Symbol"/>
              </a:rPr>
              <a:t>          = 0.66&lt;0.9,0.1&gt; + 0.34&lt;0.3,0.7&gt; = &lt;0.696,0.304&gt;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762500" y="1371600"/>
          <a:ext cx="2362199" cy="147878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95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6F552E9-3CAD-826E-1EE6-B93FC5F8A890}"/>
              </a:ext>
            </a:extLst>
          </p:cNvPr>
          <p:cNvGrpSpPr/>
          <p:nvPr/>
        </p:nvGrpSpPr>
        <p:grpSpPr>
          <a:xfrm>
            <a:off x="801186" y="1598020"/>
            <a:ext cx="4657642" cy="533400"/>
            <a:chOff x="3895276" y="2590800"/>
            <a:chExt cx="4657642" cy="5334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0A49E0C-6421-1C47-F53B-13ED0A841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0076" y="2590800"/>
              <a:ext cx="542842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C936591-EDF8-0965-C9CB-F55A1EE96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9676" y="2590800"/>
              <a:ext cx="542842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cxnSp>
          <p:nvCxnSpPr>
            <p:cNvPr id="7" name="AutoShape 6">
              <a:extLst>
                <a:ext uri="{FF2B5EF4-FFF2-40B4-BE49-F238E27FC236}">
                  <a16:creationId xmlns:a16="http://schemas.microsoft.com/office/drawing/2014/main" id="{757C18B7-2D0E-1F72-6C5B-160B16C23181}"/>
                </a:ext>
              </a:extLst>
            </p:cNvPr>
            <p:cNvCxnSpPr>
              <a:cxnSpLocks noChangeShapeType="1"/>
              <a:stCxn id="8" idx="6"/>
              <a:endCxn id="6" idx="2"/>
            </p:cNvCxnSpPr>
            <p:nvPr/>
          </p:nvCxnSpPr>
          <p:spPr bwMode="auto">
            <a:xfrm>
              <a:off x="4438118" y="2857500"/>
              <a:ext cx="371558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AB836B4-CECF-B33F-8EB0-EC1B371AC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5276" y="2590800"/>
              <a:ext cx="542842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baseline="-25000" dirty="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7FB7220-ADDF-48A7-13D3-5B3ED7FFF2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4076" y="2590800"/>
              <a:ext cx="542842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cxnSp>
          <p:nvCxnSpPr>
            <p:cNvPr id="10" name="AutoShape 9">
              <a:extLst>
                <a:ext uri="{FF2B5EF4-FFF2-40B4-BE49-F238E27FC236}">
                  <a16:creationId xmlns:a16="http://schemas.microsoft.com/office/drawing/2014/main" id="{48325FFC-6E0B-C1FA-C971-6D5C345DA33B}"/>
                </a:ext>
              </a:extLst>
            </p:cNvPr>
            <p:cNvCxnSpPr>
              <a:cxnSpLocks noChangeShapeType="1"/>
              <a:stCxn id="9" idx="6"/>
              <a:endCxn id="12" idx="2"/>
            </p:cNvCxnSpPr>
            <p:nvPr/>
          </p:nvCxnSpPr>
          <p:spPr bwMode="auto">
            <a:xfrm>
              <a:off x="6266918" y="2857500"/>
              <a:ext cx="371558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10">
              <a:extLst>
                <a:ext uri="{FF2B5EF4-FFF2-40B4-BE49-F238E27FC236}">
                  <a16:creationId xmlns:a16="http://schemas.microsoft.com/office/drawing/2014/main" id="{C816FCC5-5C16-E48F-1719-759DD62E2EDB}"/>
                </a:ext>
              </a:extLst>
            </p:cNvPr>
            <p:cNvCxnSpPr>
              <a:cxnSpLocks noChangeShapeType="1"/>
              <a:stCxn id="6" idx="6"/>
              <a:endCxn id="9" idx="2"/>
            </p:cNvCxnSpPr>
            <p:nvPr/>
          </p:nvCxnSpPr>
          <p:spPr bwMode="auto">
            <a:xfrm>
              <a:off x="5352518" y="2857500"/>
              <a:ext cx="371558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51FD0-77E7-D982-72D0-276CF9ABA6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8476" y="2590800"/>
              <a:ext cx="542842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baseline="-25000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cxnSp>
          <p:nvCxnSpPr>
            <p:cNvPr id="13" name="AutoShape 12">
              <a:extLst>
                <a:ext uri="{FF2B5EF4-FFF2-40B4-BE49-F238E27FC236}">
                  <a16:creationId xmlns:a16="http://schemas.microsoft.com/office/drawing/2014/main" id="{F5B11B64-E4A6-A4A6-D681-238F253914B2}"/>
                </a:ext>
              </a:extLst>
            </p:cNvPr>
            <p:cNvCxnSpPr>
              <a:cxnSpLocks noChangeShapeType="1"/>
              <a:stCxn id="12" idx="6"/>
              <a:endCxn id="5" idx="2"/>
            </p:cNvCxnSpPr>
            <p:nvPr/>
          </p:nvCxnSpPr>
          <p:spPr bwMode="auto">
            <a:xfrm>
              <a:off x="7181318" y="2857500"/>
              <a:ext cx="828758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algorithm (simple form)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is the state at time </a:t>
            </a:r>
            <a:r>
              <a:rPr lang="en-US" i="1" dirty="0">
                <a:solidFill>
                  <a:srgbClr val="CC00CC"/>
                </a:solidFill>
              </a:rPr>
              <a:t>t</a:t>
            </a:r>
            <a:r>
              <a:rPr lang="en-US" dirty="0"/>
              <a:t>?</a:t>
            </a:r>
          </a:p>
          <a:p>
            <a:pPr marL="411480" lvl="1" indent="0">
              <a:buNone/>
            </a:pPr>
            <a:r>
              <a:rPr lang="en-US" i="1" dirty="0">
                <a:solidFill>
                  <a:srgbClr val="3333FF"/>
                </a:solidFill>
                <a:latin typeface="Calibri"/>
                <a:cs typeface="Calibri"/>
              </a:rPr>
              <a:t>P</a:t>
            </a:r>
            <a:r>
              <a:rPr lang="en-US" dirty="0">
                <a:solidFill>
                  <a:srgbClr val="3333FF"/>
                </a:solidFill>
                <a:latin typeface="Calibri"/>
                <a:cs typeface="Calibri"/>
              </a:rPr>
              <a:t>(</a:t>
            </a:r>
            <a:r>
              <a:rPr lang="en-US" i="1" dirty="0" err="1">
                <a:solidFill>
                  <a:srgbClr val="3333FF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 err="1">
                <a:solidFill>
                  <a:srgbClr val="3333FF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3333FF"/>
                </a:solidFill>
                <a:latin typeface="Calibri"/>
                <a:cs typeface="Calibri"/>
              </a:rPr>
              <a:t>) 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=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sz="3200" i="1" baseline="-25000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400" i="1" baseline="-51000" dirty="0">
                <a:solidFill>
                  <a:srgbClr val="CC00CC"/>
                </a:solidFill>
                <a:sym typeface="Symbol"/>
              </a:rPr>
              <a:t>t</a:t>
            </a:r>
            <a:r>
              <a:rPr lang="en-US" sz="2400" baseline="-51000" dirty="0">
                <a:solidFill>
                  <a:srgbClr val="CC00CC"/>
                </a:solidFill>
                <a:sym typeface="Symbol"/>
              </a:rPr>
              <a:t>-1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,X</a:t>
            </a:r>
            <a:r>
              <a:rPr lang="en-US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=x</a:t>
            </a:r>
            <a:r>
              <a:rPr lang="en-US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</a:p>
          <a:p>
            <a:pPr marL="411480" lvl="1" indent="0">
              <a:buNone/>
            </a:pPr>
            <a:r>
              <a:rPr lang="en-US" dirty="0">
                <a:solidFill>
                  <a:srgbClr val="CC00CC"/>
                </a:solidFill>
                <a:sym typeface="Symbol"/>
              </a:rPr>
              <a:t>        = </a:t>
            </a:r>
            <a:r>
              <a:rPr lang="en-US" sz="3200" i="1" baseline="-25000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400" i="1" baseline="-51000" dirty="0">
                <a:solidFill>
                  <a:srgbClr val="CC00CC"/>
                </a:solidFill>
                <a:sym typeface="Symbol"/>
              </a:rPr>
              <a:t>t</a:t>
            </a:r>
            <a:r>
              <a:rPr lang="en-US" sz="2400" baseline="-51000" dirty="0">
                <a:solidFill>
                  <a:srgbClr val="CC00CC"/>
                </a:solidFill>
                <a:sym typeface="Symbol"/>
              </a:rPr>
              <a:t>-1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3333FF"/>
                </a:solidFill>
                <a:sym typeface="Symbol"/>
              </a:rPr>
              <a:t>P</a:t>
            </a:r>
            <a:r>
              <a:rPr lang="en-US" dirty="0">
                <a:solidFill>
                  <a:srgbClr val="3333FF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3333FF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3333FF"/>
                </a:solidFill>
                <a:latin typeface="Calibri"/>
                <a:cs typeface="Calibri"/>
              </a:rPr>
              <a:t>t</a:t>
            </a:r>
            <a:r>
              <a:rPr lang="en-US" baseline="-25000" dirty="0">
                <a:solidFill>
                  <a:srgbClr val="3333FF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i="1" dirty="0">
                <a:solidFill>
                  <a:srgbClr val="3333FF"/>
                </a:solidFill>
                <a:sym typeface="Symbol"/>
              </a:rPr>
              <a:t>=x</a:t>
            </a:r>
            <a:r>
              <a:rPr lang="en-US" i="1" baseline="-25000" dirty="0">
                <a:solidFill>
                  <a:srgbClr val="3333FF"/>
                </a:solidFill>
                <a:latin typeface="Calibri"/>
                <a:cs typeface="Calibri"/>
              </a:rPr>
              <a:t>t</a:t>
            </a:r>
            <a:r>
              <a:rPr lang="en-US" baseline="-25000" dirty="0">
                <a:solidFill>
                  <a:srgbClr val="3333FF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dirty="0">
                <a:solidFill>
                  <a:srgbClr val="3333FF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3333FF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X</a:t>
            </a:r>
            <a:r>
              <a:rPr lang="en-US" i="1" baseline="-25000" dirty="0" err="1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|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=x</a:t>
            </a:r>
            <a:r>
              <a:rPr lang="en-US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16F20B-4742-AE70-46A5-FD7CCF25654A}"/>
              </a:ext>
            </a:extLst>
          </p:cNvPr>
          <p:cNvSpPr txBox="1"/>
          <p:nvPr/>
        </p:nvSpPr>
        <p:spPr>
          <a:xfrm>
            <a:off x="701035" y="2279469"/>
            <a:ext cx="864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3200" baseline="-25000" dirty="0">
                <a:solidFill>
                  <a:srgbClr val="CC00CC"/>
                </a:solidFill>
                <a:latin typeface="Calibri"/>
                <a:cs typeface="Calibri"/>
              </a:rPr>
              <a:t>0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AE4D57-0972-CD3E-0F2E-26236A886FE8}"/>
              </a:ext>
            </a:extLst>
          </p:cNvPr>
          <p:cNvSpPr txBox="1"/>
          <p:nvPr/>
        </p:nvSpPr>
        <p:spPr>
          <a:xfrm>
            <a:off x="2606035" y="2279469"/>
            <a:ext cx="1572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 err="1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 err="1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 |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CC00CC"/>
                </a:solidFill>
                <a:latin typeface="Calibri"/>
                <a:cs typeface="Calibri"/>
              </a:rPr>
              <a:t>-1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0029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algorithm in Matrices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38200" y="1403533"/>
            <a:ext cx="10918371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  <a:buFont typeface="Calibri" panose="020F0502020204030204" pitchFamily="34" charset="0"/>
              <a:buChar char="●"/>
            </a:pPr>
            <a:r>
              <a:rPr lang="en-US" dirty="0">
                <a:solidFill>
                  <a:schemeClr val="tx1"/>
                </a:solidFill>
              </a:rPr>
              <a:t>What is the weather like at time 2?</a:t>
            </a:r>
          </a:p>
          <a:p>
            <a:pPr lvl="1">
              <a:buFontTx/>
              <a:buChar char="●"/>
            </a:pPr>
            <a:r>
              <a:rPr lang="en-US" i="1" dirty="0">
                <a:latin typeface="Calibri"/>
                <a:cs typeface="Calibri"/>
              </a:rPr>
              <a:t>P</a:t>
            </a:r>
            <a:r>
              <a:rPr lang="en-US" dirty="0">
                <a:latin typeface="Calibri"/>
                <a:cs typeface="Calibri"/>
              </a:rPr>
              <a:t>(</a:t>
            </a:r>
            <a:r>
              <a:rPr lang="en-US" i="1" dirty="0">
                <a:latin typeface="Calibri"/>
                <a:cs typeface="Calibri"/>
              </a:rPr>
              <a:t>X</a:t>
            </a:r>
            <a:r>
              <a:rPr lang="en-US" sz="3200" baseline="-25000" dirty="0">
                <a:latin typeface="Calibri"/>
                <a:cs typeface="Calibri"/>
              </a:rPr>
              <a:t>2</a:t>
            </a:r>
            <a:r>
              <a:rPr lang="en-US" dirty="0">
                <a:latin typeface="Calibri"/>
                <a:cs typeface="Calibri"/>
              </a:rPr>
              <a:t>) = </a:t>
            </a:r>
            <a:r>
              <a:rPr lang="en-US" dirty="0">
                <a:sym typeface="Symbol"/>
              </a:rPr>
              <a:t>0.6&lt;0.9,0.1&gt; + 0.4&lt;0.3,0.7&gt; = &lt;0.66,0.34&gt;</a:t>
            </a:r>
          </a:p>
          <a:p>
            <a:pPr>
              <a:buClrTx/>
              <a:buFont typeface="Calibri" panose="020F0502020204030204" pitchFamily="34" charset="0"/>
              <a:buChar char="●"/>
            </a:pPr>
            <a:r>
              <a:rPr lang="en-US" dirty="0">
                <a:solidFill>
                  <a:schemeClr val="tx1"/>
                </a:solidFill>
              </a:rPr>
              <a:t>In matrix-vector form:</a:t>
            </a:r>
          </a:p>
          <a:p>
            <a:pPr lvl="1">
              <a:buFontTx/>
              <a:buChar char="●"/>
            </a:pPr>
            <a:r>
              <a:rPr lang="en-US" i="1" dirty="0">
                <a:latin typeface="Calibri"/>
                <a:cs typeface="Calibri"/>
              </a:rPr>
              <a:t>P</a:t>
            </a:r>
            <a:r>
              <a:rPr lang="en-US" dirty="0">
                <a:latin typeface="Calibri"/>
                <a:cs typeface="Calibri"/>
              </a:rPr>
              <a:t>(</a:t>
            </a:r>
            <a:r>
              <a:rPr lang="en-US" i="1" dirty="0">
                <a:latin typeface="Calibri"/>
                <a:cs typeface="Calibri"/>
              </a:rPr>
              <a:t>X</a:t>
            </a:r>
            <a:r>
              <a:rPr lang="en-US" sz="3200" baseline="-25000" dirty="0">
                <a:latin typeface="Calibri"/>
                <a:cs typeface="Calibri"/>
              </a:rPr>
              <a:t>2</a:t>
            </a:r>
            <a:r>
              <a:rPr lang="en-US" dirty="0">
                <a:latin typeface="Calibri"/>
                <a:cs typeface="Calibri"/>
              </a:rPr>
              <a:t>) = </a:t>
            </a:r>
            <a:r>
              <a:rPr lang="en-US" sz="4800" dirty="0">
                <a:latin typeface="Calibri"/>
                <a:cs typeface="Calibri"/>
              </a:rPr>
              <a:t>(</a:t>
            </a:r>
            <a:r>
              <a:rPr lang="en-US" dirty="0">
                <a:latin typeface="Calibri"/>
                <a:cs typeface="Calibri"/>
              </a:rPr>
              <a:t>         </a:t>
            </a:r>
            <a:r>
              <a:rPr lang="en-US" sz="4800" dirty="0">
                <a:latin typeface="Calibri"/>
                <a:cs typeface="Calibri"/>
              </a:rPr>
              <a:t>)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sz="4800" dirty="0">
                <a:latin typeface="Calibri"/>
                <a:cs typeface="Calibri"/>
              </a:rPr>
              <a:t>(</a:t>
            </a:r>
            <a:r>
              <a:rPr lang="en-US" dirty="0">
                <a:latin typeface="Calibri"/>
                <a:cs typeface="Calibri"/>
              </a:rPr>
              <a:t>    </a:t>
            </a:r>
            <a:r>
              <a:rPr lang="en-US" sz="4800" dirty="0">
                <a:latin typeface="Calibri"/>
                <a:cs typeface="Calibri"/>
              </a:rPr>
              <a:t>)</a:t>
            </a:r>
            <a:r>
              <a:rPr lang="en-US" dirty="0">
                <a:latin typeface="Calibri"/>
                <a:cs typeface="Calibri"/>
              </a:rPr>
              <a:t> = </a:t>
            </a:r>
            <a:r>
              <a:rPr lang="en-US" sz="4800" dirty="0">
                <a:latin typeface="Calibri"/>
                <a:cs typeface="Calibri"/>
              </a:rPr>
              <a:t>(</a:t>
            </a:r>
            <a:r>
              <a:rPr lang="en-US" dirty="0">
                <a:latin typeface="Calibri"/>
                <a:cs typeface="Calibri"/>
              </a:rPr>
              <a:t>      </a:t>
            </a:r>
            <a:r>
              <a:rPr lang="en-US" sz="4800" dirty="0">
                <a:latin typeface="Calibri"/>
                <a:cs typeface="Calibri"/>
              </a:rPr>
              <a:t>)</a:t>
            </a:r>
          </a:p>
          <a:p>
            <a:pPr>
              <a:buFontTx/>
              <a:buChar char="●"/>
            </a:pPr>
            <a:endParaRPr lang="en-US" dirty="0">
              <a:solidFill>
                <a:schemeClr val="tx1"/>
              </a:solidFill>
            </a:endParaRPr>
          </a:p>
          <a:p>
            <a:pPr lvl="1">
              <a:buFontTx/>
              <a:buChar char="●"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200670"/>
              </p:ext>
            </p:extLst>
          </p:nvPr>
        </p:nvGraphicFramePr>
        <p:xfrm>
          <a:off x="8897983" y="3116580"/>
          <a:ext cx="2362199" cy="147878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19400" y="3308532"/>
            <a:ext cx="821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0.9 0.3</a:t>
            </a:r>
          </a:p>
          <a:p>
            <a:r>
              <a:rPr lang="en-US" dirty="0"/>
              <a:t>0.1 0.7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75100" y="3295832"/>
            <a:ext cx="476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0.6</a:t>
            </a:r>
          </a:p>
          <a:p>
            <a:r>
              <a:rPr lang="en-US" dirty="0"/>
              <a:t>0.4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16500" y="3295832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0.66</a:t>
            </a:r>
          </a:p>
          <a:p>
            <a:r>
              <a:rPr lang="en-US" dirty="0"/>
              <a:t>0.34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801842C-AD8A-EF3C-ECB6-9BBE28448258}"/>
                  </a:ext>
                </a:extLst>
              </p14:cNvPr>
              <p14:cNvContentPartPr/>
              <p14:nvPr/>
            </p14:nvContentPartPr>
            <p14:xfrm>
              <a:off x="3917880" y="3876480"/>
              <a:ext cx="7066080" cy="910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801842C-AD8A-EF3C-ECB6-9BBE284482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08520" y="3867120"/>
                <a:ext cx="7084800" cy="92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889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Stationary Distributions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38943"/>
            <a:ext cx="10879183" cy="13650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The limiting distribution is called the </a:t>
            </a:r>
            <a:r>
              <a:rPr lang="en-US" b="1" i="1" dirty="0">
                <a:solidFill>
                  <a:srgbClr val="FF0000"/>
                </a:solidFill>
                <a:ea typeface="ＭＳ Ｐゴシック" pitchFamily="34" charset="-128"/>
              </a:rPr>
              <a:t>stationary distribution</a:t>
            </a:r>
            <a:r>
              <a:rPr lang="en-US" dirty="0">
                <a:solidFill>
                  <a:srgbClr val="CC0000"/>
                </a:solidFill>
                <a:ea typeface="ＭＳ Ｐゴシック" pitchFamily="34" charset="-128"/>
              </a:rPr>
              <a:t> 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sz="3600" baseline="-25000" dirty="0">
                <a:solidFill>
                  <a:srgbClr val="CC00CC"/>
                </a:solidFill>
                <a:sym typeface="Symbol"/>
              </a:rPr>
              <a:t></a:t>
            </a:r>
            <a:r>
              <a:rPr lang="en-US" baseline="-25000" dirty="0">
                <a:solidFill>
                  <a:srgbClr val="CC0000"/>
                </a:solidFill>
                <a:latin typeface="cmsy10" pitchFamily="34" charset="0"/>
                <a:ea typeface="ＭＳ Ｐゴシック" pitchFamily="34" charset="-128"/>
              </a:rPr>
              <a:t>  </a:t>
            </a:r>
            <a:r>
              <a:rPr lang="en-US" dirty="0">
                <a:ea typeface="ＭＳ Ｐゴシック" pitchFamily="34" charset="-128"/>
              </a:rPr>
              <a:t>of the chain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It satisfies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sz="3600" baseline="-25000" dirty="0">
                <a:solidFill>
                  <a:srgbClr val="CC00CC"/>
                </a:solidFill>
                <a:sym typeface="Symbol"/>
              </a:rPr>
              <a:t></a:t>
            </a:r>
            <a:r>
              <a:rPr lang="en-US" dirty="0">
                <a:solidFill>
                  <a:srgbClr val="CC00CC"/>
                </a:solidFill>
                <a:latin typeface="cmsy10" pitchFamily="34" charset="0"/>
                <a:sym typeface="Symbol"/>
              </a:rPr>
              <a:t> 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=</a:t>
            </a:r>
            <a:r>
              <a:rPr lang="en-US" dirty="0">
                <a:solidFill>
                  <a:srgbClr val="CC00CC"/>
                </a:solidFill>
                <a:latin typeface="cmsy10" pitchFamily="34" charset="0"/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sz="3600" baseline="-25000" dirty="0">
                <a:solidFill>
                  <a:srgbClr val="CC00CC"/>
                </a:solidFill>
                <a:sym typeface="Symbol"/>
              </a:rPr>
              <a:t>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+1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= </a:t>
            </a:r>
            <a:r>
              <a:rPr lang="en-US" sz="2400" baseline="-25000" dirty="0">
                <a:solidFill>
                  <a:srgbClr val="CC0000"/>
                </a:solidFill>
                <a:latin typeface="cmsy10" pitchFamily="34" charset="0"/>
              </a:rPr>
              <a:t> </a:t>
            </a:r>
            <a:r>
              <a:rPr lang="en-US" i="1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baseline="30000" dirty="0">
                <a:solidFill>
                  <a:srgbClr val="CC00CC"/>
                </a:solidFill>
                <a:latin typeface="Calibri"/>
                <a:cs typeface="Calibri"/>
              </a:rPr>
              <a:t>T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</a:t>
            </a:r>
          </a:p>
          <a:p>
            <a:pPr marL="457176" lvl="1" indent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Stationary distribution is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&lt;0.75,0.25&gt; </a:t>
            </a:r>
            <a:r>
              <a:rPr lang="en-US" sz="2400" b="1" i="1" dirty="0">
                <a:solidFill>
                  <a:srgbClr val="0000FF"/>
                </a:solidFill>
                <a:sym typeface="Symbol"/>
              </a:rPr>
              <a:t>regardless of starting distribution</a:t>
            </a:r>
            <a:endParaRPr lang="en-US" sz="2400" b="1" i="1" dirty="0">
              <a:solidFill>
                <a:srgbClr val="0000FF"/>
              </a:solidFill>
              <a:latin typeface="Calibri"/>
              <a:cs typeface="Calibri"/>
            </a:endParaRPr>
          </a:p>
          <a:p>
            <a:pPr marL="457176" lvl="1" indent="0">
              <a:lnSpc>
                <a:spcPct val="90000"/>
              </a:lnSpc>
              <a:buNone/>
            </a:pPr>
            <a:endParaRPr lang="en-US" b="1" i="1" dirty="0">
              <a:solidFill>
                <a:srgbClr val="0000FF"/>
              </a:solidFill>
              <a:latin typeface="Calibri"/>
              <a:cs typeface="Calibri"/>
              <a:sym typeface="Symbol"/>
            </a:endParaRP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5ADE3FC-63DD-B05D-3CDE-4A8E75A96F16}"/>
              </a:ext>
            </a:extLst>
          </p:cNvPr>
          <p:cNvGrpSpPr/>
          <p:nvPr/>
        </p:nvGrpSpPr>
        <p:grpSpPr>
          <a:xfrm>
            <a:off x="520825" y="2882369"/>
            <a:ext cx="6097088" cy="830997"/>
            <a:chOff x="520825" y="2882369"/>
            <a:chExt cx="6097088" cy="83099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F07EF72-A151-881F-A7EA-84B767898363}"/>
                </a:ext>
              </a:extLst>
            </p:cNvPr>
            <p:cNvGrpSpPr/>
            <p:nvPr/>
          </p:nvGrpSpPr>
          <p:grpSpPr>
            <a:xfrm>
              <a:off x="1145177" y="2974703"/>
              <a:ext cx="2634125" cy="671731"/>
              <a:chOff x="1145177" y="2974703"/>
              <a:chExt cx="2634125" cy="671731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145177" y="3000103"/>
                <a:ext cx="82105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0.9 0.3</a:t>
                </a:r>
              </a:p>
              <a:p>
                <a:r>
                  <a:rPr lang="en-US" dirty="0"/>
                  <a:t>0.1 0.7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300877" y="2987403"/>
                <a:ext cx="49084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 </a:t>
                </a:r>
                <a:r>
                  <a:rPr lang="en-US" i="1" dirty="0"/>
                  <a:t>p</a:t>
                </a:r>
              </a:p>
              <a:p>
                <a:r>
                  <a:rPr lang="en-US" dirty="0"/>
                  <a:t>1-</a:t>
                </a:r>
                <a:r>
                  <a:rPr lang="en-US" i="1" dirty="0"/>
                  <a:t>p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288462" y="2974703"/>
                <a:ext cx="49084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 </a:t>
                </a:r>
                <a:r>
                  <a:rPr lang="en-US" i="1" dirty="0"/>
                  <a:t>p</a:t>
                </a:r>
              </a:p>
              <a:p>
                <a:r>
                  <a:rPr lang="en-US" dirty="0"/>
                  <a:t>1-</a:t>
                </a:r>
                <a:r>
                  <a:rPr lang="en-US" i="1" dirty="0"/>
                  <a:t>p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08DAE22-A266-08DC-28E9-3D4A3BE4D7DD}"/>
                </a:ext>
              </a:extLst>
            </p:cNvPr>
            <p:cNvSpPr txBox="1"/>
            <p:nvPr/>
          </p:nvSpPr>
          <p:spPr>
            <a:xfrm>
              <a:off x="520825" y="2882369"/>
              <a:ext cx="609708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/>
              <a:r>
                <a:rPr lang="en-US" sz="4800" dirty="0">
                  <a:latin typeface="Calibri"/>
                  <a:cs typeface="Calibri"/>
                </a:rPr>
                <a:t>(</a:t>
              </a:r>
              <a:r>
                <a:rPr lang="en-US" dirty="0">
                  <a:latin typeface="Calibri"/>
                  <a:cs typeface="Calibri"/>
                </a:rPr>
                <a:t>           </a:t>
              </a:r>
              <a:r>
                <a:rPr lang="en-US" sz="4800" dirty="0">
                  <a:latin typeface="Calibri"/>
                  <a:cs typeface="Calibri"/>
                </a:rPr>
                <a:t>) </a:t>
              </a:r>
              <a:r>
                <a:rPr lang="en-US" dirty="0">
                  <a:latin typeface="Calibri"/>
                  <a:cs typeface="Calibri"/>
                </a:rPr>
                <a:t> </a:t>
              </a:r>
              <a:r>
                <a:rPr lang="en-US" sz="4800" dirty="0">
                  <a:latin typeface="Calibri"/>
                  <a:cs typeface="Calibri"/>
                </a:rPr>
                <a:t>(  )</a:t>
              </a:r>
              <a:r>
                <a:rPr lang="en-US" dirty="0">
                  <a:latin typeface="Calibri"/>
                  <a:cs typeface="Calibri"/>
                </a:rPr>
                <a:t> =  </a:t>
              </a:r>
              <a:r>
                <a:rPr lang="en-US" sz="4800" dirty="0">
                  <a:latin typeface="Calibri"/>
                  <a:cs typeface="Calibri"/>
                </a:rPr>
                <a:t>( </a:t>
              </a:r>
              <a:r>
                <a:rPr lang="en-US" dirty="0">
                  <a:latin typeface="Calibri"/>
                  <a:cs typeface="Calibri"/>
                </a:rPr>
                <a:t>     </a:t>
              </a:r>
              <a:r>
                <a:rPr lang="en-US" sz="4800" dirty="0">
                  <a:latin typeface="Calibri"/>
                  <a:cs typeface="Calibri"/>
                </a:rPr>
                <a:t>)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2565B7A-1F4D-4980-3DEE-3977EDC66C15}"/>
                  </a:ext>
                </a:extLst>
              </p14:cNvPr>
              <p14:cNvContentPartPr/>
              <p14:nvPr/>
            </p14:nvContentPartPr>
            <p14:xfrm>
              <a:off x="2427120" y="2955240"/>
              <a:ext cx="389520" cy="679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2565B7A-1F4D-4980-3DEE-3977EDC66C1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17760" y="2945880"/>
                <a:ext cx="408240" cy="698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E5867-EA4E-9DF7-6F9C-462FA78323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Hidden Markov Models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1F28A0-8934-5D66-BB0E-BD40E13C30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79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Hidden Markov Models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406399" y="1397001"/>
            <a:ext cx="10422709" cy="47291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Usually the true state is not observed directly</a:t>
            </a: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Hidden Markov models (HMMs)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Underlying Markov chain over states 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You observe evidence 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E</a:t>
            </a:r>
            <a:r>
              <a:rPr lang="en-US" sz="2000" dirty="0">
                <a:ea typeface="ＭＳ Ｐゴシック" pitchFamily="34" charset="-128"/>
              </a:rPr>
              <a:t> at each time step</a:t>
            </a:r>
          </a:p>
          <a:p>
            <a:pPr lvl="1">
              <a:lnSpc>
                <a:spcPct val="90000"/>
              </a:lnSpc>
            </a:pPr>
            <a:r>
              <a:rPr lang="en-US" sz="2000" i="1" dirty="0" err="1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i="1" baseline="-25000" dirty="0" err="1">
                <a:solidFill>
                  <a:srgbClr val="CC00CC"/>
                </a:solidFill>
                <a:ea typeface="ＭＳ Ｐゴシック" pitchFamily="34" charset="-128"/>
              </a:rPr>
              <a:t>t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 </a:t>
            </a:r>
            <a:r>
              <a:rPr lang="en-US" sz="2000" dirty="0">
                <a:ea typeface="ＭＳ Ｐゴシック" pitchFamily="34" charset="-128"/>
              </a:rPr>
              <a:t>is a single discrete variable; 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E</a:t>
            </a:r>
            <a:r>
              <a:rPr lang="en-US" sz="3200" i="1" baseline="-25000" dirty="0">
                <a:solidFill>
                  <a:srgbClr val="CC00CC"/>
                </a:solidFill>
                <a:ea typeface="ＭＳ Ｐゴシック" pitchFamily="34" charset="-128"/>
              </a:rPr>
              <a:t>t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 </a:t>
            </a:r>
            <a:r>
              <a:rPr lang="en-US" sz="2000" dirty="0">
                <a:ea typeface="ＭＳ Ｐゴシック" pitchFamily="34" charset="-128"/>
              </a:rPr>
              <a:t>may be continuous and may consist of several variables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64429" y="4386579"/>
            <a:ext cx="4800600" cy="1600200"/>
            <a:chOff x="1676400" y="4267200"/>
            <a:chExt cx="4800600" cy="1600200"/>
          </a:xfrm>
        </p:grpSpPr>
        <p:sp>
          <p:nvSpPr>
            <p:cNvPr id="36867" name="Oval 4"/>
            <p:cNvSpPr>
              <a:spLocks noChangeArrowheads="1"/>
            </p:cNvSpPr>
            <p:nvPr/>
          </p:nvSpPr>
          <p:spPr bwMode="auto">
            <a:xfrm>
              <a:off x="5943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>
                  <a:solidFill>
                    <a:schemeClr val="bg1"/>
                  </a:solidFill>
                  <a:latin typeface="Calibri"/>
                  <a:cs typeface="Calibri"/>
                </a:rPr>
                <a:t>X</a:t>
              </a:r>
              <a:r>
                <a:rPr lang="en-US" sz="2400" baseline="-25000">
                  <a:solidFill>
                    <a:schemeClr val="bg1"/>
                  </a:solidFill>
                  <a:latin typeface="Calibri"/>
                  <a:cs typeface="Calibri"/>
                </a:rPr>
                <a:t>5</a:t>
              </a:r>
            </a:p>
          </p:txBody>
        </p:sp>
        <p:cxnSp>
          <p:nvCxnSpPr>
            <p:cNvPr id="36868" name="AutoShape 5"/>
            <p:cNvCxnSpPr>
              <a:cxnSpLocks noChangeShapeType="1"/>
              <a:stCxn id="36867" idx="4"/>
              <a:endCxn id="36883" idx="0"/>
            </p:cNvCxnSpPr>
            <p:nvPr/>
          </p:nvCxnSpPr>
          <p:spPr bwMode="auto">
            <a:xfrm>
              <a:off x="6210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69" name="Oval 6"/>
            <p:cNvSpPr>
              <a:spLocks noChangeArrowheads="1"/>
            </p:cNvSpPr>
            <p:nvPr/>
          </p:nvSpPr>
          <p:spPr bwMode="auto">
            <a:xfrm>
              <a:off x="25908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36870" name="AutoShape 7"/>
            <p:cNvCxnSpPr>
              <a:cxnSpLocks noChangeShapeType="1"/>
              <a:stCxn id="36869" idx="4"/>
              <a:endCxn id="36880" idx="0"/>
            </p:cNvCxnSpPr>
            <p:nvPr/>
          </p:nvCxnSpPr>
          <p:spPr bwMode="auto">
            <a:xfrm>
              <a:off x="28575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2" name="AutoShape 9"/>
            <p:cNvCxnSpPr>
              <a:cxnSpLocks noChangeShapeType="1"/>
              <a:stCxn id="36873" idx="6"/>
              <a:endCxn id="36869" idx="2"/>
            </p:cNvCxnSpPr>
            <p:nvPr/>
          </p:nvCxnSpPr>
          <p:spPr bwMode="auto">
            <a:xfrm>
              <a:off x="22240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73" name="Oval 10"/>
            <p:cNvSpPr>
              <a:spLocks noChangeArrowheads="1"/>
            </p:cNvSpPr>
            <p:nvPr/>
          </p:nvSpPr>
          <p:spPr bwMode="auto">
            <a:xfrm>
              <a:off x="16764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6875" name="Oval 12"/>
            <p:cNvSpPr>
              <a:spLocks noChangeArrowheads="1"/>
            </p:cNvSpPr>
            <p:nvPr/>
          </p:nvSpPr>
          <p:spPr bwMode="auto">
            <a:xfrm>
              <a:off x="35052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36876" name="AutoShape 13"/>
            <p:cNvCxnSpPr>
              <a:cxnSpLocks noChangeShapeType="1"/>
              <a:stCxn id="36875" idx="6"/>
              <a:endCxn id="36878" idx="2"/>
            </p:cNvCxnSpPr>
            <p:nvPr/>
          </p:nvCxnSpPr>
          <p:spPr bwMode="auto">
            <a:xfrm>
              <a:off x="40528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7" name="AutoShape 14"/>
            <p:cNvCxnSpPr>
              <a:cxnSpLocks noChangeShapeType="1"/>
              <a:stCxn id="36869" idx="6"/>
              <a:endCxn id="36875" idx="2"/>
            </p:cNvCxnSpPr>
            <p:nvPr/>
          </p:nvCxnSpPr>
          <p:spPr bwMode="auto">
            <a:xfrm>
              <a:off x="31384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78" name="Oval 15"/>
            <p:cNvSpPr>
              <a:spLocks noChangeArrowheads="1"/>
            </p:cNvSpPr>
            <p:nvPr/>
          </p:nvSpPr>
          <p:spPr bwMode="auto">
            <a:xfrm>
              <a:off x="4419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36879" name="AutoShape 16"/>
            <p:cNvCxnSpPr>
              <a:cxnSpLocks noChangeShapeType="1"/>
              <a:stCxn id="36878" idx="6"/>
              <a:endCxn id="36867" idx="2"/>
            </p:cNvCxnSpPr>
            <p:nvPr/>
          </p:nvCxnSpPr>
          <p:spPr bwMode="auto">
            <a:xfrm>
              <a:off x="4967288" y="4533900"/>
              <a:ext cx="962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80" name="Oval 17"/>
            <p:cNvSpPr>
              <a:spLocks noChangeArrowheads="1"/>
            </p:cNvSpPr>
            <p:nvPr/>
          </p:nvSpPr>
          <p:spPr bwMode="auto">
            <a:xfrm>
              <a:off x="25908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36881" name="Oval 18"/>
            <p:cNvSpPr>
              <a:spLocks noChangeArrowheads="1"/>
            </p:cNvSpPr>
            <p:nvPr/>
          </p:nvSpPr>
          <p:spPr bwMode="auto">
            <a:xfrm>
              <a:off x="35052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36882" name="Oval 19"/>
            <p:cNvSpPr>
              <a:spLocks noChangeArrowheads="1"/>
            </p:cNvSpPr>
            <p:nvPr/>
          </p:nvSpPr>
          <p:spPr bwMode="auto">
            <a:xfrm>
              <a:off x="44196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36883" name="Oval 20"/>
            <p:cNvSpPr>
              <a:spLocks noChangeArrowheads="1"/>
            </p:cNvSpPr>
            <p:nvPr/>
          </p:nvSpPr>
          <p:spPr bwMode="auto">
            <a:xfrm>
              <a:off x="5943600" y="53340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>
                  <a:solidFill>
                    <a:schemeClr val="bg1"/>
                  </a:solidFill>
                  <a:latin typeface="Calibri"/>
                  <a:cs typeface="Calibri"/>
                </a:rPr>
                <a:t>E</a:t>
              </a:r>
              <a:r>
                <a:rPr lang="en-US" sz="2400" baseline="-25000">
                  <a:solidFill>
                    <a:schemeClr val="bg1"/>
                  </a:solidFill>
                  <a:latin typeface="Calibri"/>
                  <a:cs typeface="Calibri"/>
                </a:rPr>
                <a:t>5</a:t>
              </a:r>
            </a:p>
          </p:txBody>
        </p:sp>
        <p:cxnSp>
          <p:nvCxnSpPr>
            <p:cNvPr id="36884" name="AutoShape 21"/>
            <p:cNvCxnSpPr>
              <a:cxnSpLocks noChangeShapeType="1"/>
              <a:stCxn id="36875" idx="4"/>
              <a:endCxn id="36881" idx="0"/>
            </p:cNvCxnSpPr>
            <p:nvPr/>
          </p:nvCxnSpPr>
          <p:spPr bwMode="auto">
            <a:xfrm>
              <a:off x="37719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5" name="AutoShape 22"/>
            <p:cNvCxnSpPr>
              <a:cxnSpLocks noChangeShapeType="1"/>
              <a:stCxn id="36878" idx="4"/>
              <a:endCxn id="36882" idx="0"/>
            </p:cNvCxnSpPr>
            <p:nvPr/>
          </p:nvCxnSpPr>
          <p:spPr bwMode="auto">
            <a:xfrm>
              <a:off x="4686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248224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Weather HMM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25583" y="3381103"/>
            <a:ext cx="7315200" cy="2819400"/>
            <a:chOff x="990600" y="1676400"/>
            <a:chExt cx="7315200" cy="2819400"/>
          </a:xfrm>
        </p:grpSpPr>
        <p:cxnSp>
          <p:nvCxnSpPr>
            <p:cNvPr id="11" name="Straight Arrow Connector 10"/>
            <p:cNvCxnSpPr>
              <a:endCxn id="52" idx="2"/>
            </p:cNvCxnSpPr>
            <p:nvPr/>
          </p:nvCxnSpPr>
          <p:spPr>
            <a:xfrm>
              <a:off x="3124200" y="2057400"/>
              <a:ext cx="5334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1371600" y="3703638"/>
              <a:ext cx="1981200" cy="762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Umbrella</a:t>
              </a:r>
              <a:r>
                <a:rPr lang="en-US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t-1</a:t>
              </a:r>
            </a:p>
          </p:txBody>
        </p:sp>
        <p:cxnSp>
          <p:nvCxnSpPr>
            <p:cNvPr id="26" name="Straight Arrow Connector 25"/>
            <p:cNvCxnSpPr>
              <a:stCxn id="51" idx="4"/>
              <a:endCxn id="25" idx="0"/>
            </p:cNvCxnSpPr>
            <p:nvPr/>
          </p:nvCxnSpPr>
          <p:spPr>
            <a:xfrm>
              <a:off x="2362200" y="2438400"/>
              <a:ext cx="0" cy="12652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52" idx="4"/>
              <a:endCxn id="49" idx="0"/>
            </p:cNvCxnSpPr>
            <p:nvPr/>
          </p:nvCxnSpPr>
          <p:spPr>
            <a:xfrm>
              <a:off x="4648200" y="2438400"/>
              <a:ext cx="0" cy="1295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endCxn id="53" idx="2"/>
            </p:cNvCxnSpPr>
            <p:nvPr/>
          </p:nvCxnSpPr>
          <p:spPr>
            <a:xfrm flipV="1">
              <a:off x="5410200" y="2057400"/>
              <a:ext cx="533400" cy="79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53" idx="4"/>
              <a:endCxn id="50" idx="0"/>
            </p:cNvCxnSpPr>
            <p:nvPr/>
          </p:nvCxnSpPr>
          <p:spPr>
            <a:xfrm>
              <a:off x="6934200" y="2438400"/>
              <a:ext cx="0" cy="1295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3657600" y="3733800"/>
              <a:ext cx="1981200" cy="762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 err="1">
                  <a:solidFill>
                    <a:srgbClr val="333399"/>
                  </a:solidFill>
                  <a:latin typeface="Calibri"/>
                  <a:cs typeface="Calibri"/>
                </a:rPr>
                <a:t>Umbrella</a:t>
              </a:r>
              <a:r>
                <a:rPr lang="en-US" baseline="-25000" dirty="0" err="1">
                  <a:solidFill>
                    <a:srgbClr val="333399"/>
                  </a:solidFill>
                  <a:latin typeface="Calibri"/>
                  <a:cs typeface="Calibri"/>
                </a:rPr>
                <a:t>t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5943600" y="3733800"/>
              <a:ext cx="1981200" cy="762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Umbrella</a:t>
              </a:r>
              <a:r>
                <a:rPr lang="en-US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t+1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1371600" y="1676400"/>
              <a:ext cx="1981200" cy="762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Weather</a:t>
              </a:r>
              <a:r>
                <a:rPr lang="en-US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t-1</a:t>
              </a:r>
            </a:p>
          </p:txBody>
        </p:sp>
        <p:sp>
          <p:nvSpPr>
            <p:cNvPr id="52" name="Oval 51"/>
            <p:cNvSpPr/>
            <p:nvPr/>
          </p:nvSpPr>
          <p:spPr>
            <a:xfrm>
              <a:off x="3657600" y="1676400"/>
              <a:ext cx="1981200" cy="762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 err="1">
                  <a:solidFill>
                    <a:srgbClr val="333399"/>
                  </a:solidFill>
                  <a:latin typeface="Calibri"/>
                  <a:cs typeface="Calibri"/>
                </a:rPr>
                <a:t>Weather</a:t>
              </a:r>
              <a:r>
                <a:rPr lang="en-US" baseline="-25000" dirty="0" err="1">
                  <a:solidFill>
                    <a:srgbClr val="333399"/>
                  </a:solidFill>
                  <a:latin typeface="Calibri"/>
                  <a:cs typeface="Calibri"/>
                </a:rPr>
                <a:t>t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943600" y="1676400"/>
              <a:ext cx="1981200" cy="762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Weather</a:t>
              </a:r>
              <a:r>
                <a:rPr lang="en-US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t+1</a:t>
              </a: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990600" y="2057400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7924800" y="2057400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1" name="Rectangle 3"/>
          <p:cNvSpPr>
            <a:spLocks noGrp="1" noChangeArrowheads="1"/>
          </p:cNvSpPr>
          <p:nvPr>
            <p:ph idx="1"/>
          </p:nvPr>
        </p:nvSpPr>
        <p:spPr>
          <a:xfrm>
            <a:off x="6468291" y="1404703"/>
            <a:ext cx="5257800" cy="16303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An HMM is defined by: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Initial distribution:  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0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  <a:endParaRPr lang="en-US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Transition model:   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X</a:t>
            </a:r>
            <a:r>
              <a:rPr lang="en-US" i="1" baseline="-25000" dirty="0" err="1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baseline="-25000" dirty="0">
                <a:solidFill>
                  <a:srgbClr val="CC00CC"/>
                </a:solidFill>
              </a:rPr>
              <a:t>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CC00CC"/>
                </a:solidFill>
              </a:rPr>
              <a:t>t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-1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  <a:endParaRPr lang="en-US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Sensor model:         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baseline="-25000" dirty="0">
                <a:solidFill>
                  <a:srgbClr val="CC00CC"/>
                </a:solidFill>
              </a:rPr>
              <a:t> 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X</a:t>
            </a:r>
            <a:r>
              <a:rPr lang="en-US" i="1" baseline="-25000" dirty="0" err="1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720716"/>
              </p:ext>
            </p:extLst>
          </p:nvPr>
        </p:nvGraphicFramePr>
        <p:xfrm>
          <a:off x="1674223" y="1503317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653905"/>
              </p:ext>
            </p:extLst>
          </p:nvPr>
        </p:nvGraphicFramePr>
        <p:xfrm>
          <a:off x="9753600" y="4558937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4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575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HMM as probability model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11353800" cy="51054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Joint distribution for Markov model:</a:t>
            </a:r>
            <a:r>
              <a:rPr lang="en-US" sz="2400" kern="1200" dirty="0">
                <a:ea typeface="ＭＳ Ｐゴシック" pitchFamily="34" charset="-128"/>
              </a:rPr>
              <a:t> </a:t>
            </a:r>
            <a:r>
              <a:rPr lang="en-US" sz="1800" dirty="0">
                <a:ea typeface="ＭＳ Ｐゴシック" pitchFamily="34" charset="-128"/>
              </a:rPr>
              <a:t>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P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(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3200" baseline="-25000" dirty="0">
                <a:solidFill>
                  <a:srgbClr val="CC00CC"/>
                </a:solidFill>
              </a:rPr>
              <a:t>0</a:t>
            </a:r>
            <a:r>
              <a:rPr lang="en-US" sz="3200" dirty="0">
                <a:solidFill>
                  <a:srgbClr val="CC00CC"/>
                </a:solidFill>
              </a:rPr>
              <a:t>,…,</a:t>
            </a:r>
            <a:r>
              <a:rPr lang="en-US" sz="2400" i="1" dirty="0">
                <a:solidFill>
                  <a:srgbClr val="CC00CC"/>
                </a:solidFill>
              </a:rPr>
              <a:t> X</a:t>
            </a:r>
            <a:r>
              <a:rPr lang="en-US" sz="3200" i="1" baseline="-25000" dirty="0">
                <a:solidFill>
                  <a:srgbClr val="CC00CC"/>
                </a:solidFill>
              </a:rPr>
              <a:t>T</a:t>
            </a:r>
            <a:r>
              <a:rPr lang="en-US" sz="2400" dirty="0">
                <a:solidFill>
                  <a:srgbClr val="CC00CC"/>
                </a:solidFill>
              </a:rPr>
              <a:t>) =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P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(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3200" baseline="-25000" dirty="0">
                <a:solidFill>
                  <a:srgbClr val="CC00CC"/>
                </a:solidFill>
              </a:rPr>
              <a:t>0</a:t>
            </a:r>
            <a:r>
              <a:rPr lang="en-US" sz="2400" dirty="0">
                <a:solidFill>
                  <a:srgbClr val="CC00CC"/>
                </a:solidFill>
              </a:rPr>
              <a:t>) </a:t>
            </a:r>
            <a:r>
              <a:rPr lang="en-US" sz="3200" dirty="0">
                <a:solidFill>
                  <a:srgbClr val="990099"/>
                </a:solidFill>
                <a:sym typeface="Symbol"/>
              </a:rPr>
              <a:t></a:t>
            </a:r>
            <a:r>
              <a:rPr lang="en-US" sz="3200" i="1" baseline="-25000" dirty="0">
                <a:solidFill>
                  <a:srgbClr val="CC00CC"/>
                </a:solidFill>
                <a:sym typeface="Symbol"/>
              </a:rPr>
              <a:t>t</a:t>
            </a:r>
            <a:r>
              <a:rPr lang="en-US" sz="3200" baseline="-25000" dirty="0">
                <a:solidFill>
                  <a:srgbClr val="CC00CC"/>
                </a:solidFill>
                <a:sym typeface="Symbol"/>
              </a:rPr>
              <a:t>=1:</a:t>
            </a:r>
            <a:r>
              <a:rPr lang="en-US" sz="3200" i="1" baseline="-25000" dirty="0">
                <a:solidFill>
                  <a:srgbClr val="CC00CC"/>
                </a:solidFill>
                <a:sym typeface="Symbol"/>
              </a:rPr>
              <a:t>T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X</a:t>
            </a:r>
            <a:r>
              <a:rPr lang="en-US" sz="3200" i="1" baseline="-25000" dirty="0" err="1">
                <a:solidFill>
                  <a:srgbClr val="CC00CC"/>
                </a:solidFill>
              </a:rPr>
              <a:t>t</a:t>
            </a:r>
            <a:r>
              <a:rPr lang="en-US" sz="2400" dirty="0">
                <a:solidFill>
                  <a:srgbClr val="CC00CC"/>
                </a:solidFill>
              </a:rPr>
              <a:t> | </a:t>
            </a:r>
            <a:r>
              <a:rPr lang="en-US" sz="2400" i="1" dirty="0">
                <a:solidFill>
                  <a:srgbClr val="CC00CC"/>
                </a:solidFill>
              </a:rPr>
              <a:t>X</a:t>
            </a:r>
            <a:r>
              <a:rPr lang="en-US" sz="3200" i="1" baseline="-25000" dirty="0">
                <a:solidFill>
                  <a:srgbClr val="CC00CC"/>
                </a:solidFill>
              </a:rPr>
              <a:t>t</a:t>
            </a:r>
            <a:r>
              <a:rPr lang="en-US" sz="3200" baseline="-25000" dirty="0">
                <a:solidFill>
                  <a:srgbClr val="CC00CC"/>
                </a:solidFill>
              </a:rPr>
              <a:t>-1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Joint distribution for hidden Markov model:</a:t>
            </a:r>
            <a:r>
              <a:rPr lang="en-US" sz="2400" kern="1200" dirty="0">
                <a:ea typeface="ＭＳ Ｐゴシック" pitchFamily="34" charset="-128"/>
              </a:rPr>
              <a:t>                                                                 </a:t>
            </a:r>
            <a:r>
              <a:rPr lang="en-US" sz="1800" dirty="0">
                <a:ea typeface="ＭＳ Ｐゴシック" pitchFamily="34" charset="-128"/>
              </a:rPr>
              <a:t>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P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(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3200" baseline="-25000" dirty="0">
                <a:solidFill>
                  <a:srgbClr val="CC00CC"/>
                </a:solidFill>
              </a:rPr>
              <a:t>0</a:t>
            </a:r>
            <a:r>
              <a:rPr lang="en-US" sz="3200" dirty="0">
                <a:solidFill>
                  <a:srgbClr val="CC00CC"/>
                </a:solidFill>
              </a:rPr>
              <a:t>,</a:t>
            </a:r>
            <a:r>
              <a:rPr lang="en-US" sz="2400" i="1" dirty="0">
                <a:solidFill>
                  <a:srgbClr val="CC00CC"/>
                </a:solidFill>
              </a:rPr>
              <a:t>E</a:t>
            </a:r>
            <a:r>
              <a:rPr lang="en-US" sz="3200" i="1" baseline="-25000" dirty="0">
                <a:solidFill>
                  <a:srgbClr val="CC00CC"/>
                </a:solidFill>
              </a:rPr>
              <a:t>0</a:t>
            </a:r>
            <a:r>
              <a:rPr lang="en-US" sz="3200" dirty="0">
                <a:solidFill>
                  <a:srgbClr val="CC00CC"/>
                </a:solidFill>
              </a:rPr>
              <a:t>,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3200" baseline="-25000" dirty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sz="3200" dirty="0">
                <a:solidFill>
                  <a:srgbClr val="CC00CC"/>
                </a:solidFill>
              </a:rPr>
              <a:t>,</a:t>
            </a:r>
            <a:r>
              <a:rPr lang="en-US" sz="2400" i="1" dirty="0">
                <a:solidFill>
                  <a:srgbClr val="CC00CC"/>
                </a:solidFill>
              </a:rPr>
              <a:t>E</a:t>
            </a:r>
            <a:r>
              <a:rPr lang="en-US" sz="3200" i="1" baseline="-25000" dirty="0">
                <a:solidFill>
                  <a:srgbClr val="CC00CC"/>
                </a:solidFill>
              </a:rPr>
              <a:t>1</a:t>
            </a:r>
            <a:r>
              <a:rPr lang="en-US" sz="3200" dirty="0">
                <a:solidFill>
                  <a:srgbClr val="CC00CC"/>
                </a:solidFill>
              </a:rPr>
              <a:t>,…,</a:t>
            </a:r>
            <a:r>
              <a:rPr lang="en-US" sz="2400" i="1" dirty="0">
                <a:solidFill>
                  <a:srgbClr val="CC00CC"/>
                </a:solidFill>
              </a:rPr>
              <a:t> X</a:t>
            </a:r>
            <a:r>
              <a:rPr lang="en-US" sz="3200" i="1" baseline="-25000" dirty="0">
                <a:solidFill>
                  <a:srgbClr val="CC00CC"/>
                </a:solidFill>
              </a:rPr>
              <a:t>T</a:t>
            </a:r>
            <a:r>
              <a:rPr lang="en-US" sz="3200" dirty="0">
                <a:solidFill>
                  <a:srgbClr val="CC00CC"/>
                </a:solidFill>
              </a:rPr>
              <a:t>,</a:t>
            </a:r>
            <a:r>
              <a:rPr lang="en-US" sz="2400" i="1" dirty="0">
                <a:solidFill>
                  <a:srgbClr val="CC00CC"/>
                </a:solidFill>
              </a:rPr>
              <a:t>E</a:t>
            </a:r>
            <a:r>
              <a:rPr lang="en-US" sz="3200" i="1" baseline="-25000" dirty="0">
                <a:solidFill>
                  <a:srgbClr val="CC00CC"/>
                </a:solidFill>
              </a:rPr>
              <a:t>T</a:t>
            </a:r>
            <a:r>
              <a:rPr lang="en-US" sz="2400" dirty="0">
                <a:solidFill>
                  <a:srgbClr val="CC00CC"/>
                </a:solidFill>
              </a:rPr>
              <a:t>) =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P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(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3200" baseline="-25000" dirty="0">
                <a:solidFill>
                  <a:srgbClr val="CC00CC"/>
                </a:solidFill>
              </a:rPr>
              <a:t>0</a:t>
            </a:r>
            <a:r>
              <a:rPr lang="en-US" sz="2400" dirty="0">
                <a:solidFill>
                  <a:srgbClr val="CC00CC"/>
                </a:solidFill>
              </a:rPr>
              <a:t>) </a:t>
            </a:r>
            <a:r>
              <a:rPr lang="en-US" sz="3200" dirty="0">
                <a:solidFill>
                  <a:srgbClr val="990099"/>
                </a:solidFill>
                <a:sym typeface="Symbol"/>
              </a:rPr>
              <a:t></a:t>
            </a:r>
            <a:r>
              <a:rPr lang="en-US" sz="3200" i="1" baseline="-25000" dirty="0">
                <a:solidFill>
                  <a:srgbClr val="CC00CC"/>
                </a:solidFill>
                <a:sym typeface="Symbol"/>
              </a:rPr>
              <a:t>t</a:t>
            </a:r>
            <a:r>
              <a:rPr lang="en-US" sz="3200" baseline="-25000" dirty="0">
                <a:solidFill>
                  <a:srgbClr val="CC00CC"/>
                </a:solidFill>
                <a:sym typeface="Symbol"/>
              </a:rPr>
              <a:t>=1:</a:t>
            </a:r>
            <a:r>
              <a:rPr lang="en-US" sz="3200" i="1" baseline="-25000" dirty="0">
                <a:solidFill>
                  <a:srgbClr val="CC00CC"/>
                </a:solidFill>
                <a:sym typeface="Symbol"/>
              </a:rPr>
              <a:t>T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X</a:t>
            </a:r>
            <a:r>
              <a:rPr lang="en-US" sz="3200" i="1" baseline="-25000" dirty="0" err="1">
                <a:solidFill>
                  <a:srgbClr val="CC00CC"/>
                </a:solidFill>
              </a:rPr>
              <a:t>t</a:t>
            </a:r>
            <a:r>
              <a:rPr lang="en-US" sz="2400" dirty="0">
                <a:solidFill>
                  <a:srgbClr val="CC00CC"/>
                </a:solidFill>
              </a:rPr>
              <a:t> | </a:t>
            </a:r>
            <a:r>
              <a:rPr lang="en-US" sz="2400" i="1" dirty="0">
                <a:solidFill>
                  <a:srgbClr val="CC00CC"/>
                </a:solidFill>
              </a:rPr>
              <a:t>X</a:t>
            </a:r>
            <a:r>
              <a:rPr lang="en-US" sz="3200" i="1" baseline="-25000" dirty="0">
                <a:solidFill>
                  <a:srgbClr val="CC00CC"/>
                </a:solidFill>
              </a:rPr>
              <a:t>t</a:t>
            </a:r>
            <a:r>
              <a:rPr lang="en-US" sz="3200" baseline="-25000" dirty="0">
                <a:solidFill>
                  <a:srgbClr val="CC00CC"/>
                </a:solidFill>
              </a:rPr>
              <a:t>-1</a:t>
            </a:r>
            <a:r>
              <a:rPr lang="en-US" sz="2400" dirty="0">
                <a:solidFill>
                  <a:srgbClr val="CC00CC"/>
                </a:solidFill>
              </a:rPr>
              <a:t>)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P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(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E</a:t>
            </a:r>
            <a:r>
              <a:rPr lang="en-US" sz="3200" i="1" baseline="-25000" dirty="0">
                <a:solidFill>
                  <a:srgbClr val="CC00CC"/>
                </a:solidFill>
                <a:ea typeface="ＭＳ Ｐゴシック" pitchFamily="34" charset="-128"/>
              </a:rPr>
              <a:t>t</a:t>
            </a:r>
            <a:r>
              <a:rPr lang="en-US" sz="3200" baseline="-25000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CC00CC"/>
                </a:solidFill>
              </a:rPr>
              <a:t>| </a:t>
            </a:r>
            <a:r>
              <a:rPr lang="en-US" sz="2400" i="1" dirty="0" err="1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3200" i="1" baseline="-25000" dirty="0" err="1">
                <a:solidFill>
                  <a:srgbClr val="CC00CC"/>
                </a:solidFill>
                <a:ea typeface="ＭＳ Ｐゴシック" pitchFamily="34" charset="-128"/>
              </a:rPr>
              <a:t>t</a:t>
            </a:r>
            <a:r>
              <a:rPr lang="en-US" sz="2400" dirty="0">
                <a:solidFill>
                  <a:srgbClr val="CC00CC"/>
                </a:solidFill>
              </a:rPr>
              <a:t>)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</a:rPr>
              <a:t>Future states are independent of the past given the present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</a:rPr>
              <a:t>Current evidence is independent of everything else given the current state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</a:rPr>
              <a:t>Are evidence variables independent of each other?</a:t>
            </a:r>
          </a:p>
          <a:p>
            <a:pPr lvl="1"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990600" y="4648200"/>
            <a:ext cx="4800600" cy="1600200"/>
            <a:chOff x="1676400" y="4267200"/>
            <a:chExt cx="4800600" cy="1600200"/>
          </a:xfrm>
        </p:grpSpPr>
        <p:sp>
          <p:nvSpPr>
            <p:cNvPr id="27" name="Oval 4"/>
            <p:cNvSpPr>
              <a:spLocks noChangeArrowheads="1"/>
            </p:cNvSpPr>
            <p:nvPr/>
          </p:nvSpPr>
          <p:spPr bwMode="auto">
            <a:xfrm>
              <a:off x="5943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>
                  <a:solidFill>
                    <a:schemeClr val="bg1"/>
                  </a:solidFill>
                  <a:latin typeface="Calibri"/>
                  <a:cs typeface="Calibri"/>
                </a:rPr>
                <a:t>X</a:t>
              </a:r>
              <a:r>
                <a:rPr lang="en-US" sz="2400" baseline="-25000">
                  <a:solidFill>
                    <a:schemeClr val="bg1"/>
                  </a:solidFill>
                  <a:latin typeface="Calibri"/>
                  <a:cs typeface="Calibri"/>
                </a:rPr>
                <a:t>5</a:t>
              </a:r>
            </a:p>
          </p:txBody>
        </p:sp>
        <p:cxnSp>
          <p:nvCxnSpPr>
            <p:cNvPr id="31" name="AutoShape 5"/>
            <p:cNvCxnSpPr>
              <a:cxnSpLocks noChangeShapeType="1"/>
              <a:stCxn id="27" idx="4"/>
              <a:endCxn id="48" idx="0"/>
            </p:cNvCxnSpPr>
            <p:nvPr/>
          </p:nvCxnSpPr>
          <p:spPr bwMode="auto">
            <a:xfrm>
              <a:off x="6210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" name="Oval 6"/>
            <p:cNvSpPr>
              <a:spLocks noChangeArrowheads="1"/>
            </p:cNvSpPr>
            <p:nvPr/>
          </p:nvSpPr>
          <p:spPr bwMode="auto">
            <a:xfrm>
              <a:off x="25908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35" name="AutoShape 7"/>
            <p:cNvCxnSpPr>
              <a:cxnSpLocks noChangeShapeType="1"/>
              <a:stCxn id="34" idx="4"/>
              <a:endCxn id="45" idx="0"/>
            </p:cNvCxnSpPr>
            <p:nvPr/>
          </p:nvCxnSpPr>
          <p:spPr bwMode="auto">
            <a:xfrm>
              <a:off x="28575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AutoShape 9"/>
            <p:cNvCxnSpPr>
              <a:cxnSpLocks noChangeShapeType="1"/>
              <a:stCxn id="38" idx="6"/>
              <a:endCxn id="34" idx="2"/>
            </p:cNvCxnSpPr>
            <p:nvPr/>
          </p:nvCxnSpPr>
          <p:spPr bwMode="auto">
            <a:xfrm>
              <a:off x="22240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" name="Oval 10"/>
            <p:cNvSpPr>
              <a:spLocks noChangeArrowheads="1"/>
            </p:cNvSpPr>
            <p:nvPr/>
          </p:nvSpPr>
          <p:spPr bwMode="auto">
            <a:xfrm>
              <a:off x="16764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40" name="Oval 12"/>
            <p:cNvSpPr>
              <a:spLocks noChangeArrowheads="1"/>
            </p:cNvSpPr>
            <p:nvPr/>
          </p:nvSpPr>
          <p:spPr bwMode="auto">
            <a:xfrm>
              <a:off x="35052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41" name="AutoShape 13"/>
            <p:cNvCxnSpPr>
              <a:cxnSpLocks noChangeShapeType="1"/>
              <a:stCxn id="40" idx="6"/>
              <a:endCxn id="43" idx="2"/>
            </p:cNvCxnSpPr>
            <p:nvPr/>
          </p:nvCxnSpPr>
          <p:spPr bwMode="auto">
            <a:xfrm>
              <a:off x="40528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14"/>
            <p:cNvCxnSpPr>
              <a:cxnSpLocks noChangeShapeType="1"/>
              <a:stCxn id="34" idx="6"/>
              <a:endCxn id="40" idx="2"/>
            </p:cNvCxnSpPr>
            <p:nvPr/>
          </p:nvCxnSpPr>
          <p:spPr bwMode="auto">
            <a:xfrm>
              <a:off x="31384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" name="Oval 15"/>
            <p:cNvSpPr>
              <a:spLocks noChangeArrowheads="1"/>
            </p:cNvSpPr>
            <p:nvPr/>
          </p:nvSpPr>
          <p:spPr bwMode="auto">
            <a:xfrm>
              <a:off x="4419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44" name="AutoShape 16"/>
            <p:cNvCxnSpPr>
              <a:cxnSpLocks noChangeShapeType="1"/>
              <a:stCxn id="43" idx="6"/>
              <a:endCxn id="27" idx="2"/>
            </p:cNvCxnSpPr>
            <p:nvPr/>
          </p:nvCxnSpPr>
          <p:spPr bwMode="auto">
            <a:xfrm>
              <a:off x="4967288" y="4533900"/>
              <a:ext cx="962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" name="Oval 17"/>
            <p:cNvSpPr>
              <a:spLocks noChangeArrowheads="1"/>
            </p:cNvSpPr>
            <p:nvPr/>
          </p:nvSpPr>
          <p:spPr bwMode="auto">
            <a:xfrm>
              <a:off x="25908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46" name="Oval 18"/>
            <p:cNvSpPr>
              <a:spLocks noChangeArrowheads="1"/>
            </p:cNvSpPr>
            <p:nvPr/>
          </p:nvSpPr>
          <p:spPr bwMode="auto">
            <a:xfrm>
              <a:off x="35052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47" name="Oval 19"/>
            <p:cNvSpPr>
              <a:spLocks noChangeArrowheads="1"/>
            </p:cNvSpPr>
            <p:nvPr/>
          </p:nvSpPr>
          <p:spPr bwMode="auto">
            <a:xfrm>
              <a:off x="44196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48" name="Oval 20"/>
            <p:cNvSpPr>
              <a:spLocks noChangeArrowheads="1"/>
            </p:cNvSpPr>
            <p:nvPr/>
          </p:nvSpPr>
          <p:spPr bwMode="auto">
            <a:xfrm>
              <a:off x="5943600" y="53340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>
                  <a:solidFill>
                    <a:schemeClr val="bg1"/>
                  </a:solidFill>
                  <a:latin typeface="Calibri"/>
                  <a:cs typeface="Calibri"/>
                </a:rPr>
                <a:t>E</a:t>
              </a:r>
              <a:r>
                <a:rPr lang="en-US" sz="2400" baseline="-25000">
                  <a:solidFill>
                    <a:schemeClr val="bg1"/>
                  </a:solidFill>
                  <a:latin typeface="Calibri"/>
                  <a:cs typeface="Calibri"/>
                </a:rPr>
                <a:t>5</a:t>
              </a:r>
            </a:p>
          </p:txBody>
        </p:sp>
        <p:cxnSp>
          <p:nvCxnSpPr>
            <p:cNvPr id="49" name="AutoShape 21"/>
            <p:cNvCxnSpPr>
              <a:cxnSpLocks noChangeShapeType="1"/>
              <a:stCxn id="40" idx="4"/>
              <a:endCxn id="46" idx="0"/>
            </p:cNvCxnSpPr>
            <p:nvPr/>
          </p:nvCxnSpPr>
          <p:spPr bwMode="auto">
            <a:xfrm>
              <a:off x="37719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AutoShape 22"/>
            <p:cNvCxnSpPr>
              <a:cxnSpLocks noChangeShapeType="1"/>
              <a:stCxn id="43" idx="4"/>
              <a:endCxn id="47" idx="0"/>
            </p:cNvCxnSpPr>
            <p:nvPr/>
          </p:nvCxnSpPr>
          <p:spPr bwMode="auto">
            <a:xfrm>
              <a:off x="4686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48723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Real HMM Examples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397000"/>
            <a:ext cx="10337800" cy="500379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Speech recognition HMMs: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Observations are acoustic signals (continuous valued)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States are specific positions in specific words (so, tens of thousands)</a:t>
            </a:r>
          </a:p>
          <a:p>
            <a:pPr lvl="1">
              <a:lnSpc>
                <a:spcPct val="9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Machine translation HMMs: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Observations are words (tens of thousands)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States are translation options</a:t>
            </a:r>
          </a:p>
          <a:p>
            <a:pPr lvl="1">
              <a:lnSpc>
                <a:spcPct val="9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Robot tracking: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Observations are range readings (continuous)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States are positions on a map (continuous)</a:t>
            </a: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Molecular biology: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Observations are nucleotides ACGT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States are coding/non-coding/start/stop/splice-site etc.</a:t>
            </a:r>
          </a:p>
          <a:p>
            <a:pPr lvl="1">
              <a:lnSpc>
                <a:spcPct val="90000"/>
              </a:lnSpc>
            </a:pPr>
            <a:endParaRPr lang="en-US" sz="2000" dirty="0">
              <a:ea typeface="ＭＳ Ｐゴシック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3C5928E-2820-D01F-BECD-DBE9CAA78C9A}"/>
                  </a:ext>
                </a:extLst>
              </p14:cNvPr>
              <p14:cNvContentPartPr/>
              <p14:nvPr/>
            </p14:nvContentPartPr>
            <p14:xfrm>
              <a:off x="9095760" y="368640"/>
              <a:ext cx="733680" cy="1028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3C5928E-2820-D01F-BECD-DBE9CAA78C9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86400" y="359280"/>
                <a:ext cx="752400" cy="104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6863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1F935-AE9C-A628-682B-35ADA2C60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 in HMM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74A285-5B39-4789-76C3-9D7EFA8753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2498" y="3109573"/>
                <a:ext cx="10515600" cy="374842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Base on D-separation algorithm (see the Bayesian Network slides). Since no two nodes have common children, to test whether </a:t>
                </a:r>
                <a:r>
                  <a:rPr lang="en-US" sz="2400" dirty="0">
                    <a:solidFill>
                      <a:srgbClr val="C00000"/>
                    </a:solidFill>
                  </a:rPr>
                  <a:t>A</a:t>
                </a:r>
                <a:r>
                  <a:rPr lang="en-US" sz="2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⫫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 | C</a:t>
                </a:r>
                <a:r>
                  <a:rPr lang="en-US" sz="2400" dirty="0"/>
                  <a:t>,  we only need to check </a:t>
                </a:r>
                <a:r>
                  <a:rPr lang="en-US" sz="2400" dirty="0">
                    <a:solidFill>
                      <a:srgbClr val="C00000"/>
                    </a:solidFill>
                  </a:rPr>
                  <a:t>whether C blocks every path from A to B</a:t>
                </a:r>
              </a:p>
              <a:p>
                <a:pPr marL="0" indent="0">
                  <a:buNone/>
                </a:pPr>
                <a:r>
                  <a:rPr lang="en-US" sz="2400" dirty="0"/>
                  <a:t>For example,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tx1"/>
                    </a:solidFill>
                  </a:rPr>
                  <a:t>X</a:t>
                </a:r>
                <a:r>
                  <a:rPr lang="en-US" sz="2400" baseline="-25000" dirty="0" err="1">
                    <a:solidFill>
                      <a:schemeClr val="tx1"/>
                    </a:solidFill>
                  </a:rPr>
                  <a:t>j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⫫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</a:t>
                </a:r>
                <a:r>
                  <a:rPr lang="en-US" sz="2400" baseline="-25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| X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i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tx1"/>
                    </a:solidFill>
                  </a:rPr>
                  <a:t>X</a:t>
                </a:r>
                <a:r>
                  <a:rPr lang="en-US" sz="2400" baseline="-25000" dirty="0" err="1">
                    <a:solidFill>
                      <a:schemeClr val="tx1"/>
                    </a:solidFill>
                  </a:rPr>
                  <a:t>j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⫫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</a:t>
                </a:r>
                <a:r>
                  <a:rPr lang="en-US" sz="2400" baseline="-25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| X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i</a:t>
                </a:r>
              </a:p>
              <a:p>
                <a:pPr marL="0" indent="0">
                  <a:buNone/>
                </a:pPr>
                <a:r>
                  <a:rPr lang="en-US" sz="2400" dirty="0" err="1">
                    <a:solidFill>
                      <a:schemeClr val="tx1"/>
                    </a:solidFill>
                  </a:rPr>
                  <a:t>E</a:t>
                </a:r>
                <a:r>
                  <a:rPr lang="en-US" sz="2400" baseline="-25000" dirty="0" err="1">
                    <a:solidFill>
                      <a:schemeClr val="tx1"/>
                    </a:solidFill>
                  </a:rPr>
                  <a:t>j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⫫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</a:t>
                </a:r>
                <a:r>
                  <a:rPr lang="en-US" sz="2400" baseline="-25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| X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i</a:t>
                </a:r>
              </a:p>
              <a:p>
                <a:pPr marL="0" indent="0">
                  <a:buNone/>
                </a:pPr>
                <a:r>
                  <a:rPr lang="en-US" sz="2400" dirty="0" err="1">
                    <a:solidFill>
                      <a:schemeClr val="tx1"/>
                    </a:solidFill>
                  </a:rPr>
                  <a:t>E</a:t>
                </a:r>
                <a:r>
                  <a:rPr lang="en-US" sz="2400" baseline="-25000" dirty="0" err="1">
                    <a:solidFill>
                      <a:schemeClr val="tx1"/>
                    </a:solidFill>
                  </a:rPr>
                  <a:t>j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⫫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</a:t>
                </a:r>
                <a:r>
                  <a:rPr lang="en-US" sz="2400" baseline="-25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| X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i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74A285-5B39-4789-76C3-9D7EFA8753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2498" y="3109573"/>
                <a:ext cx="10515600" cy="3748427"/>
              </a:xfrm>
              <a:blipFill>
                <a:blip r:embed="rId3"/>
                <a:stretch>
                  <a:fillRect l="-928" t="-1138" b="-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49563EA1-CE8E-606C-000F-474D7E8F981C}"/>
              </a:ext>
            </a:extLst>
          </p:cNvPr>
          <p:cNvGrpSpPr/>
          <p:nvPr/>
        </p:nvGrpSpPr>
        <p:grpSpPr>
          <a:xfrm>
            <a:off x="4469402" y="1410653"/>
            <a:ext cx="2850356" cy="1350169"/>
            <a:chOff x="1028700" y="4876800"/>
            <a:chExt cx="3276600" cy="1600200"/>
          </a:xfrm>
        </p:grpSpPr>
        <p:sp>
          <p:nvSpPr>
            <p:cNvPr id="5" name="Oval 62">
              <a:extLst>
                <a:ext uri="{FF2B5EF4-FFF2-40B4-BE49-F238E27FC236}">
                  <a16:creationId xmlns:a16="http://schemas.microsoft.com/office/drawing/2014/main" id="{F2962DF0-4504-17D3-9D17-FF26956A3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6" name="AutoShape 63">
              <a:extLst>
                <a:ext uri="{FF2B5EF4-FFF2-40B4-BE49-F238E27FC236}">
                  <a16:creationId xmlns:a16="http://schemas.microsoft.com/office/drawing/2014/main" id="{4A7F7CF3-89BB-7517-7011-15FBE6813912}"/>
                </a:ext>
              </a:extLst>
            </p:cNvPr>
            <p:cNvCxnSpPr>
              <a:cxnSpLocks noChangeShapeType="1"/>
              <a:stCxn id="5" idx="4"/>
              <a:endCxn id="15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" name="Oval 64">
              <a:extLst>
                <a:ext uri="{FF2B5EF4-FFF2-40B4-BE49-F238E27FC236}">
                  <a16:creationId xmlns:a16="http://schemas.microsoft.com/office/drawing/2014/main" id="{F9B19B07-0E08-0101-A479-14724689D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8" name="AutoShape 65">
              <a:extLst>
                <a:ext uri="{FF2B5EF4-FFF2-40B4-BE49-F238E27FC236}">
                  <a16:creationId xmlns:a16="http://schemas.microsoft.com/office/drawing/2014/main" id="{52BE5E62-C0D3-73C6-5BBC-599FE55FC6B0}"/>
                </a:ext>
              </a:extLst>
            </p:cNvPr>
            <p:cNvCxnSpPr>
              <a:cxnSpLocks noChangeShapeType="1"/>
              <a:stCxn id="9" idx="6"/>
              <a:endCxn id="5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" name="Oval 66">
              <a:extLst>
                <a:ext uri="{FF2B5EF4-FFF2-40B4-BE49-F238E27FC236}">
                  <a16:creationId xmlns:a16="http://schemas.microsoft.com/office/drawing/2014/main" id="{C15B50DE-56CC-B60F-4FFC-439B3F9DB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0" name="AutoShape 67">
              <a:extLst>
                <a:ext uri="{FF2B5EF4-FFF2-40B4-BE49-F238E27FC236}">
                  <a16:creationId xmlns:a16="http://schemas.microsoft.com/office/drawing/2014/main" id="{67716EDB-2C25-2F6A-F5C6-3A0BBC85A9E3}"/>
                </a:ext>
              </a:extLst>
            </p:cNvPr>
            <p:cNvCxnSpPr>
              <a:cxnSpLocks noChangeShapeType="1"/>
              <a:stCxn id="9" idx="4"/>
              <a:endCxn id="7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" name="Oval 68">
              <a:extLst>
                <a:ext uri="{FF2B5EF4-FFF2-40B4-BE49-F238E27FC236}">
                  <a16:creationId xmlns:a16="http://schemas.microsoft.com/office/drawing/2014/main" id="{94EF3E18-4DD4-621E-EDFF-8D2645D82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2" name="AutoShape 69">
              <a:extLst>
                <a:ext uri="{FF2B5EF4-FFF2-40B4-BE49-F238E27FC236}">
                  <a16:creationId xmlns:a16="http://schemas.microsoft.com/office/drawing/2014/main" id="{62B0AEA1-7BBE-93AF-DC24-92A7B7915645}"/>
                </a:ext>
              </a:extLst>
            </p:cNvPr>
            <p:cNvCxnSpPr>
              <a:cxnSpLocks noChangeShapeType="1"/>
              <a:stCxn id="11" idx="6"/>
              <a:endCxn id="14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" name="AutoShape 70">
              <a:extLst>
                <a:ext uri="{FF2B5EF4-FFF2-40B4-BE49-F238E27FC236}">
                  <a16:creationId xmlns:a16="http://schemas.microsoft.com/office/drawing/2014/main" id="{915E4800-4EEE-B6F5-C7B7-643C634DB5AD}"/>
                </a:ext>
              </a:extLst>
            </p:cNvPr>
            <p:cNvCxnSpPr>
              <a:cxnSpLocks noChangeShapeType="1"/>
              <a:stCxn id="5" idx="6"/>
              <a:endCxn id="11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4" name="Oval 71">
              <a:extLst>
                <a:ext uri="{FF2B5EF4-FFF2-40B4-BE49-F238E27FC236}">
                  <a16:creationId xmlns:a16="http://schemas.microsoft.com/office/drawing/2014/main" id="{1B9A727B-72FA-7F69-D289-0D5195421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15" name="Oval 73">
              <a:extLst>
                <a:ext uri="{FF2B5EF4-FFF2-40B4-BE49-F238E27FC236}">
                  <a16:creationId xmlns:a16="http://schemas.microsoft.com/office/drawing/2014/main" id="{9209406B-7F79-6F71-DB3B-646356E3A6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16" name="Oval 74">
              <a:extLst>
                <a:ext uri="{FF2B5EF4-FFF2-40B4-BE49-F238E27FC236}">
                  <a16:creationId xmlns:a16="http://schemas.microsoft.com/office/drawing/2014/main" id="{EF7CFBBE-C738-0AE0-6310-3F5EA04AE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17" name="Oval 75">
              <a:extLst>
                <a:ext uri="{FF2B5EF4-FFF2-40B4-BE49-F238E27FC236}">
                  <a16:creationId xmlns:a16="http://schemas.microsoft.com/office/drawing/2014/main" id="{8152D65C-3B56-0F41-E9AD-7FD0A7873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18" name="AutoShape 77">
              <a:extLst>
                <a:ext uri="{FF2B5EF4-FFF2-40B4-BE49-F238E27FC236}">
                  <a16:creationId xmlns:a16="http://schemas.microsoft.com/office/drawing/2014/main" id="{98942060-FCDC-C9A9-1FAB-74C5C8110C97}"/>
                </a:ext>
              </a:extLst>
            </p:cNvPr>
            <p:cNvCxnSpPr>
              <a:cxnSpLocks noChangeShapeType="1"/>
              <a:stCxn id="11" idx="4"/>
              <a:endCxn id="16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" name="AutoShape 78">
              <a:extLst>
                <a:ext uri="{FF2B5EF4-FFF2-40B4-BE49-F238E27FC236}">
                  <a16:creationId xmlns:a16="http://schemas.microsoft.com/office/drawing/2014/main" id="{C30CA0DA-0C94-ABF5-DE5E-59F688297BE5}"/>
                </a:ext>
              </a:extLst>
            </p:cNvPr>
            <p:cNvCxnSpPr>
              <a:cxnSpLocks noChangeShapeType="1"/>
              <a:stCxn id="14" idx="4"/>
              <a:endCxn id="17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333BF7F-D533-D4A0-8CE1-DFE803316CEE}"/>
                  </a:ext>
                </a:extLst>
              </p:cNvPr>
              <p:cNvSpPr txBox="1"/>
              <p:nvPr/>
            </p:nvSpPr>
            <p:spPr>
              <a:xfrm>
                <a:off x="3055900" y="4938066"/>
                <a:ext cx="10980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∀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k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333BF7F-D533-D4A0-8CE1-DFE803316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5900" y="4938066"/>
                <a:ext cx="1098057" cy="276999"/>
              </a:xfrm>
              <a:prstGeom prst="rect">
                <a:avLst/>
              </a:prstGeom>
              <a:blipFill>
                <a:blip r:embed="rId4"/>
                <a:stretch>
                  <a:fillRect l="-3889" r="-5000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F7DEB27-128B-B435-57D2-91E22DE65273}"/>
                  </a:ext>
                </a:extLst>
              </p:cNvPr>
              <p:cNvSpPr txBox="1"/>
              <p:nvPr/>
            </p:nvSpPr>
            <p:spPr>
              <a:xfrm>
                <a:off x="3055899" y="5425316"/>
                <a:ext cx="10980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∀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k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F7DEB27-128B-B435-57D2-91E22DE65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5899" y="5425316"/>
                <a:ext cx="1098057" cy="276999"/>
              </a:xfrm>
              <a:prstGeom prst="rect">
                <a:avLst/>
              </a:prstGeom>
              <a:blipFill>
                <a:blip r:embed="rId5"/>
                <a:stretch>
                  <a:fillRect l="-3889" r="-500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7D70855-01F6-767F-3270-A29B19CBADBC}"/>
                  </a:ext>
                </a:extLst>
              </p:cNvPr>
              <p:cNvSpPr txBox="1"/>
              <p:nvPr/>
            </p:nvSpPr>
            <p:spPr>
              <a:xfrm>
                <a:off x="3055899" y="5912566"/>
                <a:ext cx="10980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∀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k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7D70855-01F6-767F-3270-A29B19CBA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5899" y="5912566"/>
                <a:ext cx="1098058" cy="276999"/>
              </a:xfrm>
              <a:prstGeom prst="rect">
                <a:avLst/>
              </a:prstGeom>
              <a:blipFill>
                <a:blip r:embed="rId6"/>
                <a:stretch>
                  <a:fillRect l="-3889" r="-500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00F807F-8BD4-FD64-751A-F3B8F464AA98}"/>
                  </a:ext>
                </a:extLst>
              </p:cNvPr>
              <p:cNvSpPr txBox="1"/>
              <p:nvPr/>
            </p:nvSpPr>
            <p:spPr>
              <a:xfrm>
                <a:off x="3055899" y="6375182"/>
                <a:ext cx="2154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∀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00F807F-8BD4-FD64-751A-F3B8F464A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5899" y="6375182"/>
                <a:ext cx="2154757" cy="276999"/>
              </a:xfrm>
              <a:prstGeom prst="rect">
                <a:avLst/>
              </a:prstGeom>
              <a:blipFill>
                <a:blip r:embed="rId7"/>
                <a:stretch>
                  <a:fillRect l="-1695" r="-197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219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Uncertainty and Time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838201" y="1397726"/>
            <a:ext cx="10515599" cy="459812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Often, we want to </a:t>
            </a:r>
            <a:r>
              <a:rPr lang="en-US" sz="2800" dirty="0">
                <a:solidFill>
                  <a:srgbClr val="000090"/>
                </a:solidFill>
                <a:ea typeface="ＭＳ Ｐゴシック" pitchFamily="34" charset="-128"/>
              </a:rPr>
              <a:t>reason about a </a:t>
            </a:r>
            <a:r>
              <a:rPr lang="en-US" sz="2800" b="1" i="1" dirty="0">
                <a:solidFill>
                  <a:srgbClr val="0000FF"/>
                </a:solidFill>
                <a:ea typeface="ＭＳ Ｐゴシック" pitchFamily="34" charset="-128"/>
              </a:rPr>
              <a:t>sequence</a:t>
            </a:r>
            <a:r>
              <a:rPr lang="en-US" sz="2800" dirty="0">
                <a:ea typeface="ＭＳ Ｐゴシック" pitchFamily="34" charset="-128"/>
              </a:rPr>
              <a:t> of observations where the state of the underlying system is </a:t>
            </a:r>
            <a:r>
              <a:rPr lang="en-US" sz="2800" b="1" i="1" dirty="0">
                <a:solidFill>
                  <a:srgbClr val="3333FF"/>
                </a:solidFill>
                <a:ea typeface="ＭＳ Ｐゴシック" pitchFamily="34" charset="-128"/>
              </a:rPr>
              <a:t>changing</a:t>
            </a:r>
          </a:p>
          <a:p>
            <a:pPr lvl="4">
              <a:lnSpc>
                <a:spcPct val="90000"/>
              </a:lnSpc>
            </a:pPr>
            <a:endParaRPr lang="en-US" sz="6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Speech recognition</a:t>
            </a:r>
          </a:p>
          <a:p>
            <a:pPr lvl="4">
              <a:lnSpc>
                <a:spcPct val="90000"/>
              </a:lnSpc>
            </a:pPr>
            <a:endParaRPr lang="en-US" sz="5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Robot localization</a:t>
            </a:r>
          </a:p>
          <a:p>
            <a:pPr lvl="5">
              <a:lnSpc>
                <a:spcPct val="90000"/>
              </a:lnSpc>
            </a:pPr>
            <a:endParaRPr lang="en-US" sz="5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User attention</a:t>
            </a:r>
          </a:p>
          <a:p>
            <a:pPr lvl="5">
              <a:lnSpc>
                <a:spcPct val="90000"/>
              </a:lnSpc>
            </a:pPr>
            <a:endParaRPr lang="en-US" sz="5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Medical monitoring</a:t>
            </a:r>
          </a:p>
          <a:p>
            <a:pPr lvl="1">
              <a:lnSpc>
                <a:spcPct val="90000"/>
              </a:lnSpc>
              <a:spcBef>
                <a:spcPts val="1176"/>
              </a:spcBef>
            </a:pPr>
            <a:r>
              <a:rPr lang="en-US" sz="2400" dirty="0">
                <a:ea typeface="ＭＳ Ｐゴシック" pitchFamily="34" charset="-128"/>
              </a:rPr>
              <a:t>Global climate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Need to introduce time into our models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1504"/>
            <a:ext cx="9861006" cy="4729164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Filtering</a:t>
            </a:r>
            <a:r>
              <a:rPr lang="en-US" dirty="0"/>
              <a:t>: </a:t>
            </a:r>
            <a:r>
              <a:rPr lang="en-US" dirty="0">
                <a:solidFill>
                  <a:srgbClr val="CC00CC"/>
                </a:solidFill>
              </a:rPr>
              <a:t>P(X</a:t>
            </a:r>
            <a:r>
              <a:rPr lang="en-US" sz="3600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|e</a:t>
            </a:r>
            <a:r>
              <a:rPr lang="en-US" sz="3600" baseline="-25000" dirty="0">
                <a:solidFill>
                  <a:srgbClr val="CC00CC"/>
                </a:solidFill>
              </a:rPr>
              <a:t>1:t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belief state</a:t>
            </a:r>
            <a:r>
              <a:rPr lang="en-US" dirty="0"/>
              <a:t>—input to the decision process of a rational agent </a:t>
            </a:r>
          </a:p>
          <a:p>
            <a:r>
              <a:rPr lang="en-US" b="1" dirty="0">
                <a:solidFill>
                  <a:srgbClr val="FF0000"/>
                </a:solidFill>
              </a:rPr>
              <a:t>Prediction</a:t>
            </a:r>
            <a:r>
              <a:rPr lang="en-US" dirty="0"/>
              <a:t>: </a:t>
            </a:r>
            <a:r>
              <a:rPr lang="en-US" dirty="0">
                <a:solidFill>
                  <a:srgbClr val="CC00CC"/>
                </a:solidFill>
              </a:rPr>
              <a:t>P(X</a:t>
            </a:r>
            <a:r>
              <a:rPr lang="en-US" sz="3600" baseline="-25000" dirty="0">
                <a:solidFill>
                  <a:srgbClr val="CC00CC"/>
                </a:solidFill>
              </a:rPr>
              <a:t>t+k</a:t>
            </a:r>
            <a:r>
              <a:rPr lang="en-US" dirty="0">
                <a:solidFill>
                  <a:srgbClr val="CC00CC"/>
                </a:solidFill>
              </a:rPr>
              <a:t>|e</a:t>
            </a:r>
            <a:r>
              <a:rPr lang="en-US" sz="3600" baseline="-25000" dirty="0">
                <a:solidFill>
                  <a:srgbClr val="CC00CC"/>
                </a:solidFill>
              </a:rPr>
              <a:t>1:t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dirty="0"/>
              <a:t> for </a:t>
            </a:r>
            <a:r>
              <a:rPr lang="en-US" dirty="0">
                <a:solidFill>
                  <a:srgbClr val="CC00CC"/>
                </a:solidFill>
              </a:rPr>
              <a:t>k &gt; 0 </a:t>
            </a:r>
          </a:p>
          <a:p>
            <a:pPr lvl="1"/>
            <a:r>
              <a:rPr lang="en-US" dirty="0"/>
              <a:t>evaluation of possible action sequences; like filtering without the evidence </a:t>
            </a:r>
          </a:p>
          <a:p>
            <a:r>
              <a:rPr lang="en-US" b="1" dirty="0">
                <a:solidFill>
                  <a:srgbClr val="FF0000"/>
                </a:solidFill>
              </a:rPr>
              <a:t>Smoothing</a:t>
            </a:r>
            <a:r>
              <a:rPr lang="en-US" dirty="0"/>
              <a:t>: </a:t>
            </a:r>
            <a:r>
              <a:rPr lang="en-US" dirty="0">
                <a:solidFill>
                  <a:srgbClr val="CC00CC"/>
                </a:solidFill>
              </a:rPr>
              <a:t>P(X</a:t>
            </a:r>
            <a:r>
              <a:rPr lang="en-US" sz="3600" baseline="-25000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|e</a:t>
            </a:r>
            <a:r>
              <a:rPr lang="en-US" sz="3600" baseline="-25000" dirty="0">
                <a:solidFill>
                  <a:srgbClr val="CC00CC"/>
                </a:solidFill>
              </a:rPr>
              <a:t>1:t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dirty="0"/>
              <a:t>for </a:t>
            </a:r>
            <a:r>
              <a:rPr lang="en-US" dirty="0">
                <a:solidFill>
                  <a:srgbClr val="CC00CC"/>
                </a:solidFill>
              </a:rPr>
              <a:t>0 ≤ k &lt; t</a:t>
            </a:r>
          </a:p>
          <a:p>
            <a:pPr lvl="1"/>
            <a:r>
              <a:rPr lang="en-US" dirty="0"/>
              <a:t>better estimate of past states, essential for learning </a:t>
            </a:r>
          </a:p>
          <a:p>
            <a:r>
              <a:rPr lang="en-US" b="1" dirty="0">
                <a:solidFill>
                  <a:srgbClr val="FF0000"/>
                </a:solidFill>
              </a:rPr>
              <a:t>Most likely explanation</a:t>
            </a:r>
            <a:r>
              <a:rPr lang="en-US" dirty="0"/>
              <a:t>: </a:t>
            </a:r>
            <a:r>
              <a:rPr lang="en-US" dirty="0" err="1">
                <a:solidFill>
                  <a:srgbClr val="CC00CC"/>
                </a:solidFill>
              </a:rPr>
              <a:t>arg</a:t>
            </a:r>
            <a:r>
              <a:rPr lang="en-US" dirty="0">
                <a:solidFill>
                  <a:srgbClr val="CC00CC"/>
                </a:solidFill>
              </a:rPr>
              <a:t> max</a:t>
            </a:r>
            <a:r>
              <a:rPr lang="en-US" sz="3600" baseline="-25000" dirty="0">
                <a:solidFill>
                  <a:srgbClr val="CC00CC"/>
                </a:solidFill>
              </a:rPr>
              <a:t>x</a:t>
            </a:r>
            <a:r>
              <a:rPr lang="en-US" sz="2800" baseline="-50000" dirty="0">
                <a:solidFill>
                  <a:srgbClr val="CC00CC"/>
                </a:solidFill>
              </a:rPr>
              <a:t>1:t</a:t>
            </a:r>
            <a:r>
              <a:rPr lang="en-US" sz="2400" baseline="-50000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</a:rPr>
              <a:t>P(x</a:t>
            </a:r>
            <a:r>
              <a:rPr lang="en-US" sz="3600" baseline="-25000" dirty="0">
                <a:solidFill>
                  <a:srgbClr val="CC00CC"/>
                </a:solidFill>
              </a:rPr>
              <a:t>1:t </a:t>
            </a:r>
            <a:r>
              <a:rPr lang="en-US" dirty="0">
                <a:solidFill>
                  <a:srgbClr val="CC00CC"/>
                </a:solidFill>
              </a:rPr>
              <a:t>| e</a:t>
            </a:r>
            <a:r>
              <a:rPr lang="en-US" sz="3600" baseline="-25000" dirty="0">
                <a:solidFill>
                  <a:srgbClr val="CC00CC"/>
                </a:solidFill>
              </a:rPr>
              <a:t>1:t</a:t>
            </a:r>
            <a:r>
              <a:rPr lang="en-US" dirty="0">
                <a:solidFill>
                  <a:srgbClr val="CC00CC"/>
                </a:solidFill>
              </a:rPr>
              <a:t>) </a:t>
            </a:r>
          </a:p>
          <a:p>
            <a:pPr lvl="1"/>
            <a:r>
              <a:rPr lang="en-US" dirty="0"/>
              <a:t>speech recognition, decoding with a noisy channel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24800" y="535227"/>
            <a:ext cx="3429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Useful notation: </a:t>
            </a:r>
          </a:p>
          <a:p>
            <a:r>
              <a:rPr lang="en-US" sz="2400" i="1" kern="0" dirty="0" err="1">
                <a:solidFill>
                  <a:srgbClr val="CC00CC"/>
                </a:solidFill>
                <a:latin typeface="Calibri"/>
                <a:ea typeface="+mn-ea"/>
                <a:cs typeface="Calibri"/>
              </a:rPr>
              <a:t>X</a:t>
            </a:r>
            <a:r>
              <a:rPr lang="en-US" sz="3200" i="1" kern="0" baseline="-25000" dirty="0" err="1">
                <a:solidFill>
                  <a:srgbClr val="CC00CC"/>
                </a:solidFill>
                <a:latin typeface="Calibri"/>
                <a:ea typeface="+mn-ea"/>
                <a:cs typeface="Calibri"/>
              </a:rPr>
              <a:t>a</a:t>
            </a:r>
            <a:r>
              <a:rPr lang="en-US" sz="3200" kern="0" baseline="-25000" dirty="0" err="1">
                <a:solidFill>
                  <a:srgbClr val="CC00CC"/>
                </a:solidFill>
                <a:latin typeface="Calibri"/>
                <a:ea typeface="+mn-ea"/>
                <a:cs typeface="Calibri"/>
              </a:rPr>
              <a:t>:</a:t>
            </a:r>
            <a:r>
              <a:rPr lang="en-US" sz="3200" i="1" kern="0" baseline="-25000" dirty="0" err="1">
                <a:solidFill>
                  <a:srgbClr val="CC00CC"/>
                </a:solidFill>
                <a:latin typeface="Calibri"/>
                <a:ea typeface="+mn-ea"/>
                <a:cs typeface="Calibri"/>
              </a:rPr>
              <a:t>b</a:t>
            </a:r>
            <a:r>
              <a:rPr lang="en-US" sz="3200" kern="0" dirty="0">
                <a:solidFill>
                  <a:srgbClr val="CC00CC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sz="2400" kern="0" dirty="0">
                <a:solidFill>
                  <a:srgbClr val="CC00CC"/>
                </a:solidFill>
                <a:latin typeface="Calibri"/>
                <a:ea typeface="+mn-ea"/>
                <a:cs typeface="Calibri"/>
              </a:rPr>
              <a:t>= </a:t>
            </a:r>
            <a:r>
              <a:rPr lang="en-US" dirty="0"/>
              <a:t> </a:t>
            </a:r>
            <a:r>
              <a:rPr lang="en-US" sz="2400" i="1" kern="0" dirty="0" err="1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3200" i="1" kern="0" baseline="-25000" dirty="0" err="1">
                <a:solidFill>
                  <a:srgbClr val="CC00CC"/>
                </a:solidFill>
                <a:latin typeface="Calibri"/>
                <a:cs typeface="Calibri"/>
              </a:rPr>
              <a:t>a</a:t>
            </a:r>
            <a:r>
              <a:rPr lang="en-US" sz="2400" i="1" kern="0" dirty="0">
                <a:solidFill>
                  <a:srgbClr val="CC00CC"/>
                </a:solidFill>
                <a:latin typeface="Calibri"/>
                <a:cs typeface="Calibri"/>
              </a:rPr>
              <a:t> , X</a:t>
            </a:r>
            <a:r>
              <a:rPr lang="en-US" sz="3200" i="1" kern="0" baseline="-25000" dirty="0">
                <a:solidFill>
                  <a:srgbClr val="CC00CC"/>
                </a:solidFill>
                <a:latin typeface="Calibri"/>
                <a:cs typeface="Calibri"/>
              </a:rPr>
              <a:t>a</a:t>
            </a:r>
            <a:r>
              <a:rPr lang="en-US" sz="3200" kern="0" baseline="-25000" dirty="0">
                <a:solidFill>
                  <a:srgbClr val="CC00CC"/>
                </a:solidFill>
                <a:latin typeface="Calibri"/>
                <a:cs typeface="Calibri"/>
              </a:rPr>
              <a:t>+1</a:t>
            </a:r>
            <a:r>
              <a:rPr lang="en-US" sz="2400" kern="0" dirty="0">
                <a:solidFill>
                  <a:srgbClr val="CC00CC"/>
                </a:solidFill>
                <a:latin typeface="Calibri"/>
                <a:cs typeface="Calibri"/>
              </a:rPr>
              <a:t>, …, </a:t>
            </a:r>
            <a:r>
              <a:rPr lang="en-US" sz="2400" i="1" kern="0" dirty="0" err="1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3200" i="1" kern="0" baseline="-25000" dirty="0" err="1">
                <a:solidFill>
                  <a:srgbClr val="CC00CC"/>
                </a:solidFill>
                <a:latin typeface="Calibri"/>
                <a:cs typeface="Calibri"/>
              </a:rPr>
              <a:t>b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4979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Inference tasks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447800"/>
            <a:ext cx="35052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ea typeface="ＭＳ Ｐゴシック" pitchFamily="34" charset="-128"/>
              </a:rPr>
              <a:t>Filtering: P(X</a:t>
            </a:r>
            <a:r>
              <a:rPr lang="en-US" baseline="-25000" dirty="0">
                <a:ea typeface="ＭＳ Ｐゴシック" pitchFamily="34" charset="-128"/>
              </a:rPr>
              <a:t>t</a:t>
            </a:r>
            <a:r>
              <a:rPr lang="en-US" dirty="0">
                <a:ea typeface="ＭＳ Ｐゴシック" pitchFamily="34" charset="-128"/>
              </a:rPr>
              <a:t>|e</a:t>
            </a:r>
            <a:r>
              <a:rPr lang="en-US" baseline="-25000" dirty="0">
                <a:ea typeface="ＭＳ Ｐゴシック" pitchFamily="34" charset="-128"/>
              </a:rPr>
              <a:t>1:t</a:t>
            </a:r>
            <a:r>
              <a:rPr lang="en-US" dirty="0">
                <a:ea typeface="ＭＳ Ｐゴシック" pitchFamily="34" charset="-128"/>
              </a:rPr>
              <a:t>)</a:t>
            </a:r>
          </a:p>
          <a:p>
            <a:pPr marL="0" indent="0" algn="ctr">
              <a:buNone/>
            </a:pPr>
            <a:endParaRPr lang="en-US" dirty="0">
              <a:ea typeface="ＭＳ Ｐゴシック" pitchFamily="34" charset="-128"/>
            </a:endParaRPr>
          </a:p>
          <a:p>
            <a:pPr marL="0" indent="0" algn="ctr">
              <a:buNone/>
            </a:pPr>
            <a:endParaRPr lang="en-US" dirty="0">
              <a:ea typeface="ＭＳ Ｐゴシック" pitchFamily="34" charset="-128"/>
            </a:endParaRPr>
          </a:p>
          <a:p>
            <a:pPr marL="0" indent="0" algn="ctr">
              <a:buNone/>
            </a:pPr>
            <a:endParaRPr lang="en-US" dirty="0">
              <a:ea typeface="ＭＳ Ｐゴシック" pitchFamily="34" charset="-128"/>
            </a:endParaRPr>
          </a:p>
          <a:p>
            <a:pPr marL="0" indent="0" algn="ctr">
              <a:buNone/>
            </a:pPr>
            <a:endParaRPr lang="en-US" dirty="0">
              <a:ea typeface="ＭＳ Ｐゴシック" pitchFamily="34" charset="-128"/>
            </a:endParaRPr>
          </a:p>
          <a:p>
            <a:pPr marL="0" indent="0" algn="ctr">
              <a:buNone/>
            </a:pPr>
            <a:endParaRPr lang="en-US" dirty="0">
              <a:ea typeface="ＭＳ Ｐゴシック" pitchFamily="34" charset="-128"/>
            </a:endParaRPr>
          </a:p>
          <a:p>
            <a:pPr marL="0" indent="0" algn="ctr">
              <a:buNone/>
            </a:pPr>
            <a:endParaRPr lang="en-US" dirty="0">
              <a:ea typeface="ＭＳ Ｐゴシック" pitchFamily="34" charset="-128"/>
            </a:endParaRPr>
          </a:p>
          <a:p>
            <a:pPr marL="0" indent="0" algn="ctr">
              <a:buNone/>
            </a:pPr>
            <a:endParaRPr lang="en-US" dirty="0">
              <a:ea typeface="ＭＳ Ｐゴシック" pitchFamily="34" charset="-128"/>
            </a:endParaRPr>
          </a:p>
          <a:p>
            <a:pPr marL="0" indent="0" algn="ctr">
              <a:buNone/>
            </a:pPr>
            <a:endParaRPr lang="en-US" sz="4000" dirty="0">
              <a:ea typeface="ＭＳ Ｐゴシック" pitchFamily="34" charset="-12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47825" y="2233613"/>
            <a:ext cx="2850356" cy="1350169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95" name="Group 94"/>
          <p:cNvGrpSpPr/>
          <p:nvPr/>
        </p:nvGrpSpPr>
        <p:grpSpPr>
          <a:xfrm>
            <a:off x="1647825" y="5129213"/>
            <a:ext cx="2850356" cy="1350169"/>
            <a:chOff x="1028700" y="4876800"/>
            <a:chExt cx="3276600" cy="1600200"/>
          </a:xfrm>
        </p:grpSpPr>
        <p:sp>
          <p:nvSpPr>
            <p:cNvPr id="103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04" name="AutoShape 63"/>
            <p:cNvCxnSpPr>
              <a:cxnSpLocks noChangeShapeType="1"/>
              <a:stCxn id="103" idx="4"/>
              <a:endCxn id="113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5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06" name="AutoShape 65"/>
            <p:cNvCxnSpPr>
              <a:cxnSpLocks noChangeShapeType="1"/>
              <a:stCxn id="107" idx="6"/>
              <a:endCxn id="103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7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08" name="AutoShape 67"/>
            <p:cNvCxnSpPr>
              <a:cxnSpLocks noChangeShapeType="1"/>
              <a:stCxn id="107" idx="4"/>
              <a:endCxn id="105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9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10" name="AutoShape 69"/>
            <p:cNvCxnSpPr>
              <a:cxnSpLocks noChangeShapeType="1"/>
              <a:stCxn id="109" idx="6"/>
              <a:endCxn id="112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1" name="AutoShape 70"/>
            <p:cNvCxnSpPr>
              <a:cxnSpLocks noChangeShapeType="1"/>
              <a:stCxn id="103" idx="6"/>
              <a:endCxn id="109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2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113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114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115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116" name="AutoShape 77"/>
            <p:cNvCxnSpPr>
              <a:cxnSpLocks noChangeShapeType="1"/>
              <a:stCxn id="109" idx="4"/>
              <a:endCxn id="114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7" name="AutoShape 78"/>
            <p:cNvCxnSpPr>
              <a:cxnSpLocks noChangeShapeType="1"/>
              <a:stCxn id="112" idx="4"/>
              <a:endCxn id="115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19" name="Group 118"/>
          <p:cNvGrpSpPr/>
          <p:nvPr/>
        </p:nvGrpSpPr>
        <p:grpSpPr>
          <a:xfrm>
            <a:off x="7439025" y="5129213"/>
            <a:ext cx="2850356" cy="1350169"/>
            <a:chOff x="1028700" y="4876800"/>
            <a:chExt cx="3276600" cy="1600200"/>
          </a:xfrm>
        </p:grpSpPr>
        <p:sp>
          <p:nvSpPr>
            <p:cNvPr id="127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28" name="AutoShape 63"/>
            <p:cNvCxnSpPr>
              <a:cxnSpLocks noChangeShapeType="1"/>
              <a:stCxn id="127" idx="4"/>
              <a:endCxn id="137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9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0" name="AutoShape 65"/>
            <p:cNvCxnSpPr>
              <a:cxnSpLocks noChangeShapeType="1"/>
              <a:stCxn id="131" idx="6"/>
              <a:endCxn id="127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1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2" name="AutoShape 67"/>
            <p:cNvCxnSpPr>
              <a:cxnSpLocks noChangeShapeType="1"/>
              <a:stCxn id="131" idx="4"/>
              <a:endCxn id="129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3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34" name="AutoShape 69"/>
            <p:cNvCxnSpPr>
              <a:cxnSpLocks noChangeShapeType="1"/>
              <a:stCxn id="133" idx="6"/>
              <a:endCxn id="136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5" name="AutoShape 70"/>
            <p:cNvCxnSpPr>
              <a:cxnSpLocks noChangeShapeType="1"/>
              <a:stCxn id="127" idx="6"/>
              <a:endCxn id="133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6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137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138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139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140" name="AutoShape 77"/>
            <p:cNvCxnSpPr>
              <a:cxnSpLocks noChangeShapeType="1"/>
              <a:stCxn id="133" idx="4"/>
              <a:endCxn id="138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1" name="AutoShape 78"/>
            <p:cNvCxnSpPr>
              <a:cxnSpLocks noChangeShapeType="1"/>
              <a:stCxn id="136" idx="4"/>
              <a:endCxn id="139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43" name="Group 142"/>
          <p:cNvGrpSpPr/>
          <p:nvPr/>
        </p:nvGrpSpPr>
        <p:grpSpPr>
          <a:xfrm>
            <a:off x="7439025" y="2233613"/>
            <a:ext cx="2850356" cy="1350169"/>
            <a:chOff x="1028700" y="4876800"/>
            <a:chExt cx="3276600" cy="1600200"/>
          </a:xfrm>
        </p:grpSpPr>
        <p:sp>
          <p:nvSpPr>
            <p:cNvPr id="151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52" name="AutoShape 63"/>
            <p:cNvCxnSpPr>
              <a:cxnSpLocks noChangeShapeType="1"/>
              <a:stCxn id="151" idx="4"/>
              <a:endCxn id="161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3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4" name="AutoShape 65"/>
            <p:cNvCxnSpPr>
              <a:cxnSpLocks noChangeShapeType="1"/>
              <a:stCxn id="155" idx="6"/>
              <a:endCxn id="151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5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6" name="AutoShape 67"/>
            <p:cNvCxnSpPr>
              <a:cxnSpLocks noChangeShapeType="1"/>
              <a:stCxn id="155" idx="4"/>
              <a:endCxn id="153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7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58" name="AutoShape 69"/>
            <p:cNvCxnSpPr>
              <a:cxnSpLocks noChangeShapeType="1"/>
              <a:stCxn id="157" idx="6"/>
              <a:endCxn id="160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59" name="AutoShape 70"/>
            <p:cNvCxnSpPr>
              <a:cxnSpLocks noChangeShapeType="1"/>
              <a:stCxn id="151" idx="6"/>
              <a:endCxn id="157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60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161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162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64" name="AutoShape 77"/>
            <p:cNvCxnSpPr>
              <a:cxnSpLocks noChangeShapeType="1"/>
              <a:stCxn id="157" idx="4"/>
              <a:endCxn id="162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66" name="Rectangle 3"/>
          <p:cNvSpPr txBox="1">
            <a:spLocks noChangeArrowheads="1"/>
          </p:cNvSpPr>
          <p:nvPr/>
        </p:nvSpPr>
        <p:spPr bwMode="auto">
          <a:xfrm>
            <a:off x="6934200" y="1447800"/>
            <a:ext cx="403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Prediction: P(X</a:t>
            </a:r>
            <a:r>
              <a:rPr lang="en-US" sz="2300" baseline="-25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t+k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|e</a:t>
            </a:r>
            <a:r>
              <a:rPr lang="en-US" sz="2300" baseline="-25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1:t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67" name="Rectangle 3"/>
          <p:cNvSpPr txBox="1">
            <a:spLocks noChangeArrowheads="1"/>
          </p:cNvSpPr>
          <p:nvPr/>
        </p:nvSpPr>
        <p:spPr bwMode="auto">
          <a:xfrm>
            <a:off x="707792" y="4331344"/>
            <a:ext cx="506185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Smoothing: P(X</a:t>
            </a:r>
            <a:r>
              <a:rPr lang="en-US" sz="2300" baseline="-25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|e</a:t>
            </a:r>
            <a:r>
              <a:rPr lang="en-US" sz="2300" baseline="-25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1:t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), k&lt;t</a:t>
            </a: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buFont typeface="Wingdings" pitchFamily="2" charset="2"/>
              <a:buNone/>
            </a:pPr>
            <a:endParaRPr lang="en-US" sz="40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168" name="Rectangle 3"/>
          <p:cNvSpPr txBox="1">
            <a:spLocks noChangeArrowheads="1"/>
          </p:cNvSpPr>
          <p:nvPr/>
        </p:nvSpPr>
        <p:spPr bwMode="auto">
          <a:xfrm>
            <a:off x="6553200" y="4343400"/>
            <a:ext cx="480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Explanation: P(X</a:t>
            </a:r>
            <a:r>
              <a:rPr lang="en-US" sz="2300" baseline="-25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1:t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|e</a:t>
            </a:r>
            <a:r>
              <a:rPr lang="en-US" sz="2300" baseline="-25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1:t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)</a:t>
            </a:r>
          </a:p>
          <a:p>
            <a:pPr marL="0" indent="0" algn="ctr">
              <a:buFont typeface="Wingdings" pitchFamily="2" charset="2"/>
              <a:buNone/>
            </a:pPr>
            <a:endParaRPr lang="en-US" sz="2300" dirty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buFont typeface="Wingdings" pitchFamily="2" charset="2"/>
              <a:buNone/>
            </a:pPr>
            <a:endParaRPr lang="en-US" sz="40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169" name="Oval 75"/>
          <p:cNvSpPr>
            <a:spLocks noChangeArrowheads="1"/>
          </p:cNvSpPr>
          <p:nvPr/>
        </p:nvSpPr>
        <p:spPr bwMode="auto">
          <a:xfrm>
            <a:off x="3886200" y="2057400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endParaRPr lang="en-US" sz="2000" baseline="-25000" dirty="0">
              <a:latin typeface="Calibri"/>
              <a:cs typeface="Calibri"/>
            </a:endParaRPr>
          </a:p>
        </p:txBody>
      </p:sp>
      <p:sp>
        <p:nvSpPr>
          <p:cNvPr id="170" name="Oval 75"/>
          <p:cNvSpPr>
            <a:spLocks noChangeArrowheads="1"/>
          </p:cNvSpPr>
          <p:nvPr/>
        </p:nvSpPr>
        <p:spPr bwMode="auto">
          <a:xfrm>
            <a:off x="9677400" y="2057400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endParaRPr lang="en-US" sz="2000" baseline="-25000" dirty="0">
              <a:latin typeface="Calibri"/>
              <a:cs typeface="Calibri"/>
            </a:endParaRPr>
          </a:p>
        </p:txBody>
      </p:sp>
      <p:sp>
        <p:nvSpPr>
          <p:cNvPr id="171" name="Oval 75"/>
          <p:cNvSpPr>
            <a:spLocks noChangeArrowheads="1"/>
          </p:cNvSpPr>
          <p:nvPr/>
        </p:nvSpPr>
        <p:spPr bwMode="auto">
          <a:xfrm>
            <a:off x="3078480" y="4953000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endParaRPr lang="en-US" sz="2000" baseline="-25000" dirty="0">
              <a:latin typeface="Calibri"/>
              <a:cs typeface="Calibri"/>
            </a:endParaRPr>
          </a:p>
        </p:txBody>
      </p:sp>
      <p:sp>
        <p:nvSpPr>
          <p:cNvPr id="172" name="Oval 75"/>
          <p:cNvSpPr>
            <a:spLocks noChangeArrowheads="1"/>
          </p:cNvSpPr>
          <p:nvPr/>
        </p:nvSpPr>
        <p:spPr bwMode="auto">
          <a:xfrm>
            <a:off x="7239000" y="4953000"/>
            <a:ext cx="33528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endParaRPr lang="en-US" sz="2000" baseline="-25000" dirty="0">
              <a:latin typeface="Calibri"/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01AEBAD-3FEB-CCE0-3E0A-B1D9E9D391FF}"/>
                  </a:ext>
                </a:extLst>
              </p14:cNvPr>
              <p14:cNvContentPartPr/>
              <p14:nvPr/>
            </p14:nvContentPartPr>
            <p14:xfrm>
              <a:off x="8940960" y="4220640"/>
              <a:ext cx="534960" cy="158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01AEBAD-3FEB-CCE0-3E0A-B1D9E9D391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31600" y="4211280"/>
                <a:ext cx="553680" cy="17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244077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Filtering / Monitoring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39090"/>
            <a:ext cx="10905310" cy="4602165"/>
          </a:xfrm>
        </p:spPr>
        <p:txBody>
          <a:bodyPr>
            <a:normAutofit/>
          </a:bodyPr>
          <a:lstStyle/>
          <a:p>
            <a:r>
              <a:rPr lang="en-US" sz="2400" dirty="0">
                <a:ea typeface="ＭＳ Ｐゴシック" pitchFamily="34" charset="-128"/>
              </a:rPr>
              <a:t>Filtering, or monitoring, or state estimation, is the task of maintaining the distribution </a:t>
            </a:r>
            <a:r>
              <a:rPr lang="en-US" sz="2400" dirty="0">
                <a:solidFill>
                  <a:srgbClr val="CC00CC"/>
                </a:solidFill>
              </a:rPr>
              <a:t>P(X</a:t>
            </a:r>
            <a:r>
              <a:rPr lang="en-US" sz="2800" baseline="-25000" dirty="0">
                <a:solidFill>
                  <a:srgbClr val="CC00CC"/>
                </a:solidFill>
              </a:rPr>
              <a:t>t</a:t>
            </a:r>
            <a:r>
              <a:rPr lang="en-US" sz="2400" dirty="0">
                <a:solidFill>
                  <a:srgbClr val="CC00CC"/>
                </a:solidFill>
              </a:rPr>
              <a:t>|e</a:t>
            </a:r>
            <a:r>
              <a:rPr lang="en-US" sz="2800" baseline="-25000" dirty="0">
                <a:solidFill>
                  <a:srgbClr val="CC00CC"/>
                </a:solidFill>
              </a:rPr>
              <a:t>1:t</a:t>
            </a:r>
            <a:r>
              <a:rPr lang="en-US" sz="2400" dirty="0">
                <a:solidFill>
                  <a:srgbClr val="CC00CC"/>
                </a:solidFill>
              </a:rPr>
              <a:t>) </a:t>
            </a:r>
            <a:r>
              <a:rPr lang="en-US" sz="2400" dirty="0">
                <a:ea typeface="ＭＳ Ｐゴシック" pitchFamily="34" charset="-128"/>
              </a:rPr>
              <a:t>over time</a:t>
            </a:r>
          </a:p>
          <a:p>
            <a:pPr marL="0" indent="0">
              <a:buNone/>
            </a:pPr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The Kalman filter (continuous variables, linear dynamics, Gaussian noise) was invented in 1960 </a:t>
            </a:r>
            <a:r>
              <a:rPr lang="en-US" altLang="ja-JP" sz="2400" dirty="0">
                <a:solidFill>
                  <a:schemeClr val="tx1"/>
                </a:solidFill>
                <a:ea typeface="ＭＳ Ｐゴシック" pitchFamily="34" charset="-128"/>
              </a:rPr>
              <a:t>and used for trajectory estimation in the Apollo program</a:t>
            </a:r>
            <a:r>
              <a:rPr lang="en-US" altLang="ja-JP" sz="2400" dirty="0">
                <a:ea typeface="ＭＳ Ｐゴシック" pitchFamily="34" charset="-128"/>
              </a:rPr>
              <a:t>.</a:t>
            </a:r>
            <a:endParaRPr lang="en-US" sz="20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A2C7F7B-A90C-D0FF-3361-404C6E0ED3C0}"/>
                  </a:ext>
                </a:extLst>
              </p14:cNvPr>
              <p14:cNvContentPartPr/>
              <p14:nvPr/>
            </p14:nvContentPartPr>
            <p14:xfrm>
              <a:off x="0" y="2190240"/>
              <a:ext cx="10604880" cy="3099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A2C7F7B-A90C-D0FF-3361-404C6E0ED3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360" y="2180880"/>
                <a:ext cx="10623600" cy="311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457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ＭＳ Ｐゴシック" pitchFamily="34" charset="-128"/>
              </a:rPr>
              <a:t>Example: Robot Localization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628649" y="5334000"/>
            <a:ext cx="9769385" cy="1271588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t=0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Sensor model: four bits for wall/no-wall in each direction, never more than 1 mistake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Transition model: action may fail with small prob.</a:t>
            </a:r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2286000" y="21336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2819400" y="21336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09" name="Rectangle 6"/>
          <p:cNvSpPr>
            <a:spLocks noChangeArrowheads="1"/>
          </p:cNvSpPr>
          <p:nvPr/>
        </p:nvSpPr>
        <p:spPr bwMode="auto">
          <a:xfrm>
            <a:off x="3352800" y="21336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10" name="Rectangle 7"/>
          <p:cNvSpPr>
            <a:spLocks noChangeArrowheads="1"/>
          </p:cNvSpPr>
          <p:nvPr/>
        </p:nvSpPr>
        <p:spPr bwMode="auto">
          <a:xfrm>
            <a:off x="3886200" y="21336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11" name="Rectangle 8"/>
          <p:cNvSpPr>
            <a:spLocks noChangeArrowheads="1"/>
          </p:cNvSpPr>
          <p:nvPr/>
        </p:nvSpPr>
        <p:spPr bwMode="auto">
          <a:xfrm>
            <a:off x="4419600" y="21336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12" name="Rectangle 9"/>
          <p:cNvSpPr>
            <a:spLocks noChangeArrowheads="1"/>
          </p:cNvSpPr>
          <p:nvPr/>
        </p:nvSpPr>
        <p:spPr bwMode="auto">
          <a:xfrm>
            <a:off x="4953000" y="21336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13" name="Rectangle 10"/>
          <p:cNvSpPr>
            <a:spLocks noChangeArrowheads="1"/>
          </p:cNvSpPr>
          <p:nvPr/>
        </p:nvSpPr>
        <p:spPr bwMode="auto">
          <a:xfrm>
            <a:off x="5486400" y="21336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14" name="Rectangle 11"/>
          <p:cNvSpPr>
            <a:spLocks noChangeArrowheads="1"/>
          </p:cNvSpPr>
          <p:nvPr/>
        </p:nvSpPr>
        <p:spPr bwMode="auto">
          <a:xfrm>
            <a:off x="6019800" y="21336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15" name="Rectangle 12"/>
          <p:cNvSpPr>
            <a:spLocks noChangeArrowheads="1"/>
          </p:cNvSpPr>
          <p:nvPr/>
        </p:nvSpPr>
        <p:spPr bwMode="auto">
          <a:xfrm>
            <a:off x="2286000" y="26670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16" name="Rectangle 13"/>
          <p:cNvSpPr>
            <a:spLocks noChangeArrowheads="1"/>
          </p:cNvSpPr>
          <p:nvPr/>
        </p:nvSpPr>
        <p:spPr bwMode="auto">
          <a:xfrm>
            <a:off x="4953000" y="26670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17" name="Rectangle 14"/>
          <p:cNvSpPr>
            <a:spLocks noChangeArrowheads="1"/>
          </p:cNvSpPr>
          <p:nvPr/>
        </p:nvSpPr>
        <p:spPr bwMode="auto">
          <a:xfrm>
            <a:off x="6019800" y="26670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18" name="Rectangle 15"/>
          <p:cNvSpPr>
            <a:spLocks noChangeArrowheads="1"/>
          </p:cNvSpPr>
          <p:nvPr/>
        </p:nvSpPr>
        <p:spPr bwMode="auto">
          <a:xfrm>
            <a:off x="2286000" y="32004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19" name="Rectangle 16"/>
          <p:cNvSpPr>
            <a:spLocks noChangeArrowheads="1"/>
          </p:cNvSpPr>
          <p:nvPr/>
        </p:nvSpPr>
        <p:spPr bwMode="auto">
          <a:xfrm>
            <a:off x="4953000" y="32004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20" name="Rectangle 17"/>
          <p:cNvSpPr>
            <a:spLocks noChangeArrowheads="1"/>
          </p:cNvSpPr>
          <p:nvPr/>
        </p:nvSpPr>
        <p:spPr bwMode="auto">
          <a:xfrm>
            <a:off x="6019800" y="32004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21" name="Rectangle 18"/>
          <p:cNvSpPr>
            <a:spLocks noChangeArrowheads="1"/>
          </p:cNvSpPr>
          <p:nvPr/>
        </p:nvSpPr>
        <p:spPr bwMode="auto">
          <a:xfrm>
            <a:off x="2286000" y="37338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22" name="Rectangle 19"/>
          <p:cNvSpPr>
            <a:spLocks noChangeArrowheads="1"/>
          </p:cNvSpPr>
          <p:nvPr/>
        </p:nvSpPr>
        <p:spPr bwMode="auto">
          <a:xfrm>
            <a:off x="2819400" y="37338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23" name="Rectangle 20"/>
          <p:cNvSpPr>
            <a:spLocks noChangeArrowheads="1"/>
          </p:cNvSpPr>
          <p:nvPr/>
        </p:nvSpPr>
        <p:spPr bwMode="auto">
          <a:xfrm>
            <a:off x="3352800" y="37338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24" name="Rectangle 21"/>
          <p:cNvSpPr>
            <a:spLocks noChangeArrowheads="1"/>
          </p:cNvSpPr>
          <p:nvPr/>
        </p:nvSpPr>
        <p:spPr bwMode="auto">
          <a:xfrm>
            <a:off x="3886200" y="37338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25" name="Rectangle 22"/>
          <p:cNvSpPr>
            <a:spLocks noChangeArrowheads="1"/>
          </p:cNvSpPr>
          <p:nvPr/>
        </p:nvSpPr>
        <p:spPr bwMode="auto">
          <a:xfrm>
            <a:off x="4419600" y="37338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26" name="Rectangle 23"/>
          <p:cNvSpPr>
            <a:spLocks noChangeArrowheads="1"/>
          </p:cNvSpPr>
          <p:nvPr/>
        </p:nvSpPr>
        <p:spPr bwMode="auto">
          <a:xfrm>
            <a:off x="4953000" y="37338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27" name="Rectangle 24"/>
          <p:cNvSpPr>
            <a:spLocks noChangeArrowheads="1"/>
          </p:cNvSpPr>
          <p:nvPr/>
        </p:nvSpPr>
        <p:spPr bwMode="auto">
          <a:xfrm>
            <a:off x="5486400" y="37338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28" name="Rectangle 25"/>
          <p:cNvSpPr>
            <a:spLocks noChangeArrowheads="1"/>
          </p:cNvSpPr>
          <p:nvPr/>
        </p:nvSpPr>
        <p:spPr bwMode="auto">
          <a:xfrm>
            <a:off x="6019800" y="37338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29" name="Rectangle 26"/>
          <p:cNvSpPr>
            <a:spLocks noChangeArrowheads="1"/>
          </p:cNvSpPr>
          <p:nvPr/>
        </p:nvSpPr>
        <p:spPr bwMode="auto">
          <a:xfrm>
            <a:off x="2819400" y="2667000"/>
            <a:ext cx="2133600" cy="1066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30" name="Rectangle 27"/>
          <p:cNvSpPr>
            <a:spLocks noChangeArrowheads="1"/>
          </p:cNvSpPr>
          <p:nvPr/>
        </p:nvSpPr>
        <p:spPr bwMode="auto">
          <a:xfrm>
            <a:off x="2286000" y="2133600"/>
            <a:ext cx="42672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31" name="Rectangle 28"/>
          <p:cNvSpPr>
            <a:spLocks noChangeArrowheads="1"/>
          </p:cNvSpPr>
          <p:nvPr/>
        </p:nvSpPr>
        <p:spPr bwMode="auto">
          <a:xfrm>
            <a:off x="5486400" y="2667000"/>
            <a:ext cx="53340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32" name="Rectangle 29"/>
          <p:cNvSpPr>
            <a:spLocks noChangeArrowheads="1"/>
          </p:cNvSpPr>
          <p:nvPr/>
        </p:nvSpPr>
        <p:spPr bwMode="auto">
          <a:xfrm>
            <a:off x="2286000" y="4724400"/>
            <a:ext cx="42672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33" name="Rectangle 30"/>
          <p:cNvSpPr>
            <a:spLocks noChangeArrowheads="1"/>
          </p:cNvSpPr>
          <p:nvPr/>
        </p:nvSpPr>
        <p:spPr bwMode="auto">
          <a:xfrm>
            <a:off x="4419600" y="49530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r>
              <a:rPr lang="de-DE" sz="2000">
                <a:latin typeface="Calibri"/>
                <a:cs typeface="Calibri"/>
              </a:rPr>
              <a:t>1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47134" name="Rectangle 31"/>
          <p:cNvSpPr>
            <a:spLocks noChangeArrowheads="1"/>
          </p:cNvSpPr>
          <p:nvPr/>
        </p:nvSpPr>
        <p:spPr bwMode="auto">
          <a:xfrm>
            <a:off x="2286000" y="49530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sz="2000">
                <a:latin typeface="Calibri"/>
                <a:cs typeface="Calibri"/>
              </a:rPr>
              <a:t>0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47135" name="Rectangle 32"/>
          <p:cNvSpPr>
            <a:spLocks noChangeArrowheads="1"/>
          </p:cNvSpPr>
          <p:nvPr/>
        </p:nvSpPr>
        <p:spPr bwMode="auto">
          <a:xfrm>
            <a:off x="762000" y="495300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sz="2000">
                <a:latin typeface="Calibri"/>
                <a:cs typeface="Calibri"/>
              </a:rPr>
              <a:t>Prob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47136" name="Oval 33"/>
          <p:cNvSpPr>
            <a:spLocks noChangeArrowheads="1"/>
          </p:cNvSpPr>
          <p:nvPr/>
        </p:nvSpPr>
        <p:spPr bwMode="auto">
          <a:xfrm>
            <a:off x="2895600" y="22098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37" name="Line 34"/>
          <p:cNvSpPr>
            <a:spLocks noChangeShapeType="1"/>
          </p:cNvSpPr>
          <p:nvPr/>
        </p:nvSpPr>
        <p:spPr bwMode="auto">
          <a:xfrm flipV="1">
            <a:off x="3090863" y="187642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38" name="Line 35"/>
          <p:cNvSpPr>
            <a:spLocks noChangeShapeType="1"/>
          </p:cNvSpPr>
          <p:nvPr/>
        </p:nvSpPr>
        <p:spPr bwMode="auto">
          <a:xfrm>
            <a:off x="3086100" y="2586038"/>
            <a:ext cx="0" cy="257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39" name="Line 36"/>
          <p:cNvSpPr>
            <a:spLocks noChangeShapeType="1"/>
          </p:cNvSpPr>
          <p:nvPr/>
        </p:nvSpPr>
        <p:spPr bwMode="auto">
          <a:xfrm flipH="1">
            <a:off x="2643188" y="2400300"/>
            <a:ext cx="242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40" name="Line 37"/>
          <p:cNvSpPr>
            <a:spLocks noChangeShapeType="1"/>
          </p:cNvSpPr>
          <p:nvPr/>
        </p:nvSpPr>
        <p:spPr bwMode="auto">
          <a:xfrm flipH="1">
            <a:off x="3295650" y="2409825"/>
            <a:ext cx="242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41" name="Text Box 38"/>
          <p:cNvSpPr txBox="1">
            <a:spLocks noChangeArrowheads="1"/>
          </p:cNvSpPr>
          <p:nvPr/>
        </p:nvSpPr>
        <p:spPr bwMode="auto">
          <a:xfrm>
            <a:off x="152400" y="1295400"/>
            <a:ext cx="1676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i="1" dirty="0">
                <a:latin typeface="Calibri"/>
                <a:cs typeface="Calibri"/>
              </a:rPr>
              <a:t>Example from </a:t>
            </a:r>
            <a:r>
              <a:rPr lang="de-DE" sz="1600" i="1" dirty="0">
                <a:latin typeface="Calibri"/>
                <a:cs typeface="Calibri"/>
              </a:rPr>
              <a:t>Michael Pfeiffer</a:t>
            </a:r>
            <a:endParaRPr lang="en-US" sz="1600" i="1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057400"/>
            <a:ext cx="3536186" cy="22663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1E5781E-C02D-41BC-821C-C07B7A3E0034}"/>
                  </a:ext>
                </a:extLst>
              </p14:cNvPr>
              <p14:cNvContentPartPr/>
              <p14:nvPr/>
            </p14:nvContentPartPr>
            <p14:xfrm>
              <a:off x="7994160" y="357840"/>
              <a:ext cx="3410280" cy="1748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1E5781E-C02D-41BC-821C-C07B7A3E003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84800" y="348480"/>
                <a:ext cx="3429000" cy="176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9761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5257800"/>
            <a:ext cx="8534400" cy="1195388"/>
          </a:xfrm>
        </p:spPr>
        <p:txBody>
          <a:bodyPr>
            <a:normAutofit fontScale="92500" lnSpcReduction="20000"/>
          </a:bodyPr>
          <a:lstStyle/>
          <a:p>
            <a:pPr algn="ctr">
              <a:buFont typeface="Wingdings" pitchFamily="2" charset="2"/>
              <a:buNone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t=1</a:t>
            </a:r>
          </a:p>
          <a:p>
            <a:pPr algn="ctr">
              <a:buFont typeface="Wingdings" pitchFamily="2" charset="2"/>
              <a:buNone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Lighter grey: was </a:t>
            </a:r>
            <a:r>
              <a:rPr lang="en-US" sz="2400" b="1" i="1" dirty="0">
                <a:latin typeface="Calibri"/>
                <a:ea typeface="ＭＳ Ｐゴシック" pitchFamily="34" charset="-128"/>
                <a:cs typeface="Calibri"/>
              </a:rPr>
              <a:t>possible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 to get the reading, </a:t>
            </a:r>
          </a:p>
          <a:p>
            <a:pPr algn="ctr">
              <a:buFont typeface="Wingdings" pitchFamily="2" charset="2"/>
              <a:buNone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but </a:t>
            </a:r>
            <a:r>
              <a:rPr lang="en-US" sz="2400" b="1" i="1" dirty="0">
                <a:latin typeface="Calibri"/>
                <a:ea typeface="ＭＳ Ｐゴシック" pitchFamily="34" charset="-128"/>
                <a:cs typeface="Calibri"/>
              </a:rPr>
              <a:t>less likely 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(required 1 mistake)</a:t>
            </a:r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22860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2819400" y="2133600"/>
            <a:ext cx="533400" cy="533400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57" name="Rectangle 6"/>
          <p:cNvSpPr>
            <a:spLocks noChangeArrowheads="1"/>
          </p:cNvSpPr>
          <p:nvPr/>
        </p:nvSpPr>
        <p:spPr bwMode="auto">
          <a:xfrm>
            <a:off x="3352800" y="2133600"/>
            <a:ext cx="533400" cy="533400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58" name="Rectangle 7"/>
          <p:cNvSpPr>
            <a:spLocks noChangeArrowheads="1"/>
          </p:cNvSpPr>
          <p:nvPr/>
        </p:nvSpPr>
        <p:spPr bwMode="auto">
          <a:xfrm>
            <a:off x="3886200" y="2133600"/>
            <a:ext cx="533400" cy="533400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59" name="Rectangle 8"/>
          <p:cNvSpPr>
            <a:spLocks noChangeArrowheads="1"/>
          </p:cNvSpPr>
          <p:nvPr/>
        </p:nvSpPr>
        <p:spPr bwMode="auto">
          <a:xfrm>
            <a:off x="4419600" y="2133600"/>
            <a:ext cx="533400" cy="533400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60" name="Rectangle 9"/>
          <p:cNvSpPr>
            <a:spLocks noChangeArrowheads="1"/>
          </p:cNvSpPr>
          <p:nvPr/>
        </p:nvSpPr>
        <p:spPr bwMode="auto">
          <a:xfrm>
            <a:off x="4953000" y="2133600"/>
            <a:ext cx="533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61" name="Rectangle 10"/>
          <p:cNvSpPr>
            <a:spLocks noChangeArrowheads="1"/>
          </p:cNvSpPr>
          <p:nvPr/>
        </p:nvSpPr>
        <p:spPr bwMode="auto">
          <a:xfrm>
            <a:off x="5486400" y="2133600"/>
            <a:ext cx="533400" cy="533400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62" name="Rectangle 11"/>
          <p:cNvSpPr>
            <a:spLocks noChangeArrowheads="1"/>
          </p:cNvSpPr>
          <p:nvPr/>
        </p:nvSpPr>
        <p:spPr bwMode="auto">
          <a:xfrm>
            <a:off x="60198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63" name="Rectangle 12"/>
          <p:cNvSpPr>
            <a:spLocks noChangeArrowheads="1"/>
          </p:cNvSpPr>
          <p:nvPr/>
        </p:nvSpPr>
        <p:spPr bwMode="auto">
          <a:xfrm>
            <a:off x="22860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64" name="Rectangle 13"/>
          <p:cNvSpPr>
            <a:spLocks noChangeArrowheads="1"/>
          </p:cNvSpPr>
          <p:nvPr/>
        </p:nvSpPr>
        <p:spPr bwMode="auto">
          <a:xfrm>
            <a:off x="49530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65" name="Rectangle 14"/>
          <p:cNvSpPr>
            <a:spLocks noChangeArrowheads="1"/>
          </p:cNvSpPr>
          <p:nvPr/>
        </p:nvSpPr>
        <p:spPr bwMode="auto">
          <a:xfrm>
            <a:off x="60198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66" name="Rectangle 15"/>
          <p:cNvSpPr>
            <a:spLocks noChangeArrowheads="1"/>
          </p:cNvSpPr>
          <p:nvPr/>
        </p:nvSpPr>
        <p:spPr bwMode="auto">
          <a:xfrm>
            <a:off x="22860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67" name="Rectangle 16"/>
          <p:cNvSpPr>
            <a:spLocks noChangeArrowheads="1"/>
          </p:cNvSpPr>
          <p:nvPr/>
        </p:nvSpPr>
        <p:spPr bwMode="auto">
          <a:xfrm>
            <a:off x="49530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68" name="Rectangle 17"/>
          <p:cNvSpPr>
            <a:spLocks noChangeArrowheads="1"/>
          </p:cNvSpPr>
          <p:nvPr/>
        </p:nvSpPr>
        <p:spPr bwMode="auto">
          <a:xfrm>
            <a:off x="60198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69" name="Rectangle 18"/>
          <p:cNvSpPr>
            <a:spLocks noChangeArrowheads="1"/>
          </p:cNvSpPr>
          <p:nvPr/>
        </p:nvSpPr>
        <p:spPr bwMode="auto">
          <a:xfrm>
            <a:off x="22860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70" name="Rectangle 19"/>
          <p:cNvSpPr>
            <a:spLocks noChangeArrowheads="1"/>
          </p:cNvSpPr>
          <p:nvPr/>
        </p:nvSpPr>
        <p:spPr bwMode="auto">
          <a:xfrm>
            <a:off x="2819400" y="3733800"/>
            <a:ext cx="533400" cy="533400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71" name="Rectangle 20"/>
          <p:cNvSpPr>
            <a:spLocks noChangeArrowheads="1"/>
          </p:cNvSpPr>
          <p:nvPr/>
        </p:nvSpPr>
        <p:spPr bwMode="auto">
          <a:xfrm>
            <a:off x="3352800" y="3733800"/>
            <a:ext cx="533400" cy="533400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72" name="Rectangle 21"/>
          <p:cNvSpPr>
            <a:spLocks noChangeArrowheads="1"/>
          </p:cNvSpPr>
          <p:nvPr/>
        </p:nvSpPr>
        <p:spPr bwMode="auto">
          <a:xfrm>
            <a:off x="3886200" y="3733800"/>
            <a:ext cx="533400" cy="533400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73" name="Rectangle 22"/>
          <p:cNvSpPr>
            <a:spLocks noChangeArrowheads="1"/>
          </p:cNvSpPr>
          <p:nvPr/>
        </p:nvSpPr>
        <p:spPr bwMode="auto">
          <a:xfrm>
            <a:off x="4419600" y="3733800"/>
            <a:ext cx="533400" cy="533400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74" name="Rectangle 23"/>
          <p:cNvSpPr>
            <a:spLocks noChangeArrowheads="1"/>
          </p:cNvSpPr>
          <p:nvPr/>
        </p:nvSpPr>
        <p:spPr bwMode="auto">
          <a:xfrm>
            <a:off x="4953000" y="3733800"/>
            <a:ext cx="533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75" name="Rectangle 24"/>
          <p:cNvSpPr>
            <a:spLocks noChangeArrowheads="1"/>
          </p:cNvSpPr>
          <p:nvPr/>
        </p:nvSpPr>
        <p:spPr bwMode="auto">
          <a:xfrm>
            <a:off x="5486400" y="3733800"/>
            <a:ext cx="533400" cy="533400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76" name="Rectangle 25"/>
          <p:cNvSpPr>
            <a:spLocks noChangeArrowheads="1"/>
          </p:cNvSpPr>
          <p:nvPr/>
        </p:nvSpPr>
        <p:spPr bwMode="auto">
          <a:xfrm>
            <a:off x="60198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77" name="Rectangle 26"/>
          <p:cNvSpPr>
            <a:spLocks noChangeArrowheads="1"/>
          </p:cNvSpPr>
          <p:nvPr/>
        </p:nvSpPr>
        <p:spPr bwMode="auto">
          <a:xfrm>
            <a:off x="2819400" y="2667000"/>
            <a:ext cx="2133600" cy="1066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78" name="Rectangle 27"/>
          <p:cNvSpPr>
            <a:spLocks noChangeArrowheads="1"/>
          </p:cNvSpPr>
          <p:nvPr/>
        </p:nvSpPr>
        <p:spPr bwMode="auto">
          <a:xfrm>
            <a:off x="2286000" y="2133600"/>
            <a:ext cx="42672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79" name="Rectangle 28"/>
          <p:cNvSpPr>
            <a:spLocks noChangeArrowheads="1"/>
          </p:cNvSpPr>
          <p:nvPr/>
        </p:nvSpPr>
        <p:spPr bwMode="auto">
          <a:xfrm>
            <a:off x="5486400" y="2667000"/>
            <a:ext cx="53340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80" name="Line 29"/>
          <p:cNvSpPr>
            <a:spLocks noChangeShapeType="1"/>
          </p:cNvSpPr>
          <p:nvPr/>
        </p:nvSpPr>
        <p:spPr bwMode="auto">
          <a:xfrm>
            <a:off x="3300413" y="2400300"/>
            <a:ext cx="2714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81" name="Oval 30"/>
          <p:cNvSpPr>
            <a:spLocks noChangeArrowheads="1"/>
          </p:cNvSpPr>
          <p:nvPr/>
        </p:nvSpPr>
        <p:spPr bwMode="auto">
          <a:xfrm>
            <a:off x="2895600" y="22098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82" name="Line 31"/>
          <p:cNvSpPr>
            <a:spLocks noChangeShapeType="1"/>
          </p:cNvSpPr>
          <p:nvPr/>
        </p:nvSpPr>
        <p:spPr bwMode="auto">
          <a:xfrm flipV="1">
            <a:off x="3090863" y="1876425"/>
            <a:ext cx="0" cy="3048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83" name="Line 32"/>
          <p:cNvSpPr>
            <a:spLocks noChangeShapeType="1"/>
          </p:cNvSpPr>
          <p:nvPr/>
        </p:nvSpPr>
        <p:spPr bwMode="auto">
          <a:xfrm>
            <a:off x="3086100" y="2586038"/>
            <a:ext cx="0" cy="257175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84" name="Line 33"/>
          <p:cNvSpPr>
            <a:spLocks noChangeShapeType="1"/>
          </p:cNvSpPr>
          <p:nvPr/>
        </p:nvSpPr>
        <p:spPr bwMode="auto">
          <a:xfrm flipH="1">
            <a:off x="2643188" y="2400300"/>
            <a:ext cx="24288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85" name="Rectangle 34"/>
          <p:cNvSpPr>
            <a:spLocks noChangeArrowheads="1"/>
          </p:cNvSpPr>
          <p:nvPr/>
        </p:nvSpPr>
        <p:spPr bwMode="auto">
          <a:xfrm>
            <a:off x="2286000" y="4724400"/>
            <a:ext cx="42672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86" name="Rectangle 35"/>
          <p:cNvSpPr>
            <a:spLocks noChangeArrowheads="1"/>
          </p:cNvSpPr>
          <p:nvPr/>
        </p:nvSpPr>
        <p:spPr bwMode="auto">
          <a:xfrm>
            <a:off x="4419600" y="49530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r>
              <a:rPr lang="de-DE" sz="2000">
                <a:latin typeface="Calibri"/>
                <a:cs typeface="Calibri"/>
              </a:rPr>
              <a:t>1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49187" name="Rectangle 36"/>
          <p:cNvSpPr>
            <a:spLocks noChangeArrowheads="1"/>
          </p:cNvSpPr>
          <p:nvPr/>
        </p:nvSpPr>
        <p:spPr bwMode="auto">
          <a:xfrm>
            <a:off x="2286000" y="49530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sz="2000">
                <a:latin typeface="Calibri"/>
                <a:cs typeface="Calibri"/>
              </a:rPr>
              <a:t>0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49188" name="Rectangle 37"/>
          <p:cNvSpPr>
            <a:spLocks noChangeArrowheads="1"/>
          </p:cNvSpPr>
          <p:nvPr/>
        </p:nvSpPr>
        <p:spPr bwMode="auto">
          <a:xfrm>
            <a:off x="762000" y="495300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sz="2000">
                <a:latin typeface="Calibri"/>
                <a:cs typeface="Calibri"/>
              </a:rPr>
              <a:t>Prob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1199142" name="AutoShape 38"/>
          <p:cNvSpPr>
            <a:spLocks noChangeArrowheads="1"/>
          </p:cNvSpPr>
          <p:nvPr/>
        </p:nvSpPr>
        <p:spPr bwMode="auto">
          <a:xfrm>
            <a:off x="3276600" y="22860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057400"/>
            <a:ext cx="3536186" cy="2266325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61FD7AA-4619-51EE-EDDB-CBCACF7346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12837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pitchFamily="34" charset="-128"/>
              </a:rPr>
              <a:t>Example: Robot Localization</a:t>
            </a:r>
          </a:p>
        </p:txBody>
      </p:sp>
    </p:spTree>
    <p:extLst>
      <p:ext uri="{BB962C8B-B14F-4D97-AF65-F5344CB8AC3E}">
        <p14:creationId xmlns:p14="http://schemas.microsoft.com/office/powerpoint/2010/main" val="133970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914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5767388"/>
            <a:ext cx="7772400" cy="9144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>
                <a:latin typeface="Calibri"/>
                <a:ea typeface="ＭＳ Ｐゴシック" pitchFamily="34" charset="-128"/>
                <a:cs typeface="Calibri"/>
              </a:rPr>
              <a:t>t=2</a:t>
            </a:r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22860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2819400" y="2133600"/>
            <a:ext cx="533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05" name="Rectangle 6"/>
          <p:cNvSpPr>
            <a:spLocks noChangeArrowheads="1"/>
          </p:cNvSpPr>
          <p:nvPr/>
        </p:nvSpPr>
        <p:spPr bwMode="auto">
          <a:xfrm>
            <a:off x="3352800" y="2133600"/>
            <a:ext cx="533400" cy="5334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06" name="Rectangle 7"/>
          <p:cNvSpPr>
            <a:spLocks noChangeArrowheads="1"/>
          </p:cNvSpPr>
          <p:nvPr/>
        </p:nvSpPr>
        <p:spPr bwMode="auto">
          <a:xfrm>
            <a:off x="3886200" y="2133600"/>
            <a:ext cx="533400" cy="5334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07" name="Rectangle 8"/>
          <p:cNvSpPr>
            <a:spLocks noChangeArrowheads="1"/>
          </p:cNvSpPr>
          <p:nvPr/>
        </p:nvSpPr>
        <p:spPr bwMode="auto">
          <a:xfrm>
            <a:off x="4419600" y="2133600"/>
            <a:ext cx="533400" cy="5334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08" name="Rectangle 9"/>
          <p:cNvSpPr>
            <a:spLocks noChangeArrowheads="1"/>
          </p:cNvSpPr>
          <p:nvPr/>
        </p:nvSpPr>
        <p:spPr bwMode="auto">
          <a:xfrm>
            <a:off x="4953000" y="2133600"/>
            <a:ext cx="533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09" name="Rectangle 10"/>
          <p:cNvSpPr>
            <a:spLocks noChangeArrowheads="1"/>
          </p:cNvSpPr>
          <p:nvPr/>
        </p:nvSpPr>
        <p:spPr bwMode="auto">
          <a:xfrm>
            <a:off x="5486400" y="2133600"/>
            <a:ext cx="533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10" name="Rectangle 11"/>
          <p:cNvSpPr>
            <a:spLocks noChangeArrowheads="1"/>
          </p:cNvSpPr>
          <p:nvPr/>
        </p:nvSpPr>
        <p:spPr bwMode="auto">
          <a:xfrm>
            <a:off x="60198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11" name="Rectangle 12"/>
          <p:cNvSpPr>
            <a:spLocks noChangeArrowheads="1"/>
          </p:cNvSpPr>
          <p:nvPr/>
        </p:nvSpPr>
        <p:spPr bwMode="auto">
          <a:xfrm>
            <a:off x="22860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12" name="Rectangle 13"/>
          <p:cNvSpPr>
            <a:spLocks noChangeArrowheads="1"/>
          </p:cNvSpPr>
          <p:nvPr/>
        </p:nvSpPr>
        <p:spPr bwMode="auto">
          <a:xfrm>
            <a:off x="49530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13" name="Rectangle 14"/>
          <p:cNvSpPr>
            <a:spLocks noChangeArrowheads="1"/>
          </p:cNvSpPr>
          <p:nvPr/>
        </p:nvSpPr>
        <p:spPr bwMode="auto">
          <a:xfrm>
            <a:off x="60198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14" name="Rectangle 15"/>
          <p:cNvSpPr>
            <a:spLocks noChangeArrowheads="1"/>
          </p:cNvSpPr>
          <p:nvPr/>
        </p:nvSpPr>
        <p:spPr bwMode="auto">
          <a:xfrm>
            <a:off x="22860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15" name="Rectangle 16"/>
          <p:cNvSpPr>
            <a:spLocks noChangeArrowheads="1"/>
          </p:cNvSpPr>
          <p:nvPr/>
        </p:nvSpPr>
        <p:spPr bwMode="auto">
          <a:xfrm>
            <a:off x="49530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16" name="Rectangle 17"/>
          <p:cNvSpPr>
            <a:spLocks noChangeArrowheads="1"/>
          </p:cNvSpPr>
          <p:nvPr/>
        </p:nvSpPr>
        <p:spPr bwMode="auto">
          <a:xfrm>
            <a:off x="60198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17" name="Rectangle 18"/>
          <p:cNvSpPr>
            <a:spLocks noChangeArrowheads="1"/>
          </p:cNvSpPr>
          <p:nvPr/>
        </p:nvSpPr>
        <p:spPr bwMode="auto">
          <a:xfrm>
            <a:off x="22860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18" name="Rectangle 19"/>
          <p:cNvSpPr>
            <a:spLocks noChangeArrowheads="1"/>
          </p:cNvSpPr>
          <p:nvPr/>
        </p:nvSpPr>
        <p:spPr bwMode="auto">
          <a:xfrm>
            <a:off x="2819400" y="3733800"/>
            <a:ext cx="533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19" name="Rectangle 20"/>
          <p:cNvSpPr>
            <a:spLocks noChangeArrowheads="1"/>
          </p:cNvSpPr>
          <p:nvPr/>
        </p:nvSpPr>
        <p:spPr bwMode="auto">
          <a:xfrm>
            <a:off x="3352800" y="3733800"/>
            <a:ext cx="533400" cy="5334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20" name="Rectangle 21"/>
          <p:cNvSpPr>
            <a:spLocks noChangeArrowheads="1"/>
          </p:cNvSpPr>
          <p:nvPr/>
        </p:nvSpPr>
        <p:spPr bwMode="auto">
          <a:xfrm>
            <a:off x="3886200" y="3733800"/>
            <a:ext cx="533400" cy="5334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21" name="Rectangle 22"/>
          <p:cNvSpPr>
            <a:spLocks noChangeArrowheads="1"/>
          </p:cNvSpPr>
          <p:nvPr/>
        </p:nvSpPr>
        <p:spPr bwMode="auto">
          <a:xfrm>
            <a:off x="4419600" y="3733800"/>
            <a:ext cx="533400" cy="5334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22" name="Rectangle 23"/>
          <p:cNvSpPr>
            <a:spLocks noChangeArrowheads="1"/>
          </p:cNvSpPr>
          <p:nvPr/>
        </p:nvSpPr>
        <p:spPr bwMode="auto">
          <a:xfrm>
            <a:off x="4953000" y="3733800"/>
            <a:ext cx="533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23" name="Rectangle 24"/>
          <p:cNvSpPr>
            <a:spLocks noChangeArrowheads="1"/>
          </p:cNvSpPr>
          <p:nvPr/>
        </p:nvSpPr>
        <p:spPr bwMode="auto">
          <a:xfrm>
            <a:off x="5486400" y="3733800"/>
            <a:ext cx="533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24" name="Rectangle 25"/>
          <p:cNvSpPr>
            <a:spLocks noChangeArrowheads="1"/>
          </p:cNvSpPr>
          <p:nvPr/>
        </p:nvSpPr>
        <p:spPr bwMode="auto">
          <a:xfrm>
            <a:off x="60198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25" name="Rectangle 26"/>
          <p:cNvSpPr>
            <a:spLocks noChangeArrowheads="1"/>
          </p:cNvSpPr>
          <p:nvPr/>
        </p:nvSpPr>
        <p:spPr bwMode="auto">
          <a:xfrm>
            <a:off x="2819400" y="2667000"/>
            <a:ext cx="2133600" cy="1066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26" name="Rectangle 27"/>
          <p:cNvSpPr>
            <a:spLocks noChangeArrowheads="1"/>
          </p:cNvSpPr>
          <p:nvPr/>
        </p:nvSpPr>
        <p:spPr bwMode="auto">
          <a:xfrm>
            <a:off x="2286000" y="2133600"/>
            <a:ext cx="42672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27" name="Rectangle 28"/>
          <p:cNvSpPr>
            <a:spLocks noChangeArrowheads="1"/>
          </p:cNvSpPr>
          <p:nvPr/>
        </p:nvSpPr>
        <p:spPr bwMode="auto">
          <a:xfrm>
            <a:off x="5486400" y="2667000"/>
            <a:ext cx="53340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28" name="Line 29"/>
          <p:cNvSpPr>
            <a:spLocks noChangeShapeType="1"/>
          </p:cNvSpPr>
          <p:nvPr/>
        </p:nvSpPr>
        <p:spPr bwMode="auto">
          <a:xfrm>
            <a:off x="3829050" y="2424113"/>
            <a:ext cx="2714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29" name="Rectangle 30"/>
          <p:cNvSpPr>
            <a:spLocks noChangeArrowheads="1"/>
          </p:cNvSpPr>
          <p:nvPr/>
        </p:nvSpPr>
        <p:spPr bwMode="auto">
          <a:xfrm>
            <a:off x="2286000" y="4724400"/>
            <a:ext cx="42672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30" name="Rectangle 31"/>
          <p:cNvSpPr>
            <a:spLocks noChangeArrowheads="1"/>
          </p:cNvSpPr>
          <p:nvPr/>
        </p:nvSpPr>
        <p:spPr bwMode="auto">
          <a:xfrm>
            <a:off x="4419600" y="49530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r>
              <a:rPr lang="de-DE" sz="2000">
                <a:latin typeface="Calibri"/>
                <a:cs typeface="Calibri"/>
              </a:rPr>
              <a:t>1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51231" name="Rectangle 32"/>
          <p:cNvSpPr>
            <a:spLocks noChangeArrowheads="1"/>
          </p:cNvSpPr>
          <p:nvPr/>
        </p:nvSpPr>
        <p:spPr bwMode="auto">
          <a:xfrm>
            <a:off x="2286000" y="49530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sz="2000">
                <a:latin typeface="Calibri"/>
                <a:cs typeface="Calibri"/>
              </a:rPr>
              <a:t>0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51232" name="Rectangle 33"/>
          <p:cNvSpPr>
            <a:spLocks noChangeArrowheads="1"/>
          </p:cNvSpPr>
          <p:nvPr/>
        </p:nvSpPr>
        <p:spPr bwMode="auto">
          <a:xfrm>
            <a:off x="762000" y="495300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sz="2000">
                <a:latin typeface="Calibri"/>
                <a:cs typeface="Calibri"/>
              </a:rPr>
              <a:t>Prob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51233" name="Oval 34"/>
          <p:cNvSpPr>
            <a:spLocks noChangeArrowheads="1"/>
          </p:cNvSpPr>
          <p:nvPr/>
        </p:nvSpPr>
        <p:spPr bwMode="auto">
          <a:xfrm>
            <a:off x="3452813" y="2238375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34" name="Line 35"/>
          <p:cNvSpPr>
            <a:spLocks noChangeShapeType="1"/>
          </p:cNvSpPr>
          <p:nvPr/>
        </p:nvSpPr>
        <p:spPr bwMode="auto">
          <a:xfrm flipV="1">
            <a:off x="3648075" y="1905000"/>
            <a:ext cx="0" cy="3048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35" name="Line 36"/>
          <p:cNvSpPr>
            <a:spLocks noChangeShapeType="1"/>
          </p:cNvSpPr>
          <p:nvPr/>
        </p:nvSpPr>
        <p:spPr bwMode="auto">
          <a:xfrm>
            <a:off x="3643313" y="2614613"/>
            <a:ext cx="0" cy="257175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36" name="Line 37"/>
          <p:cNvSpPr>
            <a:spLocks noChangeShapeType="1"/>
          </p:cNvSpPr>
          <p:nvPr/>
        </p:nvSpPr>
        <p:spPr bwMode="auto">
          <a:xfrm flipH="1">
            <a:off x="3200400" y="2428875"/>
            <a:ext cx="24288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01190" name="AutoShape 38"/>
          <p:cNvSpPr>
            <a:spLocks noChangeArrowheads="1"/>
          </p:cNvSpPr>
          <p:nvPr/>
        </p:nvSpPr>
        <p:spPr bwMode="auto">
          <a:xfrm>
            <a:off x="3833813" y="230505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057400"/>
            <a:ext cx="3536186" cy="2266325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C5A0CFA9-9D86-713B-876A-5386B7E2FC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12837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pitchFamily="34" charset="-128"/>
              </a:rPr>
              <a:t>Example: Robot Localization</a:t>
            </a:r>
          </a:p>
        </p:txBody>
      </p:sp>
    </p:spTree>
    <p:extLst>
      <p:ext uri="{BB962C8B-B14F-4D97-AF65-F5344CB8AC3E}">
        <p14:creationId xmlns:p14="http://schemas.microsoft.com/office/powerpoint/2010/main" val="151013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119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5767388"/>
            <a:ext cx="7772400" cy="9144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>
                <a:latin typeface="Calibri"/>
                <a:ea typeface="ＭＳ Ｐゴシック" pitchFamily="34" charset="-128"/>
                <a:cs typeface="Calibri"/>
              </a:rPr>
              <a:t>t=3</a:t>
            </a:r>
          </a:p>
        </p:txBody>
      </p:sp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22860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2819400" y="2133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53" name="Rectangle 6"/>
          <p:cNvSpPr>
            <a:spLocks noChangeArrowheads="1"/>
          </p:cNvSpPr>
          <p:nvPr/>
        </p:nvSpPr>
        <p:spPr bwMode="auto">
          <a:xfrm>
            <a:off x="3352800" y="2133600"/>
            <a:ext cx="533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3886200" y="2133600"/>
            <a:ext cx="533400" cy="533400"/>
          </a:xfrm>
          <a:prstGeom prst="rect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4419600" y="2133600"/>
            <a:ext cx="533400" cy="533400"/>
          </a:xfrm>
          <a:prstGeom prst="rect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56" name="Rectangle 9"/>
          <p:cNvSpPr>
            <a:spLocks noChangeArrowheads="1"/>
          </p:cNvSpPr>
          <p:nvPr/>
        </p:nvSpPr>
        <p:spPr bwMode="auto">
          <a:xfrm>
            <a:off x="4953000" y="2133600"/>
            <a:ext cx="533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57" name="Rectangle 10"/>
          <p:cNvSpPr>
            <a:spLocks noChangeArrowheads="1"/>
          </p:cNvSpPr>
          <p:nvPr/>
        </p:nvSpPr>
        <p:spPr bwMode="auto">
          <a:xfrm>
            <a:off x="5486400" y="2133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58" name="Rectangle 11"/>
          <p:cNvSpPr>
            <a:spLocks noChangeArrowheads="1"/>
          </p:cNvSpPr>
          <p:nvPr/>
        </p:nvSpPr>
        <p:spPr bwMode="auto">
          <a:xfrm>
            <a:off x="60198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59" name="Rectangle 12"/>
          <p:cNvSpPr>
            <a:spLocks noChangeArrowheads="1"/>
          </p:cNvSpPr>
          <p:nvPr/>
        </p:nvSpPr>
        <p:spPr bwMode="auto">
          <a:xfrm>
            <a:off x="22860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60" name="Rectangle 13"/>
          <p:cNvSpPr>
            <a:spLocks noChangeArrowheads="1"/>
          </p:cNvSpPr>
          <p:nvPr/>
        </p:nvSpPr>
        <p:spPr bwMode="auto">
          <a:xfrm>
            <a:off x="49530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61" name="Rectangle 14"/>
          <p:cNvSpPr>
            <a:spLocks noChangeArrowheads="1"/>
          </p:cNvSpPr>
          <p:nvPr/>
        </p:nvSpPr>
        <p:spPr bwMode="auto">
          <a:xfrm>
            <a:off x="60198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62" name="Rectangle 15"/>
          <p:cNvSpPr>
            <a:spLocks noChangeArrowheads="1"/>
          </p:cNvSpPr>
          <p:nvPr/>
        </p:nvSpPr>
        <p:spPr bwMode="auto">
          <a:xfrm>
            <a:off x="22860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63" name="Rectangle 16"/>
          <p:cNvSpPr>
            <a:spLocks noChangeArrowheads="1"/>
          </p:cNvSpPr>
          <p:nvPr/>
        </p:nvSpPr>
        <p:spPr bwMode="auto">
          <a:xfrm>
            <a:off x="49530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64" name="Rectangle 17"/>
          <p:cNvSpPr>
            <a:spLocks noChangeArrowheads="1"/>
          </p:cNvSpPr>
          <p:nvPr/>
        </p:nvSpPr>
        <p:spPr bwMode="auto">
          <a:xfrm>
            <a:off x="60198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65" name="Rectangle 18"/>
          <p:cNvSpPr>
            <a:spLocks noChangeArrowheads="1"/>
          </p:cNvSpPr>
          <p:nvPr/>
        </p:nvSpPr>
        <p:spPr bwMode="auto">
          <a:xfrm>
            <a:off x="22860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66" name="Rectangle 19"/>
          <p:cNvSpPr>
            <a:spLocks noChangeArrowheads="1"/>
          </p:cNvSpPr>
          <p:nvPr/>
        </p:nvSpPr>
        <p:spPr bwMode="auto">
          <a:xfrm>
            <a:off x="2819400" y="3733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67" name="Rectangle 20"/>
          <p:cNvSpPr>
            <a:spLocks noChangeArrowheads="1"/>
          </p:cNvSpPr>
          <p:nvPr/>
        </p:nvSpPr>
        <p:spPr bwMode="auto">
          <a:xfrm>
            <a:off x="3352800" y="3733800"/>
            <a:ext cx="533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68" name="Rectangle 21"/>
          <p:cNvSpPr>
            <a:spLocks noChangeArrowheads="1"/>
          </p:cNvSpPr>
          <p:nvPr/>
        </p:nvSpPr>
        <p:spPr bwMode="auto">
          <a:xfrm>
            <a:off x="3886200" y="3733800"/>
            <a:ext cx="533400" cy="533400"/>
          </a:xfrm>
          <a:prstGeom prst="rect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69" name="Rectangle 22"/>
          <p:cNvSpPr>
            <a:spLocks noChangeArrowheads="1"/>
          </p:cNvSpPr>
          <p:nvPr/>
        </p:nvSpPr>
        <p:spPr bwMode="auto">
          <a:xfrm>
            <a:off x="4419600" y="3733800"/>
            <a:ext cx="533400" cy="533400"/>
          </a:xfrm>
          <a:prstGeom prst="rect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70" name="Rectangle 23"/>
          <p:cNvSpPr>
            <a:spLocks noChangeArrowheads="1"/>
          </p:cNvSpPr>
          <p:nvPr/>
        </p:nvSpPr>
        <p:spPr bwMode="auto">
          <a:xfrm>
            <a:off x="4953000" y="3733800"/>
            <a:ext cx="533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71" name="Rectangle 24"/>
          <p:cNvSpPr>
            <a:spLocks noChangeArrowheads="1"/>
          </p:cNvSpPr>
          <p:nvPr/>
        </p:nvSpPr>
        <p:spPr bwMode="auto">
          <a:xfrm>
            <a:off x="5486400" y="3733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72" name="Rectangle 25"/>
          <p:cNvSpPr>
            <a:spLocks noChangeArrowheads="1"/>
          </p:cNvSpPr>
          <p:nvPr/>
        </p:nvSpPr>
        <p:spPr bwMode="auto">
          <a:xfrm>
            <a:off x="60198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73" name="Rectangle 26"/>
          <p:cNvSpPr>
            <a:spLocks noChangeArrowheads="1"/>
          </p:cNvSpPr>
          <p:nvPr/>
        </p:nvSpPr>
        <p:spPr bwMode="auto">
          <a:xfrm>
            <a:off x="2819400" y="2667000"/>
            <a:ext cx="2133600" cy="1066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74" name="Rectangle 27"/>
          <p:cNvSpPr>
            <a:spLocks noChangeArrowheads="1"/>
          </p:cNvSpPr>
          <p:nvPr/>
        </p:nvSpPr>
        <p:spPr bwMode="auto">
          <a:xfrm>
            <a:off x="2286000" y="2133600"/>
            <a:ext cx="42672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75" name="Rectangle 28"/>
          <p:cNvSpPr>
            <a:spLocks noChangeArrowheads="1"/>
          </p:cNvSpPr>
          <p:nvPr/>
        </p:nvSpPr>
        <p:spPr bwMode="auto">
          <a:xfrm>
            <a:off x="5486400" y="2667000"/>
            <a:ext cx="53340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76" name="Line 29"/>
          <p:cNvSpPr>
            <a:spLocks noChangeShapeType="1"/>
          </p:cNvSpPr>
          <p:nvPr/>
        </p:nvSpPr>
        <p:spPr bwMode="auto">
          <a:xfrm>
            <a:off x="4376738" y="2428875"/>
            <a:ext cx="2714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77" name="Rectangle 30"/>
          <p:cNvSpPr>
            <a:spLocks noChangeArrowheads="1"/>
          </p:cNvSpPr>
          <p:nvPr/>
        </p:nvSpPr>
        <p:spPr bwMode="auto">
          <a:xfrm>
            <a:off x="2286000" y="4724400"/>
            <a:ext cx="42672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78" name="Rectangle 31"/>
          <p:cNvSpPr>
            <a:spLocks noChangeArrowheads="1"/>
          </p:cNvSpPr>
          <p:nvPr/>
        </p:nvSpPr>
        <p:spPr bwMode="auto">
          <a:xfrm>
            <a:off x="4419600" y="49530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r>
              <a:rPr lang="de-DE" sz="2000">
                <a:latin typeface="Calibri"/>
                <a:cs typeface="Calibri"/>
              </a:rPr>
              <a:t>1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53279" name="Rectangle 32"/>
          <p:cNvSpPr>
            <a:spLocks noChangeArrowheads="1"/>
          </p:cNvSpPr>
          <p:nvPr/>
        </p:nvSpPr>
        <p:spPr bwMode="auto">
          <a:xfrm>
            <a:off x="2286000" y="49530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sz="2000">
                <a:latin typeface="Calibri"/>
                <a:cs typeface="Calibri"/>
              </a:rPr>
              <a:t>0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53280" name="Rectangle 33"/>
          <p:cNvSpPr>
            <a:spLocks noChangeArrowheads="1"/>
          </p:cNvSpPr>
          <p:nvPr/>
        </p:nvSpPr>
        <p:spPr bwMode="auto">
          <a:xfrm>
            <a:off x="762000" y="495300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sz="2000">
                <a:latin typeface="Calibri"/>
                <a:cs typeface="Calibri"/>
              </a:rPr>
              <a:t>Prob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53281" name="Oval 34"/>
          <p:cNvSpPr>
            <a:spLocks noChangeArrowheads="1"/>
          </p:cNvSpPr>
          <p:nvPr/>
        </p:nvSpPr>
        <p:spPr bwMode="auto">
          <a:xfrm>
            <a:off x="3986213" y="2238375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82" name="Line 35"/>
          <p:cNvSpPr>
            <a:spLocks noChangeShapeType="1"/>
          </p:cNvSpPr>
          <p:nvPr/>
        </p:nvSpPr>
        <p:spPr bwMode="auto">
          <a:xfrm flipV="1">
            <a:off x="4181475" y="1905000"/>
            <a:ext cx="0" cy="3048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83" name="Line 36"/>
          <p:cNvSpPr>
            <a:spLocks noChangeShapeType="1"/>
          </p:cNvSpPr>
          <p:nvPr/>
        </p:nvSpPr>
        <p:spPr bwMode="auto">
          <a:xfrm>
            <a:off x="4176713" y="2614613"/>
            <a:ext cx="0" cy="257175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84" name="Line 37"/>
          <p:cNvSpPr>
            <a:spLocks noChangeShapeType="1"/>
          </p:cNvSpPr>
          <p:nvPr/>
        </p:nvSpPr>
        <p:spPr bwMode="auto">
          <a:xfrm flipH="1">
            <a:off x="3733800" y="2428875"/>
            <a:ext cx="24288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03238" name="AutoShape 38"/>
          <p:cNvSpPr>
            <a:spLocks noChangeArrowheads="1"/>
          </p:cNvSpPr>
          <p:nvPr/>
        </p:nvSpPr>
        <p:spPr bwMode="auto">
          <a:xfrm>
            <a:off x="4362450" y="2309813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057400"/>
            <a:ext cx="3536186" cy="2266325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46A824ED-2956-1E7C-6323-B47F3C0A19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12837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pitchFamily="34" charset="-128"/>
              </a:rPr>
              <a:t>Example: Robot Localization</a:t>
            </a:r>
          </a:p>
        </p:txBody>
      </p:sp>
    </p:spTree>
    <p:extLst>
      <p:ext uri="{BB962C8B-B14F-4D97-AF65-F5344CB8AC3E}">
        <p14:creationId xmlns:p14="http://schemas.microsoft.com/office/powerpoint/2010/main" val="131912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323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5767388"/>
            <a:ext cx="7772400" cy="9144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>
                <a:latin typeface="Calibri"/>
                <a:ea typeface="ＭＳ Ｐゴシック" pitchFamily="34" charset="-128"/>
                <a:cs typeface="Calibri"/>
              </a:rPr>
              <a:t>t=4</a:t>
            </a:r>
          </a:p>
        </p:txBody>
      </p:sp>
      <p:sp>
        <p:nvSpPr>
          <p:cNvPr id="55299" name="Rectangle 4"/>
          <p:cNvSpPr>
            <a:spLocks noChangeArrowheads="1"/>
          </p:cNvSpPr>
          <p:nvPr/>
        </p:nvSpPr>
        <p:spPr bwMode="auto">
          <a:xfrm>
            <a:off x="22860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00" name="Rectangle 5"/>
          <p:cNvSpPr>
            <a:spLocks noChangeArrowheads="1"/>
          </p:cNvSpPr>
          <p:nvPr/>
        </p:nvSpPr>
        <p:spPr bwMode="auto">
          <a:xfrm>
            <a:off x="2819400" y="2133600"/>
            <a:ext cx="533400" cy="5334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01" name="Rectangle 6"/>
          <p:cNvSpPr>
            <a:spLocks noChangeArrowheads="1"/>
          </p:cNvSpPr>
          <p:nvPr/>
        </p:nvSpPr>
        <p:spPr bwMode="auto">
          <a:xfrm>
            <a:off x="3352800" y="2133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02" name="Rectangle 7"/>
          <p:cNvSpPr>
            <a:spLocks noChangeArrowheads="1"/>
          </p:cNvSpPr>
          <p:nvPr/>
        </p:nvSpPr>
        <p:spPr bwMode="auto">
          <a:xfrm>
            <a:off x="3886200" y="2133600"/>
            <a:ext cx="533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03" name="Rectangle 8"/>
          <p:cNvSpPr>
            <a:spLocks noChangeArrowheads="1"/>
          </p:cNvSpPr>
          <p:nvPr/>
        </p:nvSpPr>
        <p:spPr bwMode="auto">
          <a:xfrm>
            <a:off x="4419600" y="2133600"/>
            <a:ext cx="533400" cy="533400"/>
          </a:xfrm>
          <a:prstGeom prst="rect">
            <a:avLst/>
          </a:prstGeom>
          <a:solidFill>
            <a:srgbClr val="1C1C1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04" name="Rectangle 9"/>
          <p:cNvSpPr>
            <a:spLocks noChangeArrowheads="1"/>
          </p:cNvSpPr>
          <p:nvPr/>
        </p:nvSpPr>
        <p:spPr bwMode="auto">
          <a:xfrm>
            <a:off x="4953000" y="2133600"/>
            <a:ext cx="533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05" name="Rectangle 10"/>
          <p:cNvSpPr>
            <a:spLocks noChangeArrowheads="1"/>
          </p:cNvSpPr>
          <p:nvPr/>
        </p:nvSpPr>
        <p:spPr bwMode="auto">
          <a:xfrm>
            <a:off x="5486400" y="2133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06" name="Rectangle 11"/>
          <p:cNvSpPr>
            <a:spLocks noChangeArrowheads="1"/>
          </p:cNvSpPr>
          <p:nvPr/>
        </p:nvSpPr>
        <p:spPr bwMode="auto">
          <a:xfrm>
            <a:off x="60198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07" name="Rectangle 12"/>
          <p:cNvSpPr>
            <a:spLocks noChangeArrowheads="1"/>
          </p:cNvSpPr>
          <p:nvPr/>
        </p:nvSpPr>
        <p:spPr bwMode="auto">
          <a:xfrm>
            <a:off x="22860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08" name="Rectangle 13"/>
          <p:cNvSpPr>
            <a:spLocks noChangeArrowheads="1"/>
          </p:cNvSpPr>
          <p:nvPr/>
        </p:nvSpPr>
        <p:spPr bwMode="auto">
          <a:xfrm>
            <a:off x="49530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09" name="Rectangle 14"/>
          <p:cNvSpPr>
            <a:spLocks noChangeArrowheads="1"/>
          </p:cNvSpPr>
          <p:nvPr/>
        </p:nvSpPr>
        <p:spPr bwMode="auto">
          <a:xfrm>
            <a:off x="60198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10" name="Rectangle 15"/>
          <p:cNvSpPr>
            <a:spLocks noChangeArrowheads="1"/>
          </p:cNvSpPr>
          <p:nvPr/>
        </p:nvSpPr>
        <p:spPr bwMode="auto">
          <a:xfrm>
            <a:off x="22860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11" name="Rectangle 16"/>
          <p:cNvSpPr>
            <a:spLocks noChangeArrowheads="1"/>
          </p:cNvSpPr>
          <p:nvPr/>
        </p:nvSpPr>
        <p:spPr bwMode="auto">
          <a:xfrm>
            <a:off x="49530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12" name="Rectangle 17"/>
          <p:cNvSpPr>
            <a:spLocks noChangeArrowheads="1"/>
          </p:cNvSpPr>
          <p:nvPr/>
        </p:nvSpPr>
        <p:spPr bwMode="auto">
          <a:xfrm>
            <a:off x="60198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13" name="Rectangle 18"/>
          <p:cNvSpPr>
            <a:spLocks noChangeArrowheads="1"/>
          </p:cNvSpPr>
          <p:nvPr/>
        </p:nvSpPr>
        <p:spPr bwMode="auto">
          <a:xfrm>
            <a:off x="22860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14" name="Rectangle 19"/>
          <p:cNvSpPr>
            <a:spLocks noChangeArrowheads="1"/>
          </p:cNvSpPr>
          <p:nvPr/>
        </p:nvSpPr>
        <p:spPr bwMode="auto">
          <a:xfrm>
            <a:off x="2819400" y="3733800"/>
            <a:ext cx="533400" cy="5334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15" name="Rectangle 20"/>
          <p:cNvSpPr>
            <a:spLocks noChangeArrowheads="1"/>
          </p:cNvSpPr>
          <p:nvPr/>
        </p:nvSpPr>
        <p:spPr bwMode="auto">
          <a:xfrm>
            <a:off x="3352800" y="3733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16" name="Rectangle 21"/>
          <p:cNvSpPr>
            <a:spLocks noChangeArrowheads="1"/>
          </p:cNvSpPr>
          <p:nvPr/>
        </p:nvSpPr>
        <p:spPr bwMode="auto">
          <a:xfrm>
            <a:off x="3886200" y="3733800"/>
            <a:ext cx="533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17" name="Rectangle 22"/>
          <p:cNvSpPr>
            <a:spLocks noChangeArrowheads="1"/>
          </p:cNvSpPr>
          <p:nvPr/>
        </p:nvSpPr>
        <p:spPr bwMode="auto">
          <a:xfrm>
            <a:off x="4419600" y="3733800"/>
            <a:ext cx="533400" cy="533400"/>
          </a:xfrm>
          <a:prstGeom prst="rect">
            <a:avLst/>
          </a:prstGeom>
          <a:solidFill>
            <a:srgbClr val="1C1C1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18" name="Rectangle 23"/>
          <p:cNvSpPr>
            <a:spLocks noChangeArrowheads="1"/>
          </p:cNvSpPr>
          <p:nvPr/>
        </p:nvSpPr>
        <p:spPr bwMode="auto">
          <a:xfrm>
            <a:off x="4953000" y="3733800"/>
            <a:ext cx="533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19" name="Rectangle 24"/>
          <p:cNvSpPr>
            <a:spLocks noChangeArrowheads="1"/>
          </p:cNvSpPr>
          <p:nvPr/>
        </p:nvSpPr>
        <p:spPr bwMode="auto">
          <a:xfrm>
            <a:off x="5486400" y="3733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20" name="Rectangle 25"/>
          <p:cNvSpPr>
            <a:spLocks noChangeArrowheads="1"/>
          </p:cNvSpPr>
          <p:nvPr/>
        </p:nvSpPr>
        <p:spPr bwMode="auto">
          <a:xfrm>
            <a:off x="60198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21" name="Rectangle 26"/>
          <p:cNvSpPr>
            <a:spLocks noChangeArrowheads="1"/>
          </p:cNvSpPr>
          <p:nvPr/>
        </p:nvSpPr>
        <p:spPr bwMode="auto">
          <a:xfrm>
            <a:off x="2819400" y="2667000"/>
            <a:ext cx="2133600" cy="1066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22" name="Rectangle 27"/>
          <p:cNvSpPr>
            <a:spLocks noChangeArrowheads="1"/>
          </p:cNvSpPr>
          <p:nvPr/>
        </p:nvSpPr>
        <p:spPr bwMode="auto">
          <a:xfrm>
            <a:off x="2286000" y="2133600"/>
            <a:ext cx="42672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23" name="Rectangle 28"/>
          <p:cNvSpPr>
            <a:spLocks noChangeArrowheads="1"/>
          </p:cNvSpPr>
          <p:nvPr/>
        </p:nvSpPr>
        <p:spPr bwMode="auto">
          <a:xfrm>
            <a:off x="5486400" y="2667000"/>
            <a:ext cx="53340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24" name="Line 29"/>
          <p:cNvSpPr>
            <a:spLocks noChangeShapeType="1"/>
          </p:cNvSpPr>
          <p:nvPr/>
        </p:nvSpPr>
        <p:spPr bwMode="auto">
          <a:xfrm>
            <a:off x="4886325" y="2400300"/>
            <a:ext cx="2714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25" name="Rectangle 30"/>
          <p:cNvSpPr>
            <a:spLocks noChangeArrowheads="1"/>
          </p:cNvSpPr>
          <p:nvPr/>
        </p:nvSpPr>
        <p:spPr bwMode="auto">
          <a:xfrm>
            <a:off x="2286000" y="4724400"/>
            <a:ext cx="42672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26" name="Rectangle 31"/>
          <p:cNvSpPr>
            <a:spLocks noChangeArrowheads="1"/>
          </p:cNvSpPr>
          <p:nvPr/>
        </p:nvSpPr>
        <p:spPr bwMode="auto">
          <a:xfrm>
            <a:off x="4419600" y="49530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r>
              <a:rPr lang="de-DE" sz="2000">
                <a:latin typeface="Calibri"/>
                <a:cs typeface="Calibri"/>
              </a:rPr>
              <a:t>1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55327" name="Rectangle 32"/>
          <p:cNvSpPr>
            <a:spLocks noChangeArrowheads="1"/>
          </p:cNvSpPr>
          <p:nvPr/>
        </p:nvSpPr>
        <p:spPr bwMode="auto">
          <a:xfrm>
            <a:off x="2286000" y="49530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sz="2000">
                <a:latin typeface="Calibri"/>
                <a:cs typeface="Calibri"/>
              </a:rPr>
              <a:t>0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55328" name="Rectangle 33"/>
          <p:cNvSpPr>
            <a:spLocks noChangeArrowheads="1"/>
          </p:cNvSpPr>
          <p:nvPr/>
        </p:nvSpPr>
        <p:spPr bwMode="auto">
          <a:xfrm>
            <a:off x="762000" y="495300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sz="2000">
                <a:latin typeface="Calibri"/>
                <a:cs typeface="Calibri"/>
              </a:rPr>
              <a:t>Prob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55329" name="Oval 34"/>
          <p:cNvSpPr>
            <a:spLocks noChangeArrowheads="1"/>
          </p:cNvSpPr>
          <p:nvPr/>
        </p:nvSpPr>
        <p:spPr bwMode="auto">
          <a:xfrm>
            <a:off x="4495800" y="22098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30" name="Line 35"/>
          <p:cNvSpPr>
            <a:spLocks noChangeShapeType="1"/>
          </p:cNvSpPr>
          <p:nvPr/>
        </p:nvSpPr>
        <p:spPr bwMode="auto">
          <a:xfrm flipV="1">
            <a:off x="4691063" y="1876425"/>
            <a:ext cx="0" cy="3048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31" name="Line 36"/>
          <p:cNvSpPr>
            <a:spLocks noChangeShapeType="1"/>
          </p:cNvSpPr>
          <p:nvPr/>
        </p:nvSpPr>
        <p:spPr bwMode="auto">
          <a:xfrm>
            <a:off x="4686300" y="2586038"/>
            <a:ext cx="0" cy="257175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32" name="Line 37"/>
          <p:cNvSpPr>
            <a:spLocks noChangeShapeType="1"/>
          </p:cNvSpPr>
          <p:nvPr/>
        </p:nvSpPr>
        <p:spPr bwMode="auto">
          <a:xfrm flipH="1">
            <a:off x="4243388" y="2400300"/>
            <a:ext cx="24288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05286" name="AutoShape 38"/>
          <p:cNvSpPr>
            <a:spLocks noChangeArrowheads="1"/>
          </p:cNvSpPr>
          <p:nvPr/>
        </p:nvSpPr>
        <p:spPr bwMode="auto">
          <a:xfrm>
            <a:off x="4872038" y="2281238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057400"/>
            <a:ext cx="3536186" cy="2266325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56EA915-A206-310B-809B-581D90E84A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12837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pitchFamily="34" charset="-128"/>
              </a:rPr>
              <a:t>Example: Robot Localization</a:t>
            </a:r>
          </a:p>
        </p:txBody>
      </p:sp>
    </p:spTree>
    <p:extLst>
      <p:ext uri="{BB962C8B-B14F-4D97-AF65-F5344CB8AC3E}">
        <p14:creationId xmlns:p14="http://schemas.microsoft.com/office/powerpoint/2010/main" val="275442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528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5767388"/>
            <a:ext cx="7772400" cy="9144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>
                <a:latin typeface="Calibri"/>
                <a:ea typeface="ＭＳ Ｐゴシック" pitchFamily="34" charset="-128"/>
                <a:cs typeface="Calibri"/>
              </a:rPr>
              <a:t>t=5</a:t>
            </a:r>
          </a:p>
        </p:txBody>
      </p:sp>
      <p:sp>
        <p:nvSpPr>
          <p:cNvPr id="57347" name="Rectangle 4"/>
          <p:cNvSpPr>
            <a:spLocks noChangeArrowheads="1"/>
          </p:cNvSpPr>
          <p:nvPr/>
        </p:nvSpPr>
        <p:spPr bwMode="auto">
          <a:xfrm>
            <a:off x="22860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28194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33528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50" name="Rectangle 7"/>
          <p:cNvSpPr>
            <a:spLocks noChangeArrowheads="1"/>
          </p:cNvSpPr>
          <p:nvPr/>
        </p:nvSpPr>
        <p:spPr bwMode="auto">
          <a:xfrm>
            <a:off x="38862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51" name="Rectangle 8"/>
          <p:cNvSpPr>
            <a:spLocks noChangeArrowheads="1"/>
          </p:cNvSpPr>
          <p:nvPr/>
        </p:nvSpPr>
        <p:spPr bwMode="auto">
          <a:xfrm>
            <a:off x="4419600" y="2133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52" name="Rectangle 9"/>
          <p:cNvSpPr>
            <a:spLocks noChangeArrowheads="1"/>
          </p:cNvSpPr>
          <p:nvPr/>
        </p:nvSpPr>
        <p:spPr bwMode="auto">
          <a:xfrm>
            <a:off x="4953000" y="2133600"/>
            <a:ext cx="5334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53" name="Rectangle 10"/>
          <p:cNvSpPr>
            <a:spLocks noChangeArrowheads="1"/>
          </p:cNvSpPr>
          <p:nvPr/>
        </p:nvSpPr>
        <p:spPr bwMode="auto">
          <a:xfrm>
            <a:off x="5486400" y="2133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54" name="Rectangle 11"/>
          <p:cNvSpPr>
            <a:spLocks noChangeArrowheads="1"/>
          </p:cNvSpPr>
          <p:nvPr/>
        </p:nvSpPr>
        <p:spPr bwMode="auto">
          <a:xfrm>
            <a:off x="6019800" y="2133600"/>
            <a:ext cx="533400" cy="5334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55" name="Rectangle 12"/>
          <p:cNvSpPr>
            <a:spLocks noChangeArrowheads="1"/>
          </p:cNvSpPr>
          <p:nvPr/>
        </p:nvSpPr>
        <p:spPr bwMode="auto">
          <a:xfrm>
            <a:off x="22860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56" name="Rectangle 13"/>
          <p:cNvSpPr>
            <a:spLocks noChangeArrowheads="1"/>
          </p:cNvSpPr>
          <p:nvPr/>
        </p:nvSpPr>
        <p:spPr bwMode="auto">
          <a:xfrm>
            <a:off x="49530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57" name="Rectangle 14"/>
          <p:cNvSpPr>
            <a:spLocks noChangeArrowheads="1"/>
          </p:cNvSpPr>
          <p:nvPr/>
        </p:nvSpPr>
        <p:spPr bwMode="auto">
          <a:xfrm>
            <a:off x="60198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58" name="Rectangle 15"/>
          <p:cNvSpPr>
            <a:spLocks noChangeArrowheads="1"/>
          </p:cNvSpPr>
          <p:nvPr/>
        </p:nvSpPr>
        <p:spPr bwMode="auto">
          <a:xfrm>
            <a:off x="22860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59" name="Rectangle 16"/>
          <p:cNvSpPr>
            <a:spLocks noChangeArrowheads="1"/>
          </p:cNvSpPr>
          <p:nvPr/>
        </p:nvSpPr>
        <p:spPr bwMode="auto">
          <a:xfrm>
            <a:off x="49530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60" name="Rectangle 17"/>
          <p:cNvSpPr>
            <a:spLocks noChangeArrowheads="1"/>
          </p:cNvSpPr>
          <p:nvPr/>
        </p:nvSpPr>
        <p:spPr bwMode="auto">
          <a:xfrm>
            <a:off x="60198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61" name="Rectangle 18"/>
          <p:cNvSpPr>
            <a:spLocks noChangeArrowheads="1"/>
          </p:cNvSpPr>
          <p:nvPr/>
        </p:nvSpPr>
        <p:spPr bwMode="auto">
          <a:xfrm>
            <a:off x="22860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62" name="Rectangle 19"/>
          <p:cNvSpPr>
            <a:spLocks noChangeArrowheads="1"/>
          </p:cNvSpPr>
          <p:nvPr/>
        </p:nvSpPr>
        <p:spPr bwMode="auto">
          <a:xfrm>
            <a:off x="28194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63" name="Rectangle 20"/>
          <p:cNvSpPr>
            <a:spLocks noChangeArrowheads="1"/>
          </p:cNvSpPr>
          <p:nvPr/>
        </p:nvSpPr>
        <p:spPr bwMode="auto">
          <a:xfrm>
            <a:off x="33528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64" name="Rectangle 21"/>
          <p:cNvSpPr>
            <a:spLocks noChangeArrowheads="1"/>
          </p:cNvSpPr>
          <p:nvPr/>
        </p:nvSpPr>
        <p:spPr bwMode="auto">
          <a:xfrm>
            <a:off x="38862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65" name="Rectangle 22"/>
          <p:cNvSpPr>
            <a:spLocks noChangeArrowheads="1"/>
          </p:cNvSpPr>
          <p:nvPr/>
        </p:nvSpPr>
        <p:spPr bwMode="auto">
          <a:xfrm>
            <a:off x="4419600" y="3733800"/>
            <a:ext cx="533400" cy="5334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66" name="Rectangle 23"/>
          <p:cNvSpPr>
            <a:spLocks noChangeArrowheads="1"/>
          </p:cNvSpPr>
          <p:nvPr/>
        </p:nvSpPr>
        <p:spPr bwMode="auto">
          <a:xfrm>
            <a:off x="5486400" y="3733800"/>
            <a:ext cx="533400" cy="5334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67" name="Rectangle 24"/>
          <p:cNvSpPr>
            <a:spLocks noChangeArrowheads="1"/>
          </p:cNvSpPr>
          <p:nvPr/>
        </p:nvSpPr>
        <p:spPr bwMode="auto">
          <a:xfrm>
            <a:off x="60198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68" name="Rectangle 25"/>
          <p:cNvSpPr>
            <a:spLocks noChangeArrowheads="1"/>
          </p:cNvSpPr>
          <p:nvPr/>
        </p:nvSpPr>
        <p:spPr bwMode="auto">
          <a:xfrm>
            <a:off x="2819400" y="2667000"/>
            <a:ext cx="2133600" cy="1066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69" name="Rectangle 26"/>
          <p:cNvSpPr>
            <a:spLocks noChangeArrowheads="1"/>
          </p:cNvSpPr>
          <p:nvPr/>
        </p:nvSpPr>
        <p:spPr bwMode="auto">
          <a:xfrm>
            <a:off x="2286000" y="2133600"/>
            <a:ext cx="42672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70" name="Rectangle 27"/>
          <p:cNvSpPr>
            <a:spLocks noChangeArrowheads="1"/>
          </p:cNvSpPr>
          <p:nvPr/>
        </p:nvSpPr>
        <p:spPr bwMode="auto">
          <a:xfrm>
            <a:off x="5486400" y="2667000"/>
            <a:ext cx="53340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71" name="Line 28"/>
          <p:cNvSpPr>
            <a:spLocks noChangeShapeType="1"/>
          </p:cNvSpPr>
          <p:nvPr/>
        </p:nvSpPr>
        <p:spPr bwMode="auto">
          <a:xfrm>
            <a:off x="4886325" y="2400300"/>
            <a:ext cx="2714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72" name="Rectangle 29"/>
          <p:cNvSpPr>
            <a:spLocks noChangeArrowheads="1"/>
          </p:cNvSpPr>
          <p:nvPr/>
        </p:nvSpPr>
        <p:spPr bwMode="auto">
          <a:xfrm>
            <a:off x="2286000" y="4724400"/>
            <a:ext cx="42672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73" name="Rectangle 30"/>
          <p:cNvSpPr>
            <a:spLocks noChangeArrowheads="1"/>
          </p:cNvSpPr>
          <p:nvPr/>
        </p:nvSpPr>
        <p:spPr bwMode="auto">
          <a:xfrm>
            <a:off x="4419600" y="49530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r>
              <a:rPr lang="de-DE" sz="2000">
                <a:latin typeface="Calibri"/>
                <a:cs typeface="Calibri"/>
              </a:rPr>
              <a:t>1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57374" name="Rectangle 31"/>
          <p:cNvSpPr>
            <a:spLocks noChangeArrowheads="1"/>
          </p:cNvSpPr>
          <p:nvPr/>
        </p:nvSpPr>
        <p:spPr bwMode="auto">
          <a:xfrm>
            <a:off x="2286000" y="49530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sz="2000">
                <a:latin typeface="Calibri"/>
                <a:cs typeface="Calibri"/>
              </a:rPr>
              <a:t>0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57375" name="Rectangle 32"/>
          <p:cNvSpPr>
            <a:spLocks noChangeArrowheads="1"/>
          </p:cNvSpPr>
          <p:nvPr/>
        </p:nvSpPr>
        <p:spPr bwMode="auto">
          <a:xfrm>
            <a:off x="762000" y="495300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sz="2000">
                <a:latin typeface="Calibri"/>
                <a:cs typeface="Calibri"/>
              </a:rPr>
              <a:t>Prob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57376" name="Oval 33"/>
          <p:cNvSpPr>
            <a:spLocks noChangeArrowheads="1"/>
          </p:cNvSpPr>
          <p:nvPr/>
        </p:nvSpPr>
        <p:spPr bwMode="auto">
          <a:xfrm>
            <a:off x="5029200" y="22098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77" name="Line 34"/>
          <p:cNvSpPr>
            <a:spLocks noChangeShapeType="1"/>
          </p:cNvSpPr>
          <p:nvPr/>
        </p:nvSpPr>
        <p:spPr bwMode="auto">
          <a:xfrm flipV="1">
            <a:off x="5224463" y="1876425"/>
            <a:ext cx="0" cy="3048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78" name="Line 35"/>
          <p:cNvSpPr>
            <a:spLocks noChangeShapeType="1"/>
          </p:cNvSpPr>
          <p:nvPr/>
        </p:nvSpPr>
        <p:spPr bwMode="auto">
          <a:xfrm>
            <a:off x="5219700" y="2586038"/>
            <a:ext cx="0" cy="257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79" name="Line 36"/>
          <p:cNvSpPr>
            <a:spLocks noChangeShapeType="1"/>
          </p:cNvSpPr>
          <p:nvPr/>
        </p:nvSpPr>
        <p:spPr bwMode="auto">
          <a:xfrm>
            <a:off x="5414963" y="2400300"/>
            <a:ext cx="242887" cy="15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80" name="Line 37"/>
          <p:cNvSpPr>
            <a:spLocks noChangeShapeType="1"/>
          </p:cNvSpPr>
          <p:nvPr/>
        </p:nvSpPr>
        <p:spPr bwMode="auto">
          <a:xfrm flipH="1">
            <a:off x="4776788" y="2400300"/>
            <a:ext cx="24288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81" name="Rectangle 38"/>
          <p:cNvSpPr>
            <a:spLocks noChangeArrowheads="1"/>
          </p:cNvSpPr>
          <p:nvPr/>
        </p:nvSpPr>
        <p:spPr bwMode="auto">
          <a:xfrm>
            <a:off x="49530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057400"/>
            <a:ext cx="3536186" cy="2266325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A7CAC68D-7F07-CB7A-C437-5FA6E21EAD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12837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pitchFamily="34" charset="-128"/>
              </a:rPr>
              <a:t>Example: Robot Localization</a:t>
            </a:r>
          </a:p>
        </p:txBody>
      </p:sp>
    </p:spTree>
    <p:extLst>
      <p:ext uri="{BB962C8B-B14F-4D97-AF65-F5344CB8AC3E}">
        <p14:creationId xmlns:p14="http://schemas.microsoft.com/office/powerpoint/2010/main" val="3360956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97229-5E95-0C30-D03F-C7C2B5CF81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Exact Inference in HMM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D83091-A2F2-B402-5F52-2D759BFCE4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54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Markov Models (aka Markov chain/process)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4027696"/>
            <a:ext cx="11277600" cy="2527663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sz="2300" dirty="0">
                <a:ea typeface="ＭＳ Ｐゴシック" pitchFamily="34" charset="-128"/>
              </a:rPr>
              <a:t>Value of X at a given time is called the </a:t>
            </a:r>
            <a:r>
              <a:rPr lang="en-US" sz="2300" b="1" dirty="0">
                <a:solidFill>
                  <a:srgbClr val="FF0000"/>
                </a:solidFill>
                <a:ea typeface="ＭＳ Ｐゴシック" pitchFamily="34" charset="-128"/>
              </a:rPr>
              <a:t>state</a:t>
            </a:r>
            <a:r>
              <a:rPr lang="en-US" sz="230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300" dirty="0">
                <a:ea typeface="ＭＳ Ｐゴシック" pitchFamily="34" charset="-128"/>
              </a:rPr>
              <a:t>The </a:t>
            </a:r>
            <a:r>
              <a:rPr lang="en-US" sz="2300" b="1" dirty="0">
                <a:solidFill>
                  <a:srgbClr val="FF0000"/>
                </a:solidFill>
                <a:ea typeface="ＭＳ Ｐゴシック" pitchFamily="34" charset="-128"/>
              </a:rPr>
              <a:t>transition model </a:t>
            </a:r>
            <a:r>
              <a:rPr lang="en-US" sz="2300" dirty="0">
                <a:solidFill>
                  <a:srgbClr val="CC00CC"/>
                </a:solidFill>
              </a:rPr>
              <a:t>P(</a:t>
            </a:r>
            <a:r>
              <a:rPr lang="en-US" sz="2300" dirty="0" err="1">
                <a:solidFill>
                  <a:srgbClr val="CC00CC"/>
                </a:solidFill>
              </a:rPr>
              <a:t>X</a:t>
            </a:r>
            <a:r>
              <a:rPr lang="en-US" sz="2300" baseline="-25000" dirty="0" err="1">
                <a:solidFill>
                  <a:srgbClr val="CC00CC"/>
                </a:solidFill>
              </a:rPr>
              <a:t>t</a:t>
            </a:r>
            <a:r>
              <a:rPr lang="en-US" sz="2300" dirty="0">
                <a:solidFill>
                  <a:srgbClr val="CC00CC"/>
                </a:solidFill>
              </a:rPr>
              <a:t> | X</a:t>
            </a:r>
            <a:r>
              <a:rPr lang="en-US" sz="2300" baseline="-25000" dirty="0">
                <a:solidFill>
                  <a:srgbClr val="CC00CC"/>
                </a:solidFill>
              </a:rPr>
              <a:t>t-1</a:t>
            </a:r>
            <a:r>
              <a:rPr lang="en-US" sz="2300" dirty="0">
                <a:solidFill>
                  <a:srgbClr val="CC00CC"/>
                </a:solidFill>
              </a:rPr>
              <a:t>) </a:t>
            </a:r>
            <a:r>
              <a:rPr lang="en-US" sz="2300" dirty="0">
                <a:ea typeface="ＭＳ Ｐゴシック" pitchFamily="34" charset="-128"/>
              </a:rPr>
              <a:t>specifies how the state evolves over time </a:t>
            </a:r>
          </a:p>
          <a:p>
            <a:pPr lvl="1">
              <a:lnSpc>
                <a:spcPct val="90000"/>
              </a:lnSpc>
            </a:pPr>
            <a:r>
              <a:rPr lang="en-US" sz="2300" b="1" dirty="0">
                <a:solidFill>
                  <a:srgbClr val="FF0000"/>
                </a:solidFill>
                <a:ea typeface="ＭＳ Ｐゴシック" pitchFamily="34" charset="-128"/>
              </a:rPr>
              <a:t>Stationarity</a:t>
            </a:r>
            <a:r>
              <a:rPr lang="en-US" sz="2300" dirty="0">
                <a:ea typeface="ＭＳ Ｐゴシック" pitchFamily="34" charset="-128"/>
              </a:rPr>
              <a:t> assumption: transition probabilities are the same at all times</a:t>
            </a:r>
          </a:p>
          <a:p>
            <a:pPr lvl="1">
              <a:lnSpc>
                <a:spcPct val="90000"/>
              </a:lnSpc>
            </a:pPr>
            <a:r>
              <a:rPr lang="en-US" sz="2300" b="1" dirty="0">
                <a:solidFill>
                  <a:srgbClr val="FF0000"/>
                </a:solidFill>
                <a:ea typeface="ＭＳ Ｐゴシック" pitchFamily="34" charset="-128"/>
              </a:rPr>
              <a:t>Markov</a:t>
            </a:r>
            <a:r>
              <a:rPr lang="en-US" sz="2300" dirty="0">
                <a:ea typeface="ＭＳ Ｐゴシック" pitchFamily="34" charset="-128"/>
              </a:rPr>
              <a:t> assumption: “future is independent of the past given the present”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solidFill>
                  <a:srgbClr val="CC00CC"/>
                </a:solidFill>
              </a:rPr>
              <a:t>X</a:t>
            </a:r>
            <a:r>
              <a:rPr lang="en-US" sz="2800" baseline="-25000" dirty="0">
                <a:solidFill>
                  <a:srgbClr val="CC00CC"/>
                </a:solidFill>
              </a:rPr>
              <a:t>t+1</a:t>
            </a:r>
            <a:r>
              <a:rPr lang="en-US" sz="2000" dirty="0">
                <a:ea typeface="ＭＳ Ｐゴシック" pitchFamily="34" charset="-128"/>
              </a:rPr>
              <a:t> is independent of </a:t>
            </a:r>
            <a:r>
              <a:rPr lang="en-US" sz="2000" dirty="0">
                <a:solidFill>
                  <a:srgbClr val="CC00CC"/>
                </a:solidFill>
              </a:rPr>
              <a:t>X</a:t>
            </a:r>
            <a:r>
              <a:rPr lang="en-US" sz="2800" baseline="-25000" dirty="0">
                <a:solidFill>
                  <a:srgbClr val="CC00CC"/>
                </a:solidFill>
              </a:rPr>
              <a:t>0</a:t>
            </a:r>
            <a:r>
              <a:rPr lang="en-US" sz="2800" dirty="0">
                <a:solidFill>
                  <a:srgbClr val="CC00CC"/>
                </a:solidFill>
              </a:rPr>
              <a:t>,…,</a:t>
            </a:r>
            <a:r>
              <a:rPr lang="en-US" sz="2000" dirty="0">
                <a:solidFill>
                  <a:srgbClr val="CC00CC"/>
                </a:solidFill>
              </a:rPr>
              <a:t> X</a:t>
            </a:r>
            <a:r>
              <a:rPr lang="en-US" sz="2800" baseline="-25000" dirty="0">
                <a:solidFill>
                  <a:srgbClr val="CC00CC"/>
                </a:solidFill>
              </a:rPr>
              <a:t>t-1</a:t>
            </a:r>
            <a:r>
              <a:rPr lang="en-US" sz="2000" kern="1200" dirty="0">
                <a:solidFill>
                  <a:srgbClr val="CC00CC"/>
                </a:solidFill>
                <a:ea typeface="ＭＳ Ｐゴシック" pitchFamily="34" charset="-128"/>
              </a:rPr>
              <a:t> </a:t>
            </a:r>
            <a:r>
              <a:rPr lang="en-US" sz="2000" dirty="0">
                <a:ea typeface="ＭＳ Ｐゴシック" pitchFamily="34" charset="-128"/>
              </a:rPr>
              <a:t>given </a:t>
            </a:r>
            <a:r>
              <a:rPr lang="en-US" sz="2000" dirty="0" err="1">
                <a:solidFill>
                  <a:srgbClr val="CC00CC"/>
                </a:solidFill>
              </a:rPr>
              <a:t>X</a:t>
            </a:r>
            <a:r>
              <a:rPr lang="en-US" sz="2800" baseline="-25000" dirty="0" err="1">
                <a:solidFill>
                  <a:srgbClr val="CC00CC"/>
                </a:solidFill>
              </a:rPr>
              <a:t>t</a:t>
            </a:r>
            <a:endParaRPr lang="en-US" sz="2800" dirty="0">
              <a:solidFill>
                <a:srgbClr val="CC00CC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498668" y="2048692"/>
            <a:ext cx="4657642" cy="533400"/>
            <a:chOff x="3895276" y="2590800"/>
            <a:chExt cx="4657642" cy="533400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8010076" y="2590800"/>
              <a:ext cx="542842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4809676" y="2590800"/>
              <a:ext cx="542842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cxnSp>
          <p:nvCxnSpPr>
            <p:cNvPr id="7" name="AutoShape 6"/>
            <p:cNvCxnSpPr>
              <a:cxnSpLocks noChangeShapeType="1"/>
              <a:stCxn id="8" idx="6"/>
              <a:endCxn id="6" idx="2"/>
            </p:cNvCxnSpPr>
            <p:nvPr/>
          </p:nvCxnSpPr>
          <p:spPr bwMode="auto">
            <a:xfrm>
              <a:off x="4438118" y="2857500"/>
              <a:ext cx="371558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895276" y="2590800"/>
              <a:ext cx="542842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baseline="-25000" dirty="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5724076" y="2590800"/>
              <a:ext cx="542842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cxnSp>
          <p:nvCxnSpPr>
            <p:cNvPr id="10" name="AutoShape 9"/>
            <p:cNvCxnSpPr>
              <a:cxnSpLocks noChangeShapeType="1"/>
              <a:stCxn id="9" idx="6"/>
              <a:endCxn id="12" idx="2"/>
            </p:cNvCxnSpPr>
            <p:nvPr/>
          </p:nvCxnSpPr>
          <p:spPr bwMode="auto">
            <a:xfrm>
              <a:off x="6266918" y="2857500"/>
              <a:ext cx="371558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10"/>
            <p:cNvCxnSpPr>
              <a:cxnSpLocks noChangeShapeType="1"/>
              <a:stCxn id="6" idx="6"/>
              <a:endCxn id="9" idx="2"/>
            </p:cNvCxnSpPr>
            <p:nvPr/>
          </p:nvCxnSpPr>
          <p:spPr bwMode="auto">
            <a:xfrm>
              <a:off x="5352518" y="2857500"/>
              <a:ext cx="371558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6638476" y="2590800"/>
              <a:ext cx="542842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baseline="-25000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cxnSp>
          <p:nvCxnSpPr>
            <p:cNvPr id="13" name="AutoShape 12"/>
            <p:cNvCxnSpPr>
              <a:cxnSpLocks noChangeShapeType="1"/>
              <a:stCxn id="12" idx="6"/>
              <a:endCxn id="5" idx="2"/>
            </p:cNvCxnSpPr>
            <p:nvPr/>
          </p:nvCxnSpPr>
          <p:spPr bwMode="auto">
            <a:xfrm>
              <a:off x="7181318" y="2857500"/>
              <a:ext cx="828758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" name="TextBox 13"/>
          <p:cNvSpPr txBox="1"/>
          <p:nvPr/>
        </p:nvSpPr>
        <p:spPr>
          <a:xfrm>
            <a:off x="3346268" y="2886892"/>
            <a:ext cx="952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P(X</a:t>
            </a:r>
            <a:r>
              <a:rPr lang="en-US" sz="3200" baseline="-250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51268" y="2886892"/>
            <a:ext cx="1649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P(</a:t>
            </a:r>
            <a:r>
              <a:rPr lang="en-US" sz="2400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200" baseline="-25000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X</a:t>
            </a:r>
            <a:r>
              <a:rPr lang="en-US" sz="3200" baseline="-250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t-1</a:t>
            </a:r>
            <a:r>
              <a:rPr lang="en-US" sz="24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244719E-90F4-CA3A-CE08-ACB887858BE2}"/>
                  </a:ext>
                </a:extLst>
              </p14:cNvPr>
              <p14:cNvContentPartPr/>
              <p14:nvPr/>
            </p14:nvContentPartPr>
            <p14:xfrm>
              <a:off x="840240" y="1142640"/>
              <a:ext cx="11210040" cy="3850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244719E-90F4-CA3A-CE08-ACB887858B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0880" y="1133280"/>
                <a:ext cx="11228760" cy="3869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2A56C-61CE-A7D0-FA7E-CAA743BD4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AC3AFA2-3F7A-6B63-67DE-9A9FD2DF4517}"/>
              </a:ext>
            </a:extLst>
          </p:cNvPr>
          <p:cNvGrpSpPr/>
          <p:nvPr/>
        </p:nvGrpSpPr>
        <p:grpSpPr>
          <a:xfrm>
            <a:off x="8764701" y="411920"/>
            <a:ext cx="2850356" cy="1350169"/>
            <a:chOff x="1028700" y="4876800"/>
            <a:chExt cx="3276600" cy="1600200"/>
          </a:xfrm>
        </p:grpSpPr>
        <p:sp>
          <p:nvSpPr>
            <p:cNvPr id="5" name="Oval 62">
              <a:extLst>
                <a:ext uri="{FF2B5EF4-FFF2-40B4-BE49-F238E27FC236}">
                  <a16:creationId xmlns:a16="http://schemas.microsoft.com/office/drawing/2014/main" id="{68B50F73-C8F6-FEED-1FED-2FE789983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6" name="AutoShape 63">
              <a:extLst>
                <a:ext uri="{FF2B5EF4-FFF2-40B4-BE49-F238E27FC236}">
                  <a16:creationId xmlns:a16="http://schemas.microsoft.com/office/drawing/2014/main" id="{6633E948-D5B3-1BFC-CC49-47C49CD549FF}"/>
                </a:ext>
              </a:extLst>
            </p:cNvPr>
            <p:cNvCxnSpPr>
              <a:cxnSpLocks noChangeShapeType="1"/>
              <a:stCxn id="5" idx="4"/>
              <a:endCxn id="15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" name="Oval 64">
              <a:extLst>
                <a:ext uri="{FF2B5EF4-FFF2-40B4-BE49-F238E27FC236}">
                  <a16:creationId xmlns:a16="http://schemas.microsoft.com/office/drawing/2014/main" id="{D16ADD6F-7739-3BC7-1E50-D3737DC3B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8" name="AutoShape 65">
              <a:extLst>
                <a:ext uri="{FF2B5EF4-FFF2-40B4-BE49-F238E27FC236}">
                  <a16:creationId xmlns:a16="http://schemas.microsoft.com/office/drawing/2014/main" id="{425C008C-D18D-17C7-698E-3B7B5C7E340D}"/>
                </a:ext>
              </a:extLst>
            </p:cNvPr>
            <p:cNvCxnSpPr>
              <a:cxnSpLocks noChangeShapeType="1"/>
              <a:stCxn id="9" idx="6"/>
              <a:endCxn id="5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" name="Oval 66">
              <a:extLst>
                <a:ext uri="{FF2B5EF4-FFF2-40B4-BE49-F238E27FC236}">
                  <a16:creationId xmlns:a16="http://schemas.microsoft.com/office/drawing/2014/main" id="{526B76B6-1C16-CE1C-7FDF-FDA29D4DCF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0" name="AutoShape 67">
              <a:extLst>
                <a:ext uri="{FF2B5EF4-FFF2-40B4-BE49-F238E27FC236}">
                  <a16:creationId xmlns:a16="http://schemas.microsoft.com/office/drawing/2014/main" id="{58E5A928-0BF7-5F78-32E4-C0C173B9A7FE}"/>
                </a:ext>
              </a:extLst>
            </p:cNvPr>
            <p:cNvCxnSpPr>
              <a:cxnSpLocks noChangeShapeType="1"/>
              <a:stCxn id="9" idx="4"/>
              <a:endCxn id="7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" name="Oval 68">
              <a:extLst>
                <a:ext uri="{FF2B5EF4-FFF2-40B4-BE49-F238E27FC236}">
                  <a16:creationId xmlns:a16="http://schemas.microsoft.com/office/drawing/2014/main" id="{609FAAE9-8DA4-E0BE-A064-EFA610346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2" name="AutoShape 69">
              <a:extLst>
                <a:ext uri="{FF2B5EF4-FFF2-40B4-BE49-F238E27FC236}">
                  <a16:creationId xmlns:a16="http://schemas.microsoft.com/office/drawing/2014/main" id="{9527A3F1-5427-02E1-9133-F356C6B714E0}"/>
                </a:ext>
              </a:extLst>
            </p:cNvPr>
            <p:cNvCxnSpPr>
              <a:cxnSpLocks noChangeShapeType="1"/>
              <a:stCxn id="11" idx="6"/>
              <a:endCxn id="14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" name="AutoShape 70">
              <a:extLst>
                <a:ext uri="{FF2B5EF4-FFF2-40B4-BE49-F238E27FC236}">
                  <a16:creationId xmlns:a16="http://schemas.microsoft.com/office/drawing/2014/main" id="{F5624D45-37C2-8B07-1B5B-873D61B66C4A}"/>
                </a:ext>
              </a:extLst>
            </p:cNvPr>
            <p:cNvCxnSpPr>
              <a:cxnSpLocks noChangeShapeType="1"/>
              <a:stCxn id="5" idx="6"/>
              <a:endCxn id="11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4" name="Oval 71">
              <a:extLst>
                <a:ext uri="{FF2B5EF4-FFF2-40B4-BE49-F238E27FC236}">
                  <a16:creationId xmlns:a16="http://schemas.microsoft.com/office/drawing/2014/main" id="{30C10A6B-A349-8313-989C-E673A19C9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15" name="Oval 73">
              <a:extLst>
                <a:ext uri="{FF2B5EF4-FFF2-40B4-BE49-F238E27FC236}">
                  <a16:creationId xmlns:a16="http://schemas.microsoft.com/office/drawing/2014/main" id="{D911DB1C-4BEF-472A-07A8-DED4A6A9E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16" name="Oval 74">
              <a:extLst>
                <a:ext uri="{FF2B5EF4-FFF2-40B4-BE49-F238E27FC236}">
                  <a16:creationId xmlns:a16="http://schemas.microsoft.com/office/drawing/2014/main" id="{85EF311F-DFA0-7857-8150-E2498F31A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17" name="Oval 75">
              <a:extLst>
                <a:ext uri="{FF2B5EF4-FFF2-40B4-BE49-F238E27FC236}">
                  <a16:creationId xmlns:a16="http://schemas.microsoft.com/office/drawing/2014/main" id="{94A7A3DB-7051-6DEB-F055-5C6374FA4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18" name="AutoShape 77">
              <a:extLst>
                <a:ext uri="{FF2B5EF4-FFF2-40B4-BE49-F238E27FC236}">
                  <a16:creationId xmlns:a16="http://schemas.microsoft.com/office/drawing/2014/main" id="{C7C32816-AF03-B0FE-9509-B88E742177F5}"/>
                </a:ext>
              </a:extLst>
            </p:cNvPr>
            <p:cNvCxnSpPr>
              <a:cxnSpLocks noChangeShapeType="1"/>
              <a:stCxn id="11" idx="4"/>
              <a:endCxn id="16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" name="AutoShape 78">
              <a:extLst>
                <a:ext uri="{FF2B5EF4-FFF2-40B4-BE49-F238E27FC236}">
                  <a16:creationId xmlns:a16="http://schemas.microsoft.com/office/drawing/2014/main" id="{D222B732-43CD-D45B-F414-99AEE4C9F992}"/>
                </a:ext>
              </a:extLst>
            </p:cNvPr>
            <p:cNvCxnSpPr>
              <a:cxnSpLocks noChangeShapeType="1"/>
              <a:stCxn id="14" idx="4"/>
              <a:endCxn id="17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1364E9C7-4B85-6CA2-05BC-F8BD15EDCB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69325" y="2290803"/>
                <a:ext cx="1604553" cy="5436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1364E9C7-4B85-6CA2-05BC-F8BD15EDC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325" y="2290803"/>
                <a:ext cx="1604553" cy="543645"/>
              </a:xfrm>
              <a:prstGeom prst="rect">
                <a:avLst/>
              </a:prstGeom>
              <a:blipFill>
                <a:blip r:embed="rId2"/>
                <a:stretch>
                  <a:fillRect l="-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CF307FAF-469A-D9C0-39D1-74977A1E759A}"/>
              </a:ext>
            </a:extLst>
          </p:cNvPr>
          <p:cNvGrpSpPr/>
          <p:nvPr/>
        </p:nvGrpSpPr>
        <p:grpSpPr>
          <a:xfrm>
            <a:off x="910046" y="1393157"/>
            <a:ext cx="2166257" cy="607423"/>
            <a:chOff x="753292" y="1345474"/>
            <a:chExt cx="2166257" cy="60742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EA4E591-205C-A01E-C605-C418D96C5A20}"/>
                </a:ext>
              </a:extLst>
            </p:cNvPr>
            <p:cNvSpPr/>
            <p:nvPr/>
          </p:nvSpPr>
          <p:spPr>
            <a:xfrm>
              <a:off x="753292" y="1345474"/>
              <a:ext cx="2081348" cy="607423"/>
            </a:xfrm>
            <a:prstGeom prst="rect">
              <a:avLst/>
            </a:prstGeom>
            <a:solidFill>
              <a:srgbClr val="DEEBF7">
                <a:alpha val="63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ontent Placeholder 2">
                  <a:extLst>
                    <a:ext uri="{FF2B5EF4-FFF2-40B4-BE49-F238E27FC236}">
                      <a16:creationId xmlns:a16="http://schemas.microsoft.com/office/drawing/2014/main" id="{699D97CE-4DB3-674E-6966-41A3D6A061D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38201" y="1409252"/>
                  <a:ext cx="2081348" cy="54364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320040" indent="-32004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●"/>
                    <a:defRPr sz="23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685800" indent="-27432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)=?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Content Placeholder 2">
                  <a:extLst>
                    <a:ext uri="{FF2B5EF4-FFF2-40B4-BE49-F238E27FC236}">
                      <a16:creationId xmlns:a16="http://schemas.microsoft.com/office/drawing/2014/main" id="{699D97CE-4DB3-674E-6966-41A3D6A061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1" y="1409252"/>
                  <a:ext cx="2081348" cy="543645"/>
                </a:xfrm>
                <a:prstGeom prst="rect">
                  <a:avLst/>
                </a:prstGeom>
                <a:blipFill>
                  <a:blip r:embed="rId3"/>
                  <a:stretch>
                    <a:fillRect l="-2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774E7A7-4183-707F-4803-A3B2AF5EB4EA}"/>
              </a:ext>
            </a:extLst>
          </p:cNvPr>
          <p:cNvSpPr txBox="1">
            <a:spLocks/>
          </p:cNvSpPr>
          <p:nvPr/>
        </p:nvSpPr>
        <p:spPr>
          <a:xfrm>
            <a:off x="838200" y="2279637"/>
            <a:ext cx="2081348" cy="543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●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Base case: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2DEA995F-2C55-3F6A-43B8-D30E7BDBEA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03969" y="365125"/>
                <a:ext cx="1833310" cy="5436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2DEA995F-2C55-3F6A-43B8-D30E7BDBE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969" y="365125"/>
                <a:ext cx="1833310" cy="543645"/>
              </a:xfrm>
              <a:prstGeom prst="rect">
                <a:avLst/>
              </a:prstGeom>
              <a:blipFill>
                <a:blip r:embed="rId4"/>
                <a:stretch>
                  <a:fillRect l="-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5C0807C3-3BB5-331D-4B42-51A3CBEDFC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46485" y="1262962"/>
                <a:ext cx="1833310" cy="5436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5C0807C3-3BB5-331D-4B42-51A3CBEDF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485" y="1262962"/>
                <a:ext cx="1833310" cy="543645"/>
              </a:xfrm>
              <a:prstGeom prst="rect">
                <a:avLst/>
              </a:prstGeom>
              <a:blipFill>
                <a:blip r:embed="rId5"/>
                <a:stretch>
                  <a:fillRect l="-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28D4F0CC-4D04-88E1-4EF7-F716472E7C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90896" y="345293"/>
                <a:ext cx="1113073" cy="5436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28D4F0CC-4D04-88E1-4EF7-F716472E7C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896" y="345293"/>
                <a:ext cx="1113073" cy="543645"/>
              </a:xfrm>
              <a:prstGeom prst="rect">
                <a:avLst/>
              </a:prstGeom>
              <a:blipFill>
                <a:blip r:embed="rId6"/>
                <a:stretch>
                  <a:fillRect l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F16703E1-A570-E79D-0620-10DC2EFC96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23655" y="2309501"/>
                <a:ext cx="5534851" cy="5436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F16703E1-A570-E79D-0620-10DC2EFC9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655" y="2309501"/>
                <a:ext cx="5534851" cy="5436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9CADC1A3-D568-FEB9-BCEB-F8168F64A0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35368" y="1697975"/>
                <a:ext cx="1670630" cy="71773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9CADC1A3-D568-FEB9-BCEB-F8168F64A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368" y="1697975"/>
                <a:ext cx="1670630" cy="7177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ED2BEA2D-4888-8A8C-39D5-A6CBC1BBFBBD}"/>
              </a:ext>
            </a:extLst>
          </p:cNvPr>
          <p:cNvSpPr txBox="1">
            <a:spLocks/>
          </p:cNvSpPr>
          <p:nvPr/>
        </p:nvSpPr>
        <p:spPr>
          <a:xfrm>
            <a:off x="791135" y="2882724"/>
            <a:ext cx="2767149" cy="543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●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Passage of time: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E2B803CD-F470-377F-7F3C-0D2D6C78620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1135" y="3369009"/>
                <a:ext cx="4852696" cy="11156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100" dirty="0"/>
                  <a:t>Suppose we have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1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1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10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1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1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100" i="1" dirty="0" smtClean="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sz="21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100" dirty="0"/>
                  <a:t>.  </a:t>
                </a:r>
              </a:p>
              <a:p>
                <a:pPr marL="0" indent="0">
                  <a:buNone/>
                </a:pPr>
                <a:r>
                  <a:rPr lang="en-US" sz="2100" dirty="0"/>
                  <a:t>How to calculate 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1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1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100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2100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100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100" i="1" dirty="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sz="21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1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1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100" dirty="0"/>
                  <a:t>? </a:t>
                </a:r>
              </a:p>
            </p:txBody>
          </p:sp>
        </mc:Choice>
        <mc:Fallback xmlns="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E2B803CD-F470-377F-7F3C-0D2D6C786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135" y="3369009"/>
                <a:ext cx="4852696" cy="1115643"/>
              </a:xfrm>
              <a:prstGeom prst="rect">
                <a:avLst/>
              </a:prstGeom>
              <a:blipFill>
                <a:blip r:embed="rId9"/>
                <a:stretch>
                  <a:fillRect l="-1508" t="-3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7CBCD6B2-076E-C536-C8DC-9ADC51C4F5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2499" y="4901151"/>
                <a:ext cx="2362311" cy="44040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dirty="0">
                    <a:solidFill>
                      <a:srgbClr val="C00000"/>
                    </a:solidFill>
                  </a:rPr>
                  <a:t>Joining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1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1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7CBCD6B2-076E-C536-C8DC-9ADC51C4F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99" y="4901151"/>
                <a:ext cx="2362311" cy="440402"/>
              </a:xfrm>
              <a:prstGeom prst="rect">
                <a:avLst/>
              </a:prstGeom>
              <a:blipFill>
                <a:blip r:embed="rId10"/>
                <a:stretch>
                  <a:fillRect l="-2326" t="-8333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928D443-B820-A32B-C9F2-1C467FA26C87}"/>
                  </a:ext>
                </a:extLst>
              </p:cNvPr>
              <p:cNvSpPr txBox="1"/>
              <p:nvPr/>
            </p:nvSpPr>
            <p:spPr>
              <a:xfrm>
                <a:off x="216369" y="4367894"/>
                <a:ext cx="1708502" cy="415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1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1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10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1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1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100" i="1" dirty="0" smtClean="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sz="21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100" dirty="0"/>
                  <a:t> 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928D443-B820-A32B-C9F2-1C467FA26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69" y="4367894"/>
                <a:ext cx="1708502" cy="415498"/>
              </a:xfrm>
              <a:prstGeom prst="rect">
                <a:avLst/>
              </a:prstGeom>
              <a:blipFill>
                <a:blip r:embed="rId11"/>
                <a:stretch>
                  <a:fillRect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E2544C4-EE91-256C-BD44-EDE524771170}"/>
                  </a:ext>
                </a:extLst>
              </p:cNvPr>
              <p:cNvSpPr txBox="1"/>
              <p:nvPr/>
            </p:nvSpPr>
            <p:spPr>
              <a:xfrm>
                <a:off x="4500614" y="4399696"/>
                <a:ext cx="3001726" cy="415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1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1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1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100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2100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1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1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100" b="0" i="1" dirty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100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100" b="0" i="1" dirty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sz="2100" b="0" i="1" dirty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10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10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1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1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100" i="1" dirty="0" smtClean="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sz="21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100" dirty="0"/>
                  <a:t> 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E2544C4-EE91-256C-BD44-EDE524771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614" y="4399696"/>
                <a:ext cx="3001726" cy="415498"/>
              </a:xfrm>
              <a:prstGeom prst="rect">
                <a:avLst/>
              </a:prstGeom>
              <a:blipFill>
                <a:blip r:embed="rId13"/>
                <a:stretch>
                  <a:fillRect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2D5BAA6-03FC-6E2C-0599-F06ABD3686D1}"/>
                  </a:ext>
                </a:extLst>
              </p:cNvPr>
              <p:cNvSpPr txBox="1"/>
              <p:nvPr/>
            </p:nvSpPr>
            <p:spPr>
              <a:xfrm>
                <a:off x="7542307" y="4415085"/>
                <a:ext cx="2510402" cy="415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1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1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1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100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2100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1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1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100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21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1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100" i="1" dirty="0" smtClean="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sz="21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100" dirty="0"/>
                  <a:t>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2D5BAA6-03FC-6E2C-0599-F06ABD368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307" y="4415085"/>
                <a:ext cx="2510402" cy="415498"/>
              </a:xfrm>
              <a:prstGeom prst="rect">
                <a:avLst/>
              </a:prstGeom>
              <a:blipFill>
                <a:blip r:embed="rId14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494AFD8F-D60F-17A6-BF55-E0A82C95A241}"/>
              </a:ext>
            </a:extLst>
          </p:cNvPr>
          <p:cNvGrpSpPr/>
          <p:nvPr/>
        </p:nvGrpSpPr>
        <p:grpSpPr>
          <a:xfrm>
            <a:off x="1653283" y="4387852"/>
            <a:ext cx="2574769" cy="415498"/>
            <a:chOff x="1653283" y="4387852"/>
            <a:chExt cx="2574769" cy="4154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43B6B1A1-923E-A609-3A07-2998ADCE634C}"/>
                    </a:ext>
                  </a:extLst>
                </p:cNvPr>
                <p:cNvSpPr txBox="1"/>
                <p:nvPr/>
              </p:nvSpPr>
              <p:spPr>
                <a:xfrm>
                  <a:off x="2085744" y="4387852"/>
                  <a:ext cx="2142308" cy="4154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1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1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100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1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10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10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10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1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100" i="1" dirty="0" smtClean="0">
                              <a:latin typeface="Cambria Math" panose="02040503050406030204" pitchFamily="18" charset="0"/>
                            </a:rPr>
                            <m:t>1:</m:t>
                          </m:r>
                          <m:r>
                            <a:rPr lang="en-US" sz="210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1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100" dirty="0"/>
                    <a:t> </a:t>
                  </a: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43B6B1A1-923E-A609-3A07-2998ADCE63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5744" y="4387852"/>
                  <a:ext cx="2142308" cy="415498"/>
                </a:xfrm>
                <a:prstGeom prst="rect">
                  <a:avLst/>
                </a:prstGeom>
                <a:blipFill>
                  <a:blip r:embed="rId15"/>
                  <a:stretch>
                    <a:fillRect b="-16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3304A6BD-52E5-196B-9635-734E706563D3}"/>
                </a:ext>
              </a:extLst>
            </p:cNvPr>
            <p:cNvCxnSpPr>
              <a:cxnSpLocks/>
            </p:cNvCxnSpPr>
            <p:nvPr/>
          </p:nvCxnSpPr>
          <p:spPr>
            <a:xfrm>
              <a:off x="1653283" y="4582453"/>
              <a:ext cx="3439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346CC66-3D86-4866-C49C-9656FED50F83}"/>
              </a:ext>
            </a:extLst>
          </p:cNvPr>
          <p:cNvCxnSpPr>
            <a:cxnSpLocks/>
          </p:cNvCxnSpPr>
          <p:nvPr/>
        </p:nvCxnSpPr>
        <p:spPr>
          <a:xfrm>
            <a:off x="4117805" y="4622834"/>
            <a:ext cx="3031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F20CB9E-64C1-AA39-7429-21F631375468}"/>
              </a:ext>
            </a:extLst>
          </p:cNvPr>
          <p:cNvCxnSpPr>
            <a:cxnSpLocks/>
          </p:cNvCxnSpPr>
          <p:nvPr/>
        </p:nvCxnSpPr>
        <p:spPr>
          <a:xfrm>
            <a:off x="7142360" y="4622834"/>
            <a:ext cx="3599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567A9B6-FA83-706A-0F46-AC5B81C683BF}"/>
              </a:ext>
            </a:extLst>
          </p:cNvPr>
          <p:cNvCxnSpPr>
            <a:cxnSpLocks/>
          </p:cNvCxnSpPr>
          <p:nvPr/>
        </p:nvCxnSpPr>
        <p:spPr>
          <a:xfrm>
            <a:off x="9782834" y="4641124"/>
            <a:ext cx="3599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009FB43-E0CC-F482-8AED-3830018B4BE9}"/>
                  </a:ext>
                </a:extLst>
              </p:cNvPr>
              <p:cNvSpPr txBox="1"/>
              <p:nvPr/>
            </p:nvSpPr>
            <p:spPr>
              <a:xfrm>
                <a:off x="10183588" y="4415085"/>
                <a:ext cx="2510402" cy="415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1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1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1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100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1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100" i="1" dirty="0" smtClean="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sz="21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1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100" dirty="0"/>
                  <a:t> 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009FB43-E0CC-F482-8AED-3830018B4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3588" y="4415085"/>
                <a:ext cx="2510402" cy="415498"/>
              </a:xfrm>
              <a:prstGeom prst="rect">
                <a:avLst/>
              </a:prstGeom>
              <a:blipFill>
                <a:blip r:embed="rId16"/>
                <a:stretch>
                  <a:fillRect l="-243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BDA2A7A7-16EE-C875-C8AB-296A7EA548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19458" y="4910426"/>
                <a:ext cx="2362311" cy="44040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dirty="0">
                    <a:solidFill>
                      <a:srgbClr val="C00000"/>
                    </a:solidFill>
                  </a:rPr>
                  <a:t>Joining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1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1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BDA2A7A7-16EE-C875-C8AB-296A7EA54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458" y="4910426"/>
                <a:ext cx="2362311" cy="440402"/>
              </a:xfrm>
              <a:prstGeom prst="rect">
                <a:avLst/>
              </a:prstGeom>
              <a:blipFill>
                <a:blip r:embed="rId17"/>
                <a:stretch>
                  <a:fillRect l="-2326" t="-8333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ED7B3D08-5E76-5309-6B62-A51199FF90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57938" y="4910426"/>
                <a:ext cx="2362311" cy="44040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dirty="0">
                    <a:solidFill>
                      <a:srgbClr val="C00000"/>
                    </a:solidFill>
                  </a:rPr>
                  <a:t>Marginalize 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ED7B3D08-5E76-5309-6B62-A51199FF9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938" y="4910426"/>
                <a:ext cx="2362311" cy="440402"/>
              </a:xfrm>
              <a:prstGeom prst="rect">
                <a:avLst/>
              </a:prstGeom>
              <a:blipFill>
                <a:blip r:embed="rId18"/>
                <a:stretch>
                  <a:fillRect l="-2326" t="-8333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69E9BE72-CD9E-CA99-02A3-17932E8B752C}"/>
              </a:ext>
            </a:extLst>
          </p:cNvPr>
          <p:cNvSpPr txBox="1">
            <a:spLocks/>
          </p:cNvSpPr>
          <p:nvPr/>
        </p:nvSpPr>
        <p:spPr>
          <a:xfrm>
            <a:off x="9385280" y="4910426"/>
            <a:ext cx="1334857" cy="440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●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C00000"/>
                </a:solidFill>
              </a:rPr>
              <a:t>Normalize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D09686B-965E-C0B0-EF83-9BDF3DA30E33}"/>
                  </a:ext>
                </a:extLst>
              </p:cNvPr>
              <p:cNvSpPr txBox="1"/>
              <p:nvPr/>
            </p:nvSpPr>
            <p:spPr>
              <a:xfrm>
                <a:off x="838200" y="5500397"/>
                <a:ext cx="6998100" cy="10693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1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1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10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1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100" i="1" dirty="0" smtClean="0">
                              <a:latin typeface="Cambria Math" panose="02040503050406030204" pitchFamily="18" charset="0"/>
                            </a:rPr>
                            <m:t>1:</m:t>
                          </m:r>
                          <m:r>
                            <a:rPr lang="en-US" sz="210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100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100" b="0" i="1" dirty="0" smtClean="0">
                          <a:latin typeface="Cambria Math" panose="02040503050406030204" pitchFamily="18" charset="0"/>
                        </a:rPr>
                        <m:t>)∝</m:t>
                      </m:r>
                      <m:nary>
                        <m:naryPr>
                          <m:chr m:val="∑"/>
                          <m:ctrlPr>
                            <a:rPr lang="en-US" sz="21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1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1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100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1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1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1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1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b="0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100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100" b="0" i="1" dirty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1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100" b="0" i="1" dirty="0" smtClean="0"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en-US" sz="21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1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b="0" i="1" dirty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100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100" b="0" i="1" dirty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1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1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D09686B-965E-C0B0-EF83-9BDF3DA30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500397"/>
                <a:ext cx="6998100" cy="106939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>
            <a:extLst>
              <a:ext uri="{FF2B5EF4-FFF2-40B4-BE49-F238E27FC236}">
                <a16:creationId xmlns:a16="http://schemas.microsoft.com/office/drawing/2014/main" id="{03841773-4BB3-60DF-285D-1D85711C0893}"/>
              </a:ext>
            </a:extLst>
          </p:cNvPr>
          <p:cNvSpPr/>
          <p:nvPr/>
        </p:nvSpPr>
        <p:spPr>
          <a:xfrm>
            <a:off x="9385280" y="5731382"/>
            <a:ext cx="2081348" cy="607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complexity?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B7DABD5-499D-F235-E736-27E57832AE72}"/>
                  </a:ext>
                </a:extLst>
              </p:cNvPr>
              <p:cNvSpPr txBox="1"/>
              <p:nvPr/>
            </p:nvSpPr>
            <p:spPr>
              <a:xfrm>
                <a:off x="5789698" y="2342145"/>
                <a:ext cx="2507495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3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3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3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3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3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3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3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3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300" b="0" i="1" dirty="0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3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3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3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B7DABD5-499D-F235-E736-27E57832A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698" y="2342145"/>
                <a:ext cx="2507495" cy="446276"/>
              </a:xfrm>
              <a:prstGeom prst="rect">
                <a:avLst/>
              </a:prstGeom>
              <a:blipFill>
                <a:blip r:embed="rId20"/>
                <a:stretch>
                  <a:fillRect b="-19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C3C5A25-4000-9D04-E5C4-282849A8D3CB}"/>
                  </a:ext>
                </a:extLst>
              </p14:cNvPr>
              <p14:cNvContentPartPr/>
              <p14:nvPr/>
            </p14:nvContentPartPr>
            <p14:xfrm>
              <a:off x="738000" y="255960"/>
              <a:ext cx="10310040" cy="64627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C3C5A25-4000-9D04-E5C4-282849A8D3C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8640" y="246600"/>
                <a:ext cx="10328760" cy="648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580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30" grpId="0"/>
      <p:bldP spid="31" grpId="0"/>
      <p:bldP spid="32" grpId="0"/>
      <p:bldP spid="33" grpId="0"/>
      <p:bldP spid="34" grpId="0"/>
      <p:bldP spid="36" grpId="0"/>
      <p:bldP spid="38" grpId="0"/>
      <p:bldP spid="39" grpId="0"/>
      <p:bldP spid="51" grpId="0"/>
      <p:bldP spid="52" grpId="0"/>
      <p:bldP spid="53" grpId="0"/>
      <p:bldP spid="54" grpId="0"/>
      <p:bldP spid="55" grpId="0"/>
      <p:bldP spid="56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A6260-9729-4394-7E9C-27C4B730B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0471710-EADD-C9F4-40AB-AEA1AD1E41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548939"/>
              </p:ext>
            </p:extLst>
          </p:nvPr>
        </p:nvGraphicFramePr>
        <p:xfrm>
          <a:off x="8044206" y="2088738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782F341-EC8C-743D-BE9D-3A83166AF5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44926"/>
              </p:ext>
            </p:extLst>
          </p:nvPr>
        </p:nvGraphicFramePr>
        <p:xfrm>
          <a:off x="10069288" y="2088738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4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12D88B3B-3371-B304-D1C8-378A6B2C7986}"/>
              </a:ext>
            </a:extLst>
          </p:cNvPr>
          <p:cNvGrpSpPr/>
          <p:nvPr/>
        </p:nvGrpSpPr>
        <p:grpSpPr>
          <a:xfrm>
            <a:off x="8764701" y="411920"/>
            <a:ext cx="2850356" cy="1350169"/>
            <a:chOff x="1028700" y="4876800"/>
            <a:chExt cx="3276600" cy="1600200"/>
          </a:xfrm>
        </p:grpSpPr>
        <p:sp>
          <p:nvSpPr>
            <p:cNvPr id="7" name="Oval 62">
              <a:extLst>
                <a:ext uri="{FF2B5EF4-FFF2-40B4-BE49-F238E27FC236}">
                  <a16:creationId xmlns:a16="http://schemas.microsoft.com/office/drawing/2014/main" id="{00D403AC-4E81-E6E4-9E44-0E110805F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W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8" name="AutoShape 63">
              <a:extLst>
                <a:ext uri="{FF2B5EF4-FFF2-40B4-BE49-F238E27FC236}">
                  <a16:creationId xmlns:a16="http://schemas.microsoft.com/office/drawing/2014/main" id="{F43A0A24-9C22-21FD-9C56-DF90F451D0B0}"/>
                </a:ext>
              </a:extLst>
            </p:cNvPr>
            <p:cNvCxnSpPr>
              <a:cxnSpLocks noChangeShapeType="1"/>
              <a:stCxn id="7" idx="4"/>
              <a:endCxn id="17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" name="Oval 64">
              <a:extLst>
                <a:ext uri="{FF2B5EF4-FFF2-40B4-BE49-F238E27FC236}">
                  <a16:creationId xmlns:a16="http://schemas.microsoft.com/office/drawing/2014/main" id="{3BA16EA5-5F33-B874-14AA-174A1549E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u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0" name="AutoShape 65">
              <a:extLst>
                <a:ext uri="{FF2B5EF4-FFF2-40B4-BE49-F238E27FC236}">
                  <a16:creationId xmlns:a16="http://schemas.microsoft.com/office/drawing/2014/main" id="{EE674963-5145-7D0C-F103-A0051ADEB01C}"/>
                </a:ext>
              </a:extLst>
            </p:cNvPr>
            <p:cNvCxnSpPr>
              <a:cxnSpLocks noChangeShapeType="1"/>
              <a:stCxn id="11" idx="6"/>
              <a:endCxn id="7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" name="Oval 66">
              <a:extLst>
                <a:ext uri="{FF2B5EF4-FFF2-40B4-BE49-F238E27FC236}">
                  <a16:creationId xmlns:a16="http://schemas.microsoft.com/office/drawing/2014/main" id="{3295BC1C-C622-BA6B-B05D-100DCDBAF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W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2" name="AutoShape 67">
              <a:extLst>
                <a:ext uri="{FF2B5EF4-FFF2-40B4-BE49-F238E27FC236}">
                  <a16:creationId xmlns:a16="http://schemas.microsoft.com/office/drawing/2014/main" id="{5AFCBC8D-0D27-371F-4FDF-0C6094A57AEB}"/>
                </a:ext>
              </a:extLst>
            </p:cNvPr>
            <p:cNvCxnSpPr>
              <a:cxnSpLocks noChangeShapeType="1"/>
              <a:stCxn id="11" idx="4"/>
              <a:endCxn id="9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" name="Oval 68">
              <a:extLst>
                <a:ext uri="{FF2B5EF4-FFF2-40B4-BE49-F238E27FC236}">
                  <a16:creationId xmlns:a16="http://schemas.microsoft.com/office/drawing/2014/main" id="{C5DECBA2-2532-93C8-F689-D8681BDD67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W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4" name="AutoShape 69">
              <a:extLst>
                <a:ext uri="{FF2B5EF4-FFF2-40B4-BE49-F238E27FC236}">
                  <a16:creationId xmlns:a16="http://schemas.microsoft.com/office/drawing/2014/main" id="{8F4B01C0-58BE-ECDC-B61B-0B614E85D22F}"/>
                </a:ext>
              </a:extLst>
            </p:cNvPr>
            <p:cNvCxnSpPr>
              <a:cxnSpLocks noChangeShapeType="1"/>
              <a:stCxn id="13" idx="6"/>
              <a:endCxn id="16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5" name="AutoShape 70">
              <a:extLst>
                <a:ext uri="{FF2B5EF4-FFF2-40B4-BE49-F238E27FC236}">
                  <a16:creationId xmlns:a16="http://schemas.microsoft.com/office/drawing/2014/main" id="{F8D09FED-9A3A-70BC-6149-628A27D38AA8}"/>
                </a:ext>
              </a:extLst>
            </p:cNvPr>
            <p:cNvCxnSpPr>
              <a:cxnSpLocks noChangeShapeType="1"/>
              <a:stCxn id="7" idx="6"/>
              <a:endCxn id="13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6" name="Oval 71">
              <a:extLst>
                <a:ext uri="{FF2B5EF4-FFF2-40B4-BE49-F238E27FC236}">
                  <a16:creationId xmlns:a16="http://schemas.microsoft.com/office/drawing/2014/main" id="{B2CCBB34-1D80-F90D-3BA8-FC52855CD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W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17" name="Oval 73">
              <a:extLst>
                <a:ext uri="{FF2B5EF4-FFF2-40B4-BE49-F238E27FC236}">
                  <a16:creationId xmlns:a16="http://schemas.microsoft.com/office/drawing/2014/main" id="{305C327B-530F-9548-29BF-EEBECC0F45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u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18" name="Oval 74">
              <a:extLst>
                <a:ext uri="{FF2B5EF4-FFF2-40B4-BE49-F238E27FC236}">
                  <a16:creationId xmlns:a16="http://schemas.microsoft.com/office/drawing/2014/main" id="{9D33DDB7-CA8E-FA24-A355-6D6F739DA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u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19" name="Oval 75">
              <a:extLst>
                <a:ext uri="{FF2B5EF4-FFF2-40B4-BE49-F238E27FC236}">
                  <a16:creationId xmlns:a16="http://schemas.microsoft.com/office/drawing/2014/main" id="{3F11EF45-07B0-932E-373D-3DD31C668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u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20" name="AutoShape 77">
              <a:extLst>
                <a:ext uri="{FF2B5EF4-FFF2-40B4-BE49-F238E27FC236}">
                  <a16:creationId xmlns:a16="http://schemas.microsoft.com/office/drawing/2014/main" id="{E68DEA39-35C2-EFB6-8D87-5AD5190E404B}"/>
                </a:ext>
              </a:extLst>
            </p:cNvPr>
            <p:cNvCxnSpPr>
              <a:cxnSpLocks noChangeShapeType="1"/>
              <a:stCxn id="13" idx="4"/>
              <a:endCxn id="18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" name="AutoShape 78">
              <a:extLst>
                <a:ext uri="{FF2B5EF4-FFF2-40B4-BE49-F238E27FC236}">
                  <a16:creationId xmlns:a16="http://schemas.microsoft.com/office/drawing/2014/main" id="{6455BD46-190E-22F5-9D9A-8F870F187E10}"/>
                </a:ext>
              </a:extLst>
            </p:cNvPr>
            <p:cNvCxnSpPr>
              <a:cxnSpLocks noChangeShapeType="1"/>
              <a:stCxn id="16" idx="4"/>
              <a:endCxn id="19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F330441-F56D-AF83-8493-842F6BC81988}"/>
                  </a:ext>
                </a:extLst>
              </p:cNvPr>
              <p:cNvSpPr txBox="1"/>
              <p:nvPr/>
            </p:nvSpPr>
            <p:spPr>
              <a:xfrm>
                <a:off x="871276" y="1299978"/>
                <a:ext cx="4144477" cy="415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1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10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1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100" b="0" i="1" dirty="0" smtClean="0">
                              <a:latin typeface="Cambria Math" panose="02040503050406030204" pitchFamily="18" charset="0"/>
                            </a:rPr>
                            <m:t>1:2</m:t>
                          </m:r>
                        </m:sub>
                      </m:sSub>
                      <m:r>
                        <a:rPr lang="en-US" sz="21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1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100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1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2100" b="0" i="1" dirty="0" smtClean="0">
                          <a:latin typeface="Cambria Math" panose="02040503050406030204" pitchFamily="18" charset="0"/>
                        </a:rPr>
                        <m:t> )= ?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F330441-F56D-AF83-8493-842F6BC81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276" y="1299978"/>
                <a:ext cx="4144477" cy="415498"/>
              </a:xfrm>
              <a:prstGeom prst="rect">
                <a:avLst/>
              </a:prstGeom>
              <a:blipFill>
                <a:blip r:embed="rId2"/>
                <a:stretch>
                  <a:fillRect l="-147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C136342-ED25-C20C-E5E9-91A840B0B024}"/>
                  </a:ext>
                </a:extLst>
              </p14:cNvPr>
              <p14:cNvContentPartPr/>
              <p14:nvPr/>
            </p14:nvContentPartPr>
            <p14:xfrm>
              <a:off x="1012680" y="185760"/>
              <a:ext cx="10950480" cy="6103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C136342-ED25-C20C-E5E9-91A840B0B02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3320" y="176400"/>
                <a:ext cx="10969200" cy="612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36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CD13F-A175-4FA1-04B9-48B7F38B6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</a:t>
            </a:r>
          </a:p>
        </p:txBody>
      </p:sp>
      <p:sp>
        <p:nvSpPr>
          <p:cNvPr id="5" name="Oval 62">
            <a:extLst>
              <a:ext uri="{FF2B5EF4-FFF2-40B4-BE49-F238E27FC236}">
                <a16:creationId xmlns:a16="http://schemas.microsoft.com/office/drawing/2014/main" id="{F5145786-DB27-24A6-D9CA-7299705F7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5172" y="438814"/>
            <a:ext cx="464011" cy="4500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000" i="1" dirty="0">
                <a:latin typeface="Calibri"/>
                <a:cs typeface="Calibri"/>
              </a:rPr>
              <a:t>X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6" name="AutoShape 63">
            <a:extLst>
              <a:ext uri="{FF2B5EF4-FFF2-40B4-BE49-F238E27FC236}">
                <a16:creationId xmlns:a16="http://schemas.microsoft.com/office/drawing/2014/main" id="{960C5990-5476-8F0A-E344-5C7B2D2B8F05}"/>
              </a:ext>
            </a:extLst>
          </p:cNvPr>
          <p:cNvCxnSpPr>
            <a:cxnSpLocks noChangeShapeType="1"/>
            <a:stCxn id="5" idx="4"/>
            <a:endCxn id="15" idx="0"/>
          </p:cNvCxnSpPr>
          <p:nvPr/>
        </p:nvCxnSpPr>
        <p:spPr bwMode="auto">
          <a:xfrm>
            <a:off x="7627178" y="900926"/>
            <a:ext cx="0" cy="42594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" name="Oval 64">
            <a:extLst>
              <a:ext uri="{FF2B5EF4-FFF2-40B4-BE49-F238E27FC236}">
                <a16:creationId xmlns:a16="http://schemas.microsoft.com/office/drawing/2014/main" id="{76A13DBE-B89B-605A-34D7-014AE6E8C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9724" y="1338927"/>
            <a:ext cx="464011" cy="45005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000" dirty="0">
                <a:latin typeface="Calibri"/>
                <a:cs typeface="Calibri"/>
              </a:rPr>
              <a:t>e</a:t>
            </a:r>
            <a:r>
              <a:rPr lang="en-US" sz="20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8" name="AutoShape 65">
            <a:extLst>
              <a:ext uri="{FF2B5EF4-FFF2-40B4-BE49-F238E27FC236}">
                <a16:creationId xmlns:a16="http://schemas.microsoft.com/office/drawing/2014/main" id="{CB12D41B-D593-A9AB-DAB6-738C3085DF61}"/>
              </a:ext>
            </a:extLst>
          </p:cNvPr>
          <p:cNvCxnSpPr>
            <a:cxnSpLocks noChangeShapeType="1"/>
            <a:stCxn id="9" idx="6"/>
            <a:endCxn id="5" idx="2"/>
          </p:cNvCxnSpPr>
          <p:nvPr/>
        </p:nvCxnSpPr>
        <p:spPr bwMode="auto">
          <a:xfrm>
            <a:off x="7076165" y="663842"/>
            <a:ext cx="306579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" name="Oval 66">
            <a:extLst>
              <a:ext uri="{FF2B5EF4-FFF2-40B4-BE49-F238E27FC236}">
                <a16:creationId xmlns:a16="http://schemas.microsoft.com/office/drawing/2014/main" id="{841C27FC-1B7A-0B23-758C-EA4378624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9724" y="438814"/>
            <a:ext cx="464011" cy="4500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000" i="1" dirty="0">
                <a:latin typeface="Calibri"/>
                <a:cs typeface="Calibri"/>
              </a:rPr>
              <a:t>X</a:t>
            </a:r>
            <a:r>
              <a:rPr lang="en-US" sz="20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10" name="AutoShape 67">
            <a:extLst>
              <a:ext uri="{FF2B5EF4-FFF2-40B4-BE49-F238E27FC236}">
                <a16:creationId xmlns:a16="http://schemas.microsoft.com/office/drawing/2014/main" id="{669E3D67-A208-D4EE-B600-7FFDBE9CC09B}"/>
              </a:ext>
            </a:extLst>
          </p:cNvPr>
          <p:cNvCxnSpPr>
            <a:cxnSpLocks noChangeShapeType="1"/>
            <a:stCxn id="9" idx="4"/>
            <a:endCxn id="7" idx="0"/>
          </p:cNvCxnSpPr>
          <p:nvPr/>
        </p:nvCxnSpPr>
        <p:spPr bwMode="auto">
          <a:xfrm>
            <a:off x="6831730" y="900926"/>
            <a:ext cx="0" cy="42594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" name="Oval 68">
            <a:extLst>
              <a:ext uri="{FF2B5EF4-FFF2-40B4-BE49-F238E27FC236}">
                <a16:creationId xmlns:a16="http://schemas.microsoft.com/office/drawing/2014/main" id="{666048B4-3645-58B1-9CB3-A9A568D0F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0620" y="438814"/>
            <a:ext cx="464011" cy="4500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000" i="1" dirty="0">
                <a:latin typeface="Calibri"/>
                <a:cs typeface="Calibri"/>
              </a:rPr>
              <a:t>X</a:t>
            </a:r>
            <a:r>
              <a:rPr lang="en-US" sz="20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2" name="AutoShape 69">
            <a:extLst>
              <a:ext uri="{FF2B5EF4-FFF2-40B4-BE49-F238E27FC236}">
                <a16:creationId xmlns:a16="http://schemas.microsoft.com/office/drawing/2014/main" id="{4E330481-D1E5-852D-A09D-A77FCD1A79CD}"/>
              </a:ext>
            </a:extLst>
          </p:cNvPr>
          <p:cNvCxnSpPr>
            <a:cxnSpLocks noChangeShapeType="1"/>
            <a:stCxn id="11" idx="6"/>
            <a:endCxn id="14" idx="2"/>
          </p:cNvCxnSpPr>
          <p:nvPr/>
        </p:nvCxnSpPr>
        <p:spPr bwMode="auto">
          <a:xfrm>
            <a:off x="8667061" y="663842"/>
            <a:ext cx="306579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" name="AutoShape 70">
            <a:extLst>
              <a:ext uri="{FF2B5EF4-FFF2-40B4-BE49-F238E27FC236}">
                <a16:creationId xmlns:a16="http://schemas.microsoft.com/office/drawing/2014/main" id="{4C59DC42-1EB5-D12C-3F71-0D3B154932D5}"/>
              </a:ext>
            </a:extLst>
          </p:cNvPr>
          <p:cNvCxnSpPr>
            <a:cxnSpLocks noChangeShapeType="1"/>
            <a:stCxn id="5" idx="6"/>
            <a:endCxn id="11" idx="2"/>
          </p:cNvCxnSpPr>
          <p:nvPr/>
        </p:nvCxnSpPr>
        <p:spPr bwMode="auto">
          <a:xfrm>
            <a:off x="7871613" y="663842"/>
            <a:ext cx="306579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" name="Oval 71">
            <a:extLst>
              <a:ext uri="{FF2B5EF4-FFF2-40B4-BE49-F238E27FC236}">
                <a16:creationId xmlns:a16="http://schemas.microsoft.com/office/drawing/2014/main" id="{ED4A8560-DADF-B2D4-C060-80CFCA9F4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6069" y="438814"/>
            <a:ext cx="464011" cy="4500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000" i="1" dirty="0">
                <a:latin typeface="Calibri"/>
                <a:cs typeface="Calibri"/>
              </a:rPr>
              <a:t>X</a:t>
            </a:r>
            <a:r>
              <a:rPr lang="en-US" sz="2000" baseline="-25000" dirty="0">
                <a:latin typeface="Calibri"/>
                <a:cs typeface="Calibri"/>
              </a:rPr>
              <a:t>4</a:t>
            </a:r>
          </a:p>
        </p:txBody>
      </p:sp>
      <p:sp>
        <p:nvSpPr>
          <p:cNvPr id="15" name="Oval 73">
            <a:extLst>
              <a:ext uri="{FF2B5EF4-FFF2-40B4-BE49-F238E27FC236}">
                <a16:creationId xmlns:a16="http://schemas.microsoft.com/office/drawing/2014/main" id="{B2CD9261-BE92-D48A-C949-78E7733C0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5172" y="1338927"/>
            <a:ext cx="464011" cy="45005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000" dirty="0">
                <a:latin typeface="Calibri"/>
                <a:cs typeface="Calibri"/>
              </a:rPr>
              <a:t>e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</a:p>
        </p:txBody>
      </p:sp>
      <p:sp>
        <p:nvSpPr>
          <p:cNvPr id="16" name="Oval 74">
            <a:extLst>
              <a:ext uri="{FF2B5EF4-FFF2-40B4-BE49-F238E27FC236}">
                <a16:creationId xmlns:a16="http://schemas.microsoft.com/office/drawing/2014/main" id="{EE88BED5-93A8-CFA9-9651-669DB3B6A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0620" y="1338927"/>
            <a:ext cx="464011" cy="45005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000" dirty="0">
                <a:latin typeface="Calibri"/>
                <a:cs typeface="Calibri"/>
              </a:rPr>
              <a:t>e</a:t>
            </a:r>
            <a:r>
              <a:rPr lang="en-US" sz="2000" baseline="-25000" dirty="0">
                <a:latin typeface="Calibri"/>
                <a:cs typeface="Calibri"/>
              </a:rPr>
              <a:t>3</a:t>
            </a:r>
          </a:p>
        </p:txBody>
      </p:sp>
      <p:sp>
        <p:nvSpPr>
          <p:cNvPr id="17" name="Oval 75">
            <a:extLst>
              <a:ext uri="{FF2B5EF4-FFF2-40B4-BE49-F238E27FC236}">
                <a16:creationId xmlns:a16="http://schemas.microsoft.com/office/drawing/2014/main" id="{0998DBAB-D569-DDFD-5925-B44005387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6069" y="1338927"/>
            <a:ext cx="464011" cy="45005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000" dirty="0">
                <a:latin typeface="Calibri"/>
                <a:cs typeface="Calibri"/>
              </a:rPr>
              <a:t>e</a:t>
            </a:r>
            <a:r>
              <a:rPr lang="en-US" sz="2000" baseline="-25000" dirty="0">
                <a:latin typeface="Calibri"/>
                <a:cs typeface="Calibri"/>
              </a:rPr>
              <a:t>4</a:t>
            </a:r>
          </a:p>
        </p:txBody>
      </p:sp>
      <p:cxnSp>
        <p:nvCxnSpPr>
          <p:cNvPr id="18" name="AutoShape 77">
            <a:extLst>
              <a:ext uri="{FF2B5EF4-FFF2-40B4-BE49-F238E27FC236}">
                <a16:creationId xmlns:a16="http://schemas.microsoft.com/office/drawing/2014/main" id="{702B37DE-A60B-99D7-E993-B404A0434F39}"/>
              </a:ext>
            </a:extLst>
          </p:cNvPr>
          <p:cNvCxnSpPr>
            <a:cxnSpLocks noChangeShapeType="1"/>
            <a:stCxn id="11" idx="4"/>
            <a:endCxn id="16" idx="0"/>
          </p:cNvCxnSpPr>
          <p:nvPr/>
        </p:nvCxnSpPr>
        <p:spPr bwMode="auto">
          <a:xfrm>
            <a:off x="8422626" y="900926"/>
            <a:ext cx="0" cy="42594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" name="AutoShape 78">
            <a:extLst>
              <a:ext uri="{FF2B5EF4-FFF2-40B4-BE49-F238E27FC236}">
                <a16:creationId xmlns:a16="http://schemas.microsoft.com/office/drawing/2014/main" id="{1184EAF7-8F31-A33C-7038-785A63FFE0C2}"/>
              </a:ext>
            </a:extLst>
          </p:cNvPr>
          <p:cNvCxnSpPr>
            <a:cxnSpLocks noChangeShapeType="1"/>
            <a:stCxn id="14" idx="4"/>
            <a:endCxn id="17" idx="0"/>
          </p:cNvCxnSpPr>
          <p:nvPr/>
        </p:nvCxnSpPr>
        <p:spPr bwMode="auto">
          <a:xfrm>
            <a:off x="9218074" y="900926"/>
            <a:ext cx="0" cy="42594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3" name="Oval 62">
            <a:extLst>
              <a:ext uri="{FF2B5EF4-FFF2-40B4-BE49-F238E27FC236}">
                <a16:creationId xmlns:a16="http://schemas.microsoft.com/office/drawing/2014/main" id="{82E9368C-8530-09C1-926C-786B35CCF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1518" y="438814"/>
            <a:ext cx="464011" cy="4500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000" i="1" dirty="0">
                <a:latin typeface="Calibri"/>
                <a:cs typeface="Calibri"/>
              </a:rPr>
              <a:t>X</a:t>
            </a:r>
            <a:r>
              <a:rPr lang="en-US" sz="2000" baseline="-25000" dirty="0">
                <a:latin typeface="Calibri"/>
                <a:cs typeface="Calibri"/>
              </a:rPr>
              <a:t>5</a:t>
            </a:r>
          </a:p>
        </p:txBody>
      </p:sp>
      <p:cxnSp>
        <p:nvCxnSpPr>
          <p:cNvPr id="24" name="AutoShape 63">
            <a:extLst>
              <a:ext uri="{FF2B5EF4-FFF2-40B4-BE49-F238E27FC236}">
                <a16:creationId xmlns:a16="http://schemas.microsoft.com/office/drawing/2014/main" id="{70773452-5684-E456-EE8D-3133C2E12E04}"/>
              </a:ext>
            </a:extLst>
          </p:cNvPr>
          <p:cNvCxnSpPr>
            <a:cxnSpLocks noChangeShapeType="1"/>
            <a:stCxn id="23" idx="4"/>
            <a:endCxn id="30" idx="0"/>
          </p:cNvCxnSpPr>
          <p:nvPr/>
        </p:nvCxnSpPr>
        <p:spPr bwMode="auto">
          <a:xfrm>
            <a:off x="10013524" y="900926"/>
            <a:ext cx="0" cy="42594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" name="AutoShape 65">
            <a:extLst>
              <a:ext uri="{FF2B5EF4-FFF2-40B4-BE49-F238E27FC236}">
                <a16:creationId xmlns:a16="http://schemas.microsoft.com/office/drawing/2014/main" id="{0813314E-6942-A4AC-744A-82DED844A73B}"/>
              </a:ext>
            </a:extLst>
          </p:cNvPr>
          <p:cNvCxnSpPr>
            <a:cxnSpLocks noChangeShapeType="1"/>
            <a:endCxn id="23" idx="2"/>
          </p:cNvCxnSpPr>
          <p:nvPr/>
        </p:nvCxnSpPr>
        <p:spPr bwMode="auto">
          <a:xfrm>
            <a:off x="9462511" y="663842"/>
            <a:ext cx="306579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6" name="Oval 68">
            <a:extLst>
              <a:ext uri="{FF2B5EF4-FFF2-40B4-BE49-F238E27FC236}">
                <a16:creationId xmlns:a16="http://schemas.microsoft.com/office/drawing/2014/main" id="{257B17AC-8AEB-DB3E-EEE8-6BC10C286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6966" y="438814"/>
            <a:ext cx="464011" cy="4500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000" i="1" dirty="0">
                <a:latin typeface="Calibri"/>
                <a:cs typeface="Calibri"/>
              </a:rPr>
              <a:t>X</a:t>
            </a:r>
            <a:r>
              <a:rPr lang="en-US" sz="2000" baseline="-25000" dirty="0">
                <a:latin typeface="Calibri"/>
                <a:cs typeface="Calibri"/>
              </a:rPr>
              <a:t>6</a:t>
            </a:r>
          </a:p>
        </p:txBody>
      </p:sp>
      <p:cxnSp>
        <p:nvCxnSpPr>
          <p:cNvPr id="27" name="AutoShape 69">
            <a:extLst>
              <a:ext uri="{FF2B5EF4-FFF2-40B4-BE49-F238E27FC236}">
                <a16:creationId xmlns:a16="http://schemas.microsoft.com/office/drawing/2014/main" id="{EB119E11-BB96-E430-CF5A-E1F92033A509}"/>
              </a:ext>
            </a:extLst>
          </p:cNvPr>
          <p:cNvCxnSpPr>
            <a:cxnSpLocks noChangeShapeType="1"/>
            <a:stCxn id="26" idx="6"/>
            <a:endCxn id="29" idx="2"/>
          </p:cNvCxnSpPr>
          <p:nvPr/>
        </p:nvCxnSpPr>
        <p:spPr bwMode="auto">
          <a:xfrm>
            <a:off x="11053407" y="663842"/>
            <a:ext cx="306579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" name="AutoShape 70">
            <a:extLst>
              <a:ext uri="{FF2B5EF4-FFF2-40B4-BE49-F238E27FC236}">
                <a16:creationId xmlns:a16="http://schemas.microsoft.com/office/drawing/2014/main" id="{DC7AC35A-8236-B875-36ED-705FDC42513E}"/>
              </a:ext>
            </a:extLst>
          </p:cNvPr>
          <p:cNvCxnSpPr>
            <a:cxnSpLocks noChangeShapeType="1"/>
            <a:stCxn id="23" idx="6"/>
            <a:endCxn id="26" idx="2"/>
          </p:cNvCxnSpPr>
          <p:nvPr/>
        </p:nvCxnSpPr>
        <p:spPr bwMode="auto">
          <a:xfrm>
            <a:off x="10257959" y="663842"/>
            <a:ext cx="306579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9" name="Oval 71">
            <a:extLst>
              <a:ext uri="{FF2B5EF4-FFF2-40B4-BE49-F238E27FC236}">
                <a16:creationId xmlns:a16="http://schemas.microsoft.com/office/drawing/2014/main" id="{43CE149A-0C99-6A3E-139A-B9536ECB1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2415" y="438814"/>
            <a:ext cx="464011" cy="4500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000" i="1" dirty="0">
                <a:latin typeface="Calibri"/>
                <a:cs typeface="Calibri"/>
              </a:rPr>
              <a:t>X</a:t>
            </a:r>
            <a:r>
              <a:rPr lang="en-US" sz="2000" baseline="-25000" dirty="0">
                <a:latin typeface="Calibri"/>
                <a:cs typeface="Calibri"/>
              </a:rPr>
              <a:t>7</a:t>
            </a:r>
          </a:p>
        </p:txBody>
      </p:sp>
      <p:sp>
        <p:nvSpPr>
          <p:cNvPr id="30" name="Oval 73">
            <a:extLst>
              <a:ext uri="{FF2B5EF4-FFF2-40B4-BE49-F238E27FC236}">
                <a16:creationId xmlns:a16="http://schemas.microsoft.com/office/drawing/2014/main" id="{8C34197B-38E2-6AA0-784E-2BE3FF8B8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1518" y="1338927"/>
            <a:ext cx="464011" cy="450056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000" dirty="0">
                <a:latin typeface="Calibri"/>
                <a:cs typeface="Calibri"/>
              </a:rPr>
              <a:t>E</a:t>
            </a:r>
            <a:r>
              <a:rPr lang="en-US" sz="2000" baseline="-25000" dirty="0">
                <a:latin typeface="Calibri"/>
                <a:cs typeface="Calibri"/>
              </a:rPr>
              <a:t>5</a:t>
            </a:r>
          </a:p>
        </p:txBody>
      </p:sp>
      <p:sp>
        <p:nvSpPr>
          <p:cNvPr id="31" name="Oval 74">
            <a:extLst>
              <a:ext uri="{FF2B5EF4-FFF2-40B4-BE49-F238E27FC236}">
                <a16:creationId xmlns:a16="http://schemas.microsoft.com/office/drawing/2014/main" id="{3E03209E-9ABF-8778-E42D-64174EDAF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6966" y="1338927"/>
            <a:ext cx="464011" cy="450056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000" dirty="0">
                <a:latin typeface="Calibri"/>
                <a:cs typeface="Calibri"/>
              </a:rPr>
              <a:t>E</a:t>
            </a:r>
            <a:r>
              <a:rPr lang="en-US" sz="2000" baseline="-25000" dirty="0">
                <a:latin typeface="Calibri"/>
                <a:cs typeface="Calibri"/>
              </a:rPr>
              <a:t>6</a:t>
            </a:r>
          </a:p>
        </p:txBody>
      </p:sp>
      <p:sp>
        <p:nvSpPr>
          <p:cNvPr id="32" name="Oval 75">
            <a:extLst>
              <a:ext uri="{FF2B5EF4-FFF2-40B4-BE49-F238E27FC236}">
                <a16:creationId xmlns:a16="http://schemas.microsoft.com/office/drawing/2014/main" id="{7F7EEC8B-89AD-D21D-856E-EEA8ABC48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2415" y="1338927"/>
            <a:ext cx="464011" cy="450056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000" dirty="0">
                <a:latin typeface="Calibri"/>
                <a:cs typeface="Calibri"/>
              </a:rPr>
              <a:t>E</a:t>
            </a:r>
            <a:r>
              <a:rPr lang="en-US" sz="2000" baseline="-25000" dirty="0">
                <a:latin typeface="Calibri"/>
                <a:cs typeface="Calibri"/>
              </a:rPr>
              <a:t>7</a:t>
            </a:r>
          </a:p>
        </p:txBody>
      </p:sp>
      <p:cxnSp>
        <p:nvCxnSpPr>
          <p:cNvPr id="33" name="AutoShape 77">
            <a:extLst>
              <a:ext uri="{FF2B5EF4-FFF2-40B4-BE49-F238E27FC236}">
                <a16:creationId xmlns:a16="http://schemas.microsoft.com/office/drawing/2014/main" id="{A7258629-644E-D6CE-02D3-6040FC6AB1B4}"/>
              </a:ext>
            </a:extLst>
          </p:cNvPr>
          <p:cNvCxnSpPr>
            <a:cxnSpLocks noChangeShapeType="1"/>
            <a:stCxn id="26" idx="4"/>
            <a:endCxn id="31" idx="0"/>
          </p:cNvCxnSpPr>
          <p:nvPr/>
        </p:nvCxnSpPr>
        <p:spPr bwMode="auto">
          <a:xfrm>
            <a:off x="10808972" y="900926"/>
            <a:ext cx="0" cy="42594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" name="AutoShape 78">
            <a:extLst>
              <a:ext uri="{FF2B5EF4-FFF2-40B4-BE49-F238E27FC236}">
                <a16:creationId xmlns:a16="http://schemas.microsoft.com/office/drawing/2014/main" id="{232A7FC6-CA02-517D-A23E-6487A0F7D78A}"/>
              </a:ext>
            </a:extLst>
          </p:cNvPr>
          <p:cNvCxnSpPr>
            <a:cxnSpLocks noChangeShapeType="1"/>
            <a:stCxn id="29" idx="4"/>
            <a:endCxn id="32" idx="0"/>
          </p:cNvCxnSpPr>
          <p:nvPr/>
        </p:nvCxnSpPr>
        <p:spPr bwMode="auto">
          <a:xfrm>
            <a:off x="11604420" y="900926"/>
            <a:ext cx="0" cy="42594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5" name="Oval 75">
            <a:extLst>
              <a:ext uri="{FF2B5EF4-FFF2-40B4-BE49-F238E27FC236}">
                <a16:creationId xmlns:a16="http://schemas.microsoft.com/office/drawing/2014/main" id="{103E9CC0-32C9-8F15-DD69-1CC889DB2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3420" y="282842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endParaRPr lang="en-US" sz="2000" baseline="-25000" dirty="0">
              <a:latin typeface="Calibri"/>
              <a:cs typeface="Calibri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98EFC8C-14FC-CD1A-B64F-D09A0CD7B089}"/>
              </a:ext>
            </a:extLst>
          </p:cNvPr>
          <p:cNvGrpSpPr/>
          <p:nvPr/>
        </p:nvGrpSpPr>
        <p:grpSpPr>
          <a:xfrm>
            <a:off x="910046" y="1393157"/>
            <a:ext cx="3218201" cy="607423"/>
            <a:chOff x="753292" y="1345474"/>
            <a:chExt cx="2166257" cy="60742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725AB6E-0287-BEDD-BEAB-E006DC0C099C}"/>
                </a:ext>
              </a:extLst>
            </p:cNvPr>
            <p:cNvSpPr/>
            <p:nvPr/>
          </p:nvSpPr>
          <p:spPr>
            <a:xfrm>
              <a:off x="753292" y="1345474"/>
              <a:ext cx="1700101" cy="607423"/>
            </a:xfrm>
            <a:prstGeom prst="rect">
              <a:avLst/>
            </a:prstGeom>
            <a:solidFill>
              <a:srgbClr val="DEEBF7">
                <a:alpha val="63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Content Placeholder 2">
                  <a:extLst>
                    <a:ext uri="{FF2B5EF4-FFF2-40B4-BE49-F238E27FC236}">
                      <a16:creationId xmlns:a16="http://schemas.microsoft.com/office/drawing/2014/main" id="{4EFFBAFB-0626-3864-1681-CB3B8ECB647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38201" y="1409252"/>
                  <a:ext cx="2081348" cy="54364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320040" indent="-32004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●"/>
                    <a:defRPr sz="23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685800" indent="-27432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)=?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Content Placeholder 2">
                  <a:extLst>
                    <a:ext uri="{FF2B5EF4-FFF2-40B4-BE49-F238E27FC236}">
                      <a16:creationId xmlns:a16="http://schemas.microsoft.com/office/drawing/2014/main" id="{4EFFBAFB-0626-3864-1681-CB3B8ECB64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1" y="1409252"/>
                  <a:ext cx="2081348" cy="543645"/>
                </a:xfrm>
                <a:prstGeom prst="rect">
                  <a:avLst/>
                </a:prstGeom>
                <a:blipFill>
                  <a:blip r:embed="rId2"/>
                  <a:stretch>
                    <a:fillRect l="-3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A201F191-44F8-154F-CED5-8B6FF3DCC2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0046" y="2357888"/>
                <a:ext cx="5862154" cy="5436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We already have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filtering</a:t>
                </a:r>
              </a:p>
            </p:txBody>
          </p:sp>
        </mc:Choice>
        <mc:Fallback xmlns="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A201F191-44F8-154F-CED5-8B6FF3DCC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046" y="2357888"/>
                <a:ext cx="5862154" cy="543645"/>
              </a:xfrm>
              <a:prstGeom prst="rect">
                <a:avLst/>
              </a:prstGeom>
              <a:blipFill>
                <a:blip r:embed="rId3"/>
                <a:stretch>
                  <a:fillRect l="-1455" t="-8989" b="-6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9A5EAAD5-E296-FDB7-A809-4DDD14482C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0046" y="2901533"/>
                <a:ext cx="7512580" cy="12603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1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1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10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10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10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1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100" i="1" dirty="0" smtClean="0">
                              <a:latin typeface="Cambria Math" panose="02040503050406030204" pitchFamily="18" charset="0"/>
                            </a:rPr>
                            <m:t>1:</m:t>
                          </m:r>
                          <m:r>
                            <a:rPr lang="en-US" sz="210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10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1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1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1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sz="21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1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1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sz="21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1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1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1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1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1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100" i="1" dirty="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sz="21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1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1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sz="21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1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b="0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1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100" i="1" dirty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sz="21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1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1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1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100" i="1" dirty="0">
                              <a:latin typeface="Cambria Math" panose="02040503050406030204" pitchFamily="18" charset="0"/>
                            </a:rPr>
                            <m:t>) </m:t>
                          </m:r>
                        </m:e>
                      </m:nary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9A5EAAD5-E296-FDB7-A809-4DDD14482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046" y="2901533"/>
                <a:ext cx="7512580" cy="1260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C1E0C5F3-2E11-C39A-090C-2602DBF48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0045" y="3956468"/>
                <a:ext cx="5862154" cy="12603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1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1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10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b>
                          </m:sSub>
                          <m:r>
                            <a:rPr lang="en-US" sz="210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10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1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100" i="1" dirty="0" smtClean="0">
                              <a:latin typeface="Cambria Math" panose="02040503050406030204" pitchFamily="18" charset="0"/>
                            </a:rPr>
                            <m:t>1:</m:t>
                          </m:r>
                          <m:r>
                            <a:rPr lang="en-US" sz="210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10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1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1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1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sz="21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1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1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sz="21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1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1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100" b="0" i="1" dirty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sz="21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1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1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100" i="1" dirty="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sz="21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1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1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sz="21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1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b="0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1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100" i="1" dirty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sub>
                              </m:sSub>
                              <m:r>
                                <a:rPr lang="en-US" sz="21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1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1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1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100" i="1" dirty="0">
                              <a:latin typeface="Cambria Math" panose="02040503050406030204" pitchFamily="18" charset="0"/>
                            </a:rPr>
                            <m:t>) </m:t>
                          </m:r>
                        </m:e>
                      </m:nary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C1E0C5F3-2E11-C39A-090C-2602DBF48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045" y="3956468"/>
                <a:ext cx="5862154" cy="1260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6412756B-598A-CD52-F294-FF3CC17F0D99}"/>
              </a:ext>
            </a:extLst>
          </p:cNvPr>
          <p:cNvSpPr txBox="1"/>
          <p:nvPr/>
        </p:nvSpPr>
        <p:spPr>
          <a:xfrm rot="5400000">
            <a:off x="3146821" y="5051277"/>
            <a:ext cx="45005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ontent Placeholder 2">
                <a:extLst>
                  <a:ext uri="{FF2B5EF4-FFF2-40B4-BE49-F238E27FC236}">
                    <a16:creationId xmlns:a16="http://schemas.microsoft.com/office/drawing/2014/main" id="{8BBC19AF-A973-C8DC-AFC5-3B0105BE47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0044" y="5394618"/>
                <a:ext cx="6862355" cy="12603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1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1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10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10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10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1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100" i="1" dirty="0" smtClean="0">
                              <a:latin typeface="Cambria Math" panose="02040503050406030204" pitchFamily="18" charset="0"/>
                            </a:rPr>
                            <m:t>1:</m:t>
                          </m:r>
                          <m:r>
                            <a:rPr lang="en-US" sz="210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10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1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1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1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sz="21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1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1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sz="21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1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1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100" b="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100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1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1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1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100" i="1" dirty="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sz="21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1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1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sz="21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1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b="0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1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100" i="1" dirty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100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1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1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1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1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100" i="1" dirty="0">
                              <a:latin typeface="Cambria Math" panose="02040503050406030204" pitchFamily="18" charset="0"/>
                            </a:rPr>
                            <m:t>) </m:t>
                          </m:r>
                        </m:e>
                      </m:nary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43" name="Content Placeholder 2">
                <a:extLst>
                  <a:ext uri="{FF2B5EF4-FFF2-40B4-BE49-F238E27FC236}">
                    <a16:creationId xmlns:a16="http://schemas.microsoft.com/office/drawing/2014/main" id="{8BBC19AF-A973-C8DC-AFC5-3B0105BE4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044" y="5394618"/>
                <a:ext cx="6862355" cy="1260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834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021CE-23E0-496C-3AEB-958482721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Smoothing</a:t>
            </a:r>
          </a:p>
        </p:txBody>
      </p:sp>
      <p:sp>
        <p:nvSpPr>
          <p:cNvPr id="4" name="Oval 62">
            <a:extLst>
              <a:ext uri="{FF2B5EF4-FFF2-40B4-BE49-F238E27FC236}">
                <a16:creationId xmlns:a16="http://schemas.microsoft.com/office/drawing/2014/main" id="{83465E2D-95A2-C895-A7D2-548974AC7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5172" y="438814"/>
            <a:ext cx="464011" cy="4500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000" i="1" dirty="0">
                <a:latin typeface="Calibri"/>
                <a:cs typeface="Calibri"/>
              </a:rPr>
              <a:t>X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5" name="AutoShape 63">
            <a:extLst>
              <a:ext uri="{FF2B5EF4-FFF2-40B4-BE49-F238E27FC236}">
                <a16:creationId xmlns:a16="http://schemas.microsoft.com/office/drawing/2014/main" id="{C6F03FA4-171B-9CBC-2990-830550527720}"/>
              </a:ext>
            </a:extLst>
          </p:cNvPr>
          <p:cNvCxnSpPr>
            <a:cxnSpLocks noChangeShapeType="1"/>
            <a:stCxn id="4" idx="4"/>
            <a:endCxn id="14" idx="0"/>
          </p:cNvCxnSpPr>
          <p:nvPr/>
        </p:nvCxnSpPr>
        <p:spPr bwMode="auto">
          <a:xfrm>
            <a:off x="7627178" y="900926"/>
            <a:ext cx="0" cy="42594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" name="Oval 64">
            <a:extLst>
              <a:ext uri="{FF2B5EF4-FFF2-40B4-BE49-F238E27FC236}">
                <a16:creationId xmlns:a16="http://schemas.microsoft.com/office/drawing/2014/main" id="{2C3D6055-FB21-59D7-3D10-9A0048DE9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9724" y="1338927"/>
            <a:ext cx="464011" cy="45005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000" dirty="0">
                <a:latin typeface="Calibri"/>
                <a:cs typeface="Calibri"/>
              </a:rPr>
              <a:t>e</a:t>
            </a:r>
            <a:r>
              <a:rPr lang="en-US" sz="20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7" name="AutoShape 65">
            <a:extLst>
              <a:ext uri="{FF2B5EF4-FFF2-40B4-BE49-F238E27FC236}">
                <a16:creationId xmlns:a16="http://schemas.microsoft.com/office/drawing/2014/main" id="{DED7C94D-3CCC-57DB-9C52-911ED3B7DEFB}"/>
              </a:ext>
            </a:extLst>
          </p:cNvPr>
          <p:cNvCxnSpPr>
            <a:cxnSpLocks noChangeShapeType="1"/>
            <a:stCxn id="8" idx="6"/>
            <a:endCxn id="4" idx="2"/>
          </p:cNvCxnSpPr>
          <p:nvPr/>
        </p:nvCxnSpPr>
        <p:spPr bwMode="auto">
          <a:xfrm>
            <a:off x="7076165" y="663842"/>
            <a:ext cx="306579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" name="Oval 66">
            <a:extLst>
              <a:ext uri="{FF2B5EF4-FFF2-40B4-BE49-F238E27FC236}">
                <a16:creationId xmlns:a16="http://schemas.microsoft.com/office/drawing/2014/main" id="{256CB4C9-92DE-359E-D7D6-265B7567E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9724" y="438814"/>
            <a:ext cx="464011" cy="4500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000" i="1" dirty="0">
                <a:latin typeface="Calibri"/>
                <a:cs typeface="Calibri"/>
              </a:rPr>
              <a:t>X</a:t>
            </a:r>
            <a:r>
              <a:rPr lang="en-US" sz="20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9" name="AutoShape 67">
            <a:extLst>
              <a:ext uri="{FF2B5EF4-FFF2-40B4-BE49-F238E27FC236}">
                <a16:creationId xmlns:a16="http://schemas.microsoft.com/office/drawing/2014/main" id="{17D4EE04-6C57-80D5-625A-17E099068D26}"/>
              </a:ext>
            </a:extLst>
          </p:cNvPr>
          <p:cNvCxnSpPr>
            <a:cxnSpLocks noChangeShapeType="1"/>
            <a:stCxn id="8" idx="4"/>
            <a:endCxn id="6" idx="0"/>
          </p:cNvCxnSpPr>
          <p:nvPr/>
        </p:nvCxnSpPr>
        <p:spPr bwMode="auto">
          <a:xfrm>
            <a:off x="6831730" y="900926"/>
            <a:ext cx="0" cy="42594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" name="Oval 68">
            <a:extLst>
              <a:ext uri="{FF2B5EF4-FFF2-40B4-BE49-F238E27FC236}">
                <a16:creationId xmlns:a16="http://schemas.microsoft.com/office/drawing/2014/main" id="{D0741A34-6F40-017E-F626-7923D94A4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0620" y="438814"/>
            <a:ext cx="464011" cy="4500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000" i="1" dirty="0">
                <a:latin typeface="Calibri"/>
                <a:cs typeface="Calibri"/>
              </a:rPr>
              <a:t>X</a:t>
            </a:r>
            <a:r>
              <a:rPr lang="en-US" sz="20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1" name="AutoShape 69">
            <a:extLst>
              <a:ext uri="{FF2B5EF4-FFF2-40B4-BE49-F238E27FC236}">
                <a16:creationId xmlns:a16="http://schemas.microsoft.com/office/drawing/2014/main" id="{CA9203CC-9810-AC3C-BB46-F79D83668F2E}"/>
              </a:ext>
            </a:extLst>
          </p:cNvPr>
          <p:cNvCxnSpPr>
            <a:cxnSpLocks noChangeShapeType="1"/>
            <a:stCxn id="10" idx="6"/>
            <a:endCxn id="13" idx="2"/>
          </p:cNvCxnSpPr>
          <p:nvPr/>
        </p:nvCxnSpPr>
        <p:spPr bwMode="auto">
          <a:xfrm>
            <a:off x="8667061" y="663842"/>
            <a:ext cx="306579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" name="AutoShape 70">
            <a:extLst>
              <a:ext uri="{FF2B5EF4-FFF2-40B4-BE49-F238E27FC236}">
                <a16:creationId xmlns:a16="http://schemas.microsoft.com/office/drawing/2014/main" id="{6B023692-280C-CAFE-5C86-B33504C1A091}"/>
              </a:ext>
            </a:extLst>
          </p:cNvPr>
          <p:cNvCxnSpPr>
            <a:cxnSpLocks noChangeShapeType="1"/>
            <a:stCxn id="4" idx="6"/>
            <a:endCxn id="10" idx="2"/>
          </p:cNvCxnSpPr>
          <p:nvPr/>
        </p:nvCxnSpPr>
        <p:spPr bwMode="auto">
          <a:xfrm>
            <a:off x="7871613" y="663842"/>
            <a:ext cx="306579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" name="Oval 71">
            <a:extLst>
              <a:ext uri="{FF2B5EF4-FFF2-40B4-BE49-F238E27FC236}">
                <a16:creationId xmlns:a16="http://schemas.microsoft.com/office/drawing/2014/main" id="{C54CAAC1-514E-C390-7D9B-953B7E562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6069" y="438814"/>
            <a:ext cx="464011" cy="4500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000" i="1" dirty="0">
                <a:latin typeface="Calibri"/>
                <a:cs typeface="Calibri"/>
              </a:rPr>
              <a:t>X</a:t>
            </a:r>
            <a:r>
              <a:rPr lang="en-US" sz="2000" baseline="-25000" dirty="0">
                <a:latin typeface="Calibri"/>
                <a:cs typeface="Calibri"/>
              </a:rPr>
              <a:t>4</a:t>
            </a:r>
          </a:p>
        </p:txBody>
      </p:sp>
      <p:sp>
        <p:nvSpPr>
          <p:cNvPr id="14" name="Oval 73">
            <a:extLst>
              <a:ext uri="{FF2B5EF4-FFF2-40B4-BE49-F238E27FC236}">
                <a16:creationId xmlns:a16="http://schemas.microsoft.com/office/drawing/2014/main" id="{20E16DE2-071C-BB51-CD44-F3CC92B00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5172" y="1338927"/>
            <a:ext cx="464011" cy="45005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000" dirty="0">
                <a:latin typeface="Calibri"/>
                <a:cs typeface="Calibri"/>
              </a:rPr>
              <a:t>e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</a:p>
        </p:txBody>
      </p:sp>
      <p:sp>
        <p:nvSpPr>
          <p:cNvPr id="15" name="Oval 74">
            <a:extLst>
              <a:ext uri="{FF2B5EF4-FFF2-40B4-BE49-F238E27FC236}">
                <a16:creationId xmlns:a16="http://schemas.microsoft.com/office/drawing/2014/main" id="{2EE59154-AE24-41A7-5961-A6334E24B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0620" y="1338927"/>
            <a:ext cx="464011" cy="45005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000" dirty="0">
                <a:latin typeface="Calibri"/>
                <a:cs typeface="Calibri"/>
              </a:rPr>
              <a:t>e</a:t>
            </a:r>
            <a:r>
              <a:rPr lang="en-US" sz="2000" baseline="-25000" dirty="0">
                <a:latin typeface="Calibri"/>
                <a:cs typeface="Calibri"/>
              </a:rPr>
              <a:t>3</a:t>
            </a:r>
          </a:p>
        </p:txBody>
      </p:sp>
      <p:sp>
        <p:nvSpPr>
          <p:cNvPr id="16" name="Oval 75">
            <a:extLst>
              <a:ext uri="{FF2B5EF4-FFF2-40B4-BE49-F238E27FC236}">
                <a16:creationId xmlns:a16="http://schemas.microsoft.com/office/drawing/2014/main" id="{BD4FB8C8-92CD-B3DB-D1CB-06B840FCA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6069" y="1338927"/>
            <a:ext cx="464011" cy="45005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000" dirty="0">
                <a:latin typeface="Calibri"/>
                <a:cs typeface="Calibri"/>
              </a:rPr>
              <a:t>e</a:t>
            </a:r>
            <a:r>
              <a:rPr lang="en-US" sz="2000" baseline="-25000" dirty="0">
                <a:latin typeface="Calibri"/>
                <a:cs typeface="Calibri"/>
              </a:rPr>
              <a:t>4</a:t>
            </a:r>
          </a:p>
        </p:txBody>
      </p:sp>
      <p:cxnSp>
        <p:nvCxnSpPr>
          <p:cNvPr id="17" name="AutoShape 77">
            <a:extLst>
              <a:ext uri="{FF2B5EF4-FFF2-40B4-BE49-F238E27FC236}">
                <a16:creationId xmlns:a16="http://schemas.microsoft.com/office/drawing/2014/main" id="{47B03873-2446-ABED-1E2B-1A636C981515}"/>
              </a:ext>
            </a:extLst>
          </p:cNvPr>
          <p:cNvCxnSpPr>
            <a:cxnSpLocks noChangeShapeType="1"/>
            <a:stCxn id="10" idx="4"/>
            <a:endCxn id="15" idx="0"/>
          </p:cNvCxnSpPr>
          <p:nvPr/>
        </p:nvCxnSpPr>
        <p:spPr bwMode="auto">
          <a:xfrm>
            <a:off x="8422626" y="900926"/>
            <a:ext cx="0" cy="42594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" name="AutoShape 78">
            <a:extLst>
              <a:ext uri="{FF2B5EF4-FFF2-40B4-BE49-F238E27FC236}">
                <a16:creationId xmlns:a16="http://schemas.microsoft.com/office/drawing/2014/main" id="{5FAB2639-2559-6A28-FB61-4DE8F25009E3}"/>
              </a:ext>
            </a:extLst>
          </p:cNvPr>
          <p:cNvCxnSpPr>
            <a:cxnSpLocks noChangeShapeType="1"/>
            <a:stCxn id="13" idx="4"/>
            <a:endCxn id="16" idx="0"/>
          </p:cNvCxnSpPr>
          <p:nvPr/>
        </p:nvCxnSpPr>
        <p:spPr bwMode="auto">
          <a:xfrm>
            <a:off x="9218074" y="900926"/>
            <a:ext cx="0" cy="42594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" name="Oval 62">
            <a:extLst>
              <a:ext uri="{FF2B5EF4-FFF2-40B4-BE49-F238E27FC236}">
                <a16:creationId xmlns:a16="http://schemas.microsoft.com/office/drawing/2014/main" id="{CD9D2B19-EE4F-8114-CD66-87ED3F5D2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1518" y="438814"/>
            <a:ext cx="464011" cy="4500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000" i="1" dirty="0">
                <a:latin typeface="Calibri"/>
                <a:cs typeface="Calibri"/>
              </a:rPr>
              <a:t>X</a:t>
            </a:r>
            <a:r>
              <a:rPr lang="en-US" sz="2000" baseline="-25000" dirty="0">
                <a:latin typeface="Calibri"/>
                <a:cs typeface="Calibri"/>
              </a:rPr>
              <a:t>5</a:t>
            </a:r>
          </a:p>
        </p:txBody>
      </p:sp>
      <p:cxnSp>
        <p:nvCxnSpPr>
          <p:cNvPr id="20" name="AutoShape 63">
            <a:extLst>
              <a:ext uri="{FF2B5EF4-FFF2-40B4-BE49-F238E27FC236}">
                <a16:creationId xmlns:a16="http://schemas.microsoft.com/office/drawing/2014/main" id="{3D70FDC8-9CC6-AB21-15EF-6C63C4DCFA93}"/>
              </a:ext>
            </a:extLst>
          </p:cNvPr>
          <p:cNvCxnSpPr>
            <a:cxnSpLocks noChangeShapeType="1"/>
            <a:stCxn id="19" idx="4"/>
            <a:endCxn id="26" idx="0"/>
          </p:cNvCxnSpPr>
          <p:nvPr/>
        </p:nvCxnSpPr>
        <p:spPr bwMode="auto">
          <a:xfrm>
            <a:off x="10013524" y="900926"/>
            <a:ext cx="0" cy="42594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" name="AutoShape 65">
            <a:extLst>
              <a:ext uri="{FF2B5EF4-FFF2-40B4-BE49-F238E27FC236}">
                <a16:creationId xmlns:a16="http://schemas.microsoft.com/office/drawing/2014/main" id="{C090795A-85EB-6B4E-B64D-EF3BC162AC8D}"/>
              </a:ext>
            </a:extLst>
          </p:cNvPr>
          <p:cNvCxnSpPr>
            <a:cxnSpLocks noChangeShapeType="1"/>
            <a:endCxn id="19" idx="2"/>
          </p:cNvCxnSpPr>
          <p:nvPr/>
        </p:nvCxnSpPr>
        <p:spPr bwMode="auto">
          <a:xfrm>
            <a:off x="9462511" y="663842"/>
            <a:ext cx="306579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2" name="Oval 68">
            <a:extLst>
              <a:ext uri="{FF2B5EF4-FFF2-40B4-BE49-F238E27FC236}">
                <a16:creationId xmlns:a16="http://schemas.microsoft.com/office/drawing/2014/main" id="{D1C2D420-0B8D-8BC5-2708-D7C3ACFC4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6966" y="438814"/>
            <a:ext cx="464011" cy="4500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000" i="1" dirty="0">
                <a:latin typeface="Calibri"/>
                <a:cs typeface="Calibri"/>
              </a:rPr>
              <a:t>X</a:t>
            </a:r>
            <a:r>
              <a:rPr lang="en-US" sz="2000" baseline="-25000" dirty="0">
                <a:latin typeface="Calibri"/>
                <a:cs typeface="Calibri"/>
              </a:rPr>
              <a:t>6</a:t>
            </a:r>
          </a:p>
        </p:txBody>
      </p:sp>
      <p:cxnSp>
        <p:nvCxnSpPr>
          <p:cNvPr id="23" name="AutoShape 69">
            <a:extLst>
              <a:ext uri="{FF2B5EF4-FFF2-40B4-BE49-F238E27FC236}">
                <a16:creationId xmlns:a16="http://schemas.microsoft.com/office/drawing/2014/main" id="{07AFF616-7F94-C461-E8F7-C745739DD2C4}"/>
              </a:ext>
            </a:extLst>
          </p:cNvPr>
          <p:cNvCxnSpPr>
            <a:cxnSpLocks noChangeShapeType="1"/>
            <a:stCxn id="22" idx="6"/>
            <a:endCxn id="25" idx="2"/>
          </p:cNvCxnSpPr>
          <p:nvPr/>
        </p:nvCxnSpPr>
        <p:spPr bwMode="auto">
          <a:xfrm>
            <a:off x="11053407" y="663842"/>
            <a:ext cx="306579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" name="AutoShape 70">
            <a:extLst>
              <a:ext uri="{FF2B5EF4-FFF2-40B4-BE49-F238E27FC236}">
                <a16:creationId xmlns:a16="http://schemas.microsoft.com/office/drawing/2014/main" id="{D05ED5E7-C08F-53B3-4A2B-474DF6CB2AC9}"/>
              </a:ext>
            </a:extLst>
          </p:cNvPr>
          <p:cNvCxnSpPr>
            <a:cxnSpLocks noChangeShapeType="1"/>
            <a:stCxn id="19" idx="6"/>
            <a:endCxn id="22" idx="2"/>
          </p:cNvCxnSpPr>
          <p:nvPr/>
        </p:nvCxnSpPr>
        <p:spPr bwMode="auto">
          <a:xfrm>
            <a:off x="10257959" y="663842"/>
            <a:ext cx="306579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5" name="Oval 71">
            <a:extLst>
              <a:ext uri="{FF2B5EF4-FFF2-40B4-BE49-F238E27FC236}">
                <a16:creationId xmlns:a16="http://schemas.microsoft.com/office/drawing/2014/main" id="{2478BC5A-F534-4300-EF49-10C7F6861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2415" y="438814"/>
            <a:ext cx="464011" cy="4500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000" i="1" dirty="0">
                <a:latin typeface="Calibri"/>
                <a:cs typeface="Calibri"/>
              </a:rPr>
              <a:t>X</a:t>
            </a:r>
            <a:r>
              <a:rPr lang="en-US" sz="2000" baseline="-25000" dirty="0">
                <a:latin typeface="Calibri"/>
                <a:cs typeface="Calibri"/>
              </a:rPr>
              <a:t>7</a:t>
            </a:r>
          </a:p>
        </p:txBody>
      </p:sp>
      <p:sp>
        <p:nvSpPr>
          <p:cNvPr id="26" name="Oval 73">
            <a:extLst>
              <a:ext uri="{FF2B5EF4-FFF2-40B4-BE49-F238E27FC236}">
                <a16:creationId xmlns:a16="http://schemas.microsoft.com/office/drawing/2014/main" id="{8A798F79-4926-C608-B98A-1FB0E86D4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1518" y="1338927"/>
            <a:ext cx="464011" cy="45005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000" dirty="0">
                <a:latin typeface="Calibri"/>
                <a:cs typeface="Calibri"/>
              </a:rPr>
              <a:t>e</a:t>
            </a:r>
            <a:r>
              <a:rPr lang="en-US" sz="2000" baseline="-25000" dirty="0">
                <a:latin typeface="Calibri"/>
                <a:cs typeface="Calibri"/>
              </a:rPr>
              <a:t>5</a:t>
            </a:r>
          </a:p>
        </p:txBody>
      </p:sp>
      <p:sp>
        <p:nvSpPr>
          <p:cNvPr id="27" name="Oval 74">
            <a:extLst>
              <a:ext uri="{FF2B5EF4-FFF2-40B4-BE49-F238E27FC236}">
                <a16:creationId xmlns:a16="http://schemas.microsoft.com/office/drawing/2014/main" id="{2BD86460-1436-2BE8-2C47-CC084181D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6966" y="1338927"/>
            <a:ext cx="464011" cy="45005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000" dirty="0">
                <a:latin typeface="Calibri"/>
                <a:cs typeface="Calibri"/>
              </a:rPr>
              <a:t>e</a:t>
            </a:r>
            <a:r>
              <a:rPr lang="en-US" sz="2000" baseline="-25000" dirty="0">
                <a:latin typeface="Calibri"/>
                <a:cs typeface="Calibri"/>
              </a:rPr>
              <a:t>6</a:t>
            </a:r>
          </a:p>
        </p:txBody>
      </p:sp>
      <p:sp>
        <p:nvSpPr>
          <p:cNvPr id="28" name="Oval 75">
            <a:extLst>
              <a:ext uri="{FF2B5EF4-FFF2-40B4-BE49-F238E27FC236}">
                <a16:creationId xmlns:a16="http://schemas.microsoft.com/office/drawing/2014/main" id="{3AA3C4D4-D55C-323A-5575-1F59F68F3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2415" y="1338927"/>
            <a:ext cx="464011" cy="45005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000" dirty="0">
                <a:latin typeface="Calibri"/>
                <a:cs typeface="Calibri"/>
              </a:rPr>
              <a:t>e</a:t>
            </a:r>
            <a:r>
              <a:rPr lang="en-US" sz="2000" baseline="-25000" dirty="0">
                <a:latin typeface="Calibri"/>
                <a:cs typeface="Calibri"/>
              </a:rPr>
              <a:t>7</a:t>
            </a:r>
          </a:p>
        </p:txBody>
      </p:sp>
      <p:cxnSp>
        <p:nvCxnSpPr>
          <p:cNvPr id="29" name="AutoShape 77">
            <a:extLst>
              <a:ext uri="{FF2B5EF4-FFF2-40B4-BE49-F238E27FC236}">
                <a16:creationId xmlns:a16="http://schemas.microsoft.com/office/drawing/2014/main" id="{ECD402B8-D671-1C91-3660-190526844E7C}"/>
              </a:ext>
            </a:extLst>
          </p:cNvPr>
          <p:cNvCxnSpPr>
            <a:cxnSpLocks noChangeShapeType="1"/>
            <a:stCxn id="22" idx="4"/>
            <a:endCxn id="27" idx="0"/>
          </p:cNvCxnSpPr>
          <p:nvPr/>
        </p:nvCxnSpPr>
        <p:spPr bwMode="auto">
          <a:xfrm>
            <a:off x="10808972" y="900926"/>
            <a:ext cx="0" cy="42594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" name="AutoShape 78">
            <a:extLst>
              <a:ext uri="{FF2B5EF4-FFF2-40B4-BE49-F238E27FC236}">
                <a16:creationId xmlns:a16="http://schemas.microsoft.com/office/drawing/2014/main" id="{EFD011A7-78B3-D940-897A-58DC9F6A2594}"/>
              </a:ext>
            </a:extLst>
          </p:cNvPr>
          <p:cNvCxnSpPr>
            <a:cxnSpLocks noChangeShapeType="1"/>
            <a:stCxn id="25" idx="4"/>
            <a:endCxn id="28" idx="0"/>
          </p:cNvCxnSpPr>
          <p:nvPr/>
        </p:nvCxnSpPr>
        <p:spPr bwMode="auto">
          <a:xfrm>
            <a:off x="11604420" y="900926"/>
            <a:ext cx="0" cy="42594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1" name="Oval 75">
            <a:extLst>
              <a:ext uri="{FF2B5EF4-FFF2-40B4-BE49-F238E27FC236}">
                <a16:creationId xmlns:a16="http://schemas.microsoft.com/office/drawing/2014/main" id="{7860A4AD-B0AD-727B-A1A2-51F9F5A1C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5800" y="282842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endParaRPr lang="en-US" sz="2000" baseline="-25000" dirty="0">
              <a:latin typeface="Calibri"/>
              <a:cs typeface="Calibri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62B3454-BA64-A188-78EA-FCE7AE5630DF}"/>
              </a:ext>
            </a:extLst>
          </p:cNvPr>
          <p:cNvGrpSpPr/>
          <p:nvPr/>
        </p:nvGrpSpPr>
        <p:grpSpPr>
          <a:xfrm>
            <a:off x="910044" y="1393157"/>
            <a:ext cx="4563294" cy="607423"/>
            <a:chOff x="753291" y="1345474"/>
            <a:chExt cx="3071675" cy="60742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2F7E945-BBA9-81AC-5C33-A492D227C43A}"/>
                </a:ext>
              </a:extLst>
            </p:cNvPr>
            <p:cNvSpPr/>
            <p:nvPr/>
          </p:nvSpPr>
          <p:spPr>
            <a:xfrm>
              <a:off x="753291" y="1345474"/>
              <a:ext cx="3071675" cy="607423"/>
            </a:xfrm>
            <a:prstGeom prst="rect">
              <a:avLst/>
            </a:prstGeom>
            <a:solidFill>
              <a:srgbClr val="DEEBF7">
                <a:alpha val="63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Content Placeholder 2">
                  <a:extLst>
                    <a:ext uri="{FF2B5EF4-FFF2-40B4-BE49-F238E27FC236}">
                      <a16:creationId xmlns:a16="http://schemas.microsoft.com/office/drawing/2014/main" id="{469D491E-BC9F-5840-4463-6D5931DCE09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38201" y="1409252"/>
                  <a:ext cx="2986765" cy="54364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320040" indent="-32004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●"/>
                    <a:defRPr sz="23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685800" indent="-27432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1: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)=?</m:t>
                      </m:r>
                    </m:oMath>
                  </a14:m>
                  <a:r>
                    <a:rPr lang="en-US" dirty="0"/>
                    <a:t>    for some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Content Placeholder 2">
                  <a:extLst>
                    <a:ext uri="{FF2B5EF4-FFF2-40B4-BE49-F238E27FC236}">
                      <a16:creationId xmlns:a16="http://schemas.microsoft.com/office/drawing/2014/main" id="{469D491E-BC9F-5840-4463-6D5931DCE0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1" y="1409252"/>
                  <a:ext cx="2986765" cy="543645"/>
                </a:xfrm>
                <a:prstGeom prst="rect">
                  <a:avLst/>
                </a:prstGeom>
                <a:blipFill>
                  <a:blip r:embed="rId2"/>
                  <a:stretch>
                    <a:fillRect l="-275" t="-8989" b="-67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25784160-9862-25FA-FB1D-DB7B7C3D02BA}"/>
              </a:ext>
            </a:extLst>
          </p:cNvPr>
          <p:cNvSpPr txBox="1">
            <a:spLocks/>
          </p:cNvSpPr>
          <p:nvPr/>
        </p:nvSpPr>
        <p:spPr>
          <a:xfrm>
            <a:off x="910044" y="3045759"/>
            <a:ext cx="4852696" cy="1115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●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100" dirty="0"/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9381103F-6845-F1B9-C5C6-5E1B29315BD9}"/>
              </a:ext>
            </a:extLst>
          </p:cNvPr>
          <p:cNvSpPr txBox="1">
            <a:spLocks/>
          </p:cNvSpPr>
          <p:nvPr/>
        </p:nvSpPr>
        <p:spPr>
          <a:xfrm>
            <a:off x="910044" y="2277161"/>
            <a:ext cx="9347914" cy="546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●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dirty="0"/>
              <a:t>Here we introduce an approach slightly different from variable elimination.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ontent Placeholder 2">
                <a:extLst>
                  <a:ext uri="{FF2B5EF4-FFF2-40B4-BE49-F238E27FC236}">
                    <a16:creationId xmlns:a16="http://schemas.microsoft.com/office/drawing/2014/main" id="{B944B39B-0AA2-78B3-D894-0A56BC868C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0044" y="2906193"/>
                <a:ext cx="1800499" cy="81710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| 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Content Placeholder 2">
                <a:extLst>
                  <a:ext uri="{FF2B5EF4-FFF2-40B4-BE49-F238E27FC236}">
                    <a16:creationId xmlns:a16="http://schemas.microsoft.com/office/drawing/2014/main" id="{B944B39B-0AA2-78B3-D894-0A56BC868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044" y="2906193"/>
                <a:ext cx="1800499" cy="817109"/>
              </a:xfrm>
              <a:prstGeom prst="rect">
                <a:avLst/>
              </a:prstGeom>
              <a:blipFill>
                <a:blip r:embed="rId3"/>
                <a:stretch>
                  <a:fillRect l="-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3181938-EEC6-DF61-6E51-670B55BF69FF}"/>
                  </a:ext>
                </a:extLst>
              </p:cNvPr>
              <p:cNvSpPr txBox="1"/>
              <p:nvPr/>
            </p:nvSpPr>
            <p:spPr>
              <a:xfrm>
                <a:off x="2455769" y="2930996"/>
                <a:ext cx="2902884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b="0" i="1" dirty="0" smtClean="0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sz="23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3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3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3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300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3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3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300" b="0" i="1" dirty="0" smtClean="0">
                                  <a:latin typeface="Cambria Math" panose="02040503050406030204" pitchFamily="18" charset="0"/>
                                </a:rPr>
                                <m:t>+1:</m:t>
                              </m:r>
                              <m:r>
                                <a:rPr lang="en-US" sz="23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3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3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3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300" b="0" i="1" dirty="0" smtClean="0">
                              <a:latin typeface="Cambria Math" panose="02040503050406030204" pitchFamily="18" charset="0"/>
                            </a:rPr>
                            <m:t>1:</m:t>
                          </m:r>
                          <m:r>
                            <a:rPr lang="en-US" sz="23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3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3181938-EEC6-DF61-6E51-670B55BF6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769" y="2930996"/>
                <a:ext cx="2902884" cy="446276"/>
              </a:xfrm>
              <a:prstGeom prst="rect">
                <a:avLst/>
              </a:prstGeom>
              <a:blipFill>
                <a:blip r:embed="rId4"/>
                <a:stretch>
                  <a:fillRect b="-17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EF4AA93-F35B-C5AE-5745-CB6816F271C2}"/>
                  </a:ext>
                </a:extLst>
              </p:cNvPr>
              <p:cNvSpPr txBox="1"/>
              <p:nvPr/>
            </p:nvSpPr>
            <p:spPr>
              <a:xfrm>
                <a:off x="5111817" y="2955830"/>
                <a:ext cx="3708533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3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3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3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3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3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ctrlPr>
                            <a:rPr lang="en-US" sz="23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3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3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sz="23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23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3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3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3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3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3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+1:</m:t>
                              </m:r>
                              <m:r>
                                <a:rPr lang="en-US" sz="23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3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3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3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3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3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EF4AA93-F35B-C5AE-5745-CB6816F27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817" y="2955830"/>
                <a:ext cx="3708533" cy="446276"/>
              </a:xfrm>
              <a:prstGeom prst="rect">
                <a:avLst/>
              </a:prstGeom>
              <a:blipFill>
                <a:blip r:embed="rId5"/>
                <a:stretch>
                  <a:fillRect r="-493" b="-17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38D07A33-1193-7DC0-F9A7-6289BA2C8618}"/>
              </a:ext>
            </a:extLst>
          </p:cNvPr>
          <p:cNvSpPr txBox="1">
            <a:spLocks/>
          </p:cNvSpPr>
          <p:nvPr/>
        </p:nvSpPr>
        <p:spPr>
          <a:xfrm>
            <a:off x="4050385" y="3723302"/>
            <a:ext cx="3576792" cy="4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●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dirty="0">
                <a:solidFill>
                  <a:srgbClr val="0070C0"/>
                </a:solidFill>
              </a:rPr>
              <a:t>Forward algorithm (filtering)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7B57A0D-B810-85DA-C5A1-AF6B51F86F2C}"/>
              </a:ext>
            </a:extLst>
          </p:cNvPr>
          <p:cNvCxnSpPr>
            <a:cxnSpLocks/>
          </p:cNvCxnSpPr>
          <p:nvPr/>
        </p:nvCxnSpPr>
        <p:spPr>
          <a:xfrm flipH="1">
            <a:off x="6018825" y="3465198"/>
            <a:ext cx="207163" cy="320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ABBD888-883F-84D9-BE9E-EC17A4170F64}"/>
              </a:ext>
            </a:extLst>
          </p:cNvPr>
          <p:cNvCxnSpPr>
            <a:cxnSpLocks/>
          </p:cNvCxnSpPr>
          <p:nvPr/>
        </p:nvCxnSpPr>
        <p:spPr>
          <a:xfrm>
            <a:off x="8178192" y="3509308"/>
            <a:ext cx="244433" cy="27603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51FCAB10-EF14-4EA0-DC6B-FEE8E8DEA7AF}"/>
              </a:ext>
            </a:extLst>
          </p:cNvPr>
          <p:cNvSpPr txBox="1">
            <a:spLocks/>
          </p:cNvSpPr>
          <p:nvPr/>
        </p:nvSpPr>
        <p:spPr>
          <a:xfrm>
            <a:off x="7627177" y="3774095"/>
            <a:ext cx="3748660" cy="4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●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dirty="0">
                <a:solidFill>
                  <a:srgbClr val="C00000"/>
                </a:solidFill>
              </a:rPr>
              <a:t>Backward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ontent Placeholder 2">
                <a:extLst>
                  <a:ext uri="{FF2B5EF4-FFF2-40B4-BE49-F238E27FC236}">
                    <a16:creationId xmlns:a16="http://schemas.microsoft.com/office/drawing/2014/main" id="{624D7DB6-36DC-21C1-FDB4-62971BD73A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0044" y="4899235"/>
                <a:ext cx="10926382" cy="7486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100" dirty="0"/>
                  <a:t>Just with one forward pass and one backward pass, we can calculate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1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1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1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1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1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100" i="1" dirty="0" smtClean="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sz="21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100" dirty="0"/>
                  <a:t> </a:t>
                </a:r>
                <a:r>
                  <a:rPr lang="en-US" sz="2100" b="1" dirty="0"/>
                  <a:t>for all k.  </a:t>
                </a:r>
              </a:p>
            </p:txBody>
          </p:sp>
        </mc:Choice>
        <mc:Fallback xmlns="">
          <p:sp>
            <p:nvSpPr>
              <p:cNvPr id="74" name="Content Placeholder 2">
                <a:extLst>
                  <a:ext uri="{FF2B5EF4-FFF2-40B4-BE49-F238E27FC236}">
                    <a16:creationId xmlns:a16="http://schemas.microsoft.com/office/drawing/2014/main" id="{624D7DB6-36DC-21C1-FDB4-62971BD73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044" y="4899235"/>
                <a:ext cx="10926382" cy="748699"/>
              </a:xfrm>
              <a:prstGeom prst="rect">
                <a:avLst/>
              </a:prstGeom>
              <a:blipFill>
                <a:blip r:embed="rId6"/>
                <a:stretch>
                  <a:fillRect l="-669" t="-5738" r="-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25D0111-46C1-0640-ABB1-5A5FDE9959A1}"/>
                  </a:ext>
                </a:extLst>
              </p14:cNvPr>
              <p14:cNvContentPartPr/>
              <p14:nvPr/>
            </p14:nvContentPartPr>
            <p14:xfrm>
              <a:off x="5516280" y="246600"/>
              <a:ext cx="6426000" cy="3195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25D0111-46C1-0640-ABB1-5A5FDE9959A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06920" y="237240"/>
                <a:ext cx="6444720" cy="321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052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8" grpId="0"/>
      <p:bldP spid="59" grpId="0"/>
      <p:bldP spid="67" grpId="0"/>
      <p:bldP spid="73" grpId="0"/>
      <p:bldP spid="7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E7ABF5E-4D38-D505-70A0-0E75C5207FFE}"/>
                  </a:ext>
                </a:extLst>
              </p14:cNvPr>
              <p14:cNvContentPartPr/>
              <p14:nvPr/>
            </p14:nvContentPartPr>
            <p14:xfrm>
              <a:off x="263520" y="365040"/>
              <a:ext cx="9743760" cy="5924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E7ABF5E-4D38-D505-70A0-0E75C5207F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160" y="355680"/>
                <a:ext cx="9762480" cy="594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19344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2A87A-28B4-1F14-F828-CB522B9E7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Most-Likely Sequence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B2F56E4-482D-2FC3-71E3-C9A3EEEC6672}"/>
              </a:ext>
            </a:extLst>
          </p:cNvPr>
          <p:cNvGrpSpPr/>
          <p:nvPr/>
        </p:nvGrpSpPr>
        <p:grpSpPr>
          <a:xfrm>
            <a:off x="910045" y="1393157"/>
            <a:ext cx="4105708" cy="799114"/>
            <a:chOff x="753291" y="1345474"/>
            <a:chExt cx="4105708" cy="81283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AFBF751-116A-8028-6765-F4C5F5ED0BB5}"/>
                </a:ext>
              </a:extLst>
            </p:cNvPr>
            <p:cNvSpPr/>
            <p:nvPr/>
          </p:nvSpPr>
          <p:spPr>
            <a:xfrm>
              <a:off x="753291" y="1345474"/>
              <a:ext cx="3250475" cy="812837"/>
            </a:xfrm>
            <a:prstGeom prst="rect">
              <a:avLst/>
            </a:prstGeom>
            <a:solidFill>
              <a:srgbClr val="DEEBF7">
                <a:alpha val="63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ontent Placeholder 2">
                  <a:extLst>
                    <a:ext uri="{FF2B5EF4-FFF2-40B4-BE49-F238E27FC236}">
                      <a16:creationId xmlns:a16="http://schemas.microsoft.com/office/drawing/2014/main" id="{1BEC682C-256F-6F98-B621-D4D142CD732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38201" y="1409252"/>
                  <a:ext cx="4020798" cy="67166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320040" indent="-32004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●"/>
                    <a:defRPr sz="23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685800" indent="-27432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lim>
                        </m:limLow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)=?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Content Placeholder 2">
                  <a:extLst>
                    <a:ext uri="{FF2B5EF4-FFF2-40B4-BE49-F238E27FC236}">
                      <a16:creationId xmlns:a16="http://schemas.microsoft.com/office/drawing/2014/main" id="{1BEC682C-256F-6F98-B621-D4D142CD73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1" y="1409252"/>
                  <a:ext cx="4020798" cy="671665"/>
                </a:xfrm>
                <a:prstGeom prst="rect">
                  <a:avLst/>
                </a:prstGeom>
                <a:blipFill>
                  <a:blip r:embed="rId2"/>
                  <a:stretch>
                    <a:fillRect l="-303" b="-9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1B7787-C576-3E82-1C88-7A6613A680B8}"/>
              </a:ext>
            </a:extLst>
          </p:cNvPr>
          <p:cNvSpPr txBox="1">
            <a:spLocks/>
          </p:cNvSpPr>
          <p:nvPr/>
        </p:nvSpPr>
        <p:spPr>
          <a:xfrm>
            <a:off x="4465318" y="1393158"/>
            <a:ext cx="7127967" cy="860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●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100" dirty="0"/>
              <a:t>Find the sequence that maximizes the probability </a:t>
            </a:r>
            <a:br>
              <a:rPr lang="en-US" sz="2100" dirty="0"/>
            </a:br>
            <a:r>
              <a:rPr lang="en-US" sz="2100" dirty="0"/>
              <a:t>(e.g., speech recognition, sequence decoding)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78019E8-B320-6F45-161A-421D69272E82}"/>
                  </a:ext>
                </a:extLst>
              </p:cNvPr>
              <p:cNvSpPr txBox="1"/>
              <p:nvPr/>
            </p:nvSpPr>
            <p:spPr>
              <a:xfrm>
                <a:off x="838200" y="2468540"/>
                <a:ext cx="10755085" cy="415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1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1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sz="210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10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10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1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100" i="1" dirty="0" smtClean="0">
                              <a:latin typeface="Cambria Math" panose="02040503050406030204" pitchFamily="18" charset="0"/>
                            </a:rPr>
                            <m:t>1:</m:t>
                          </m:r>
                          <m:r>
                            <a:rPr lang="en-US" sz="210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10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100" b="0" i="1" dirty="0" smtClean="0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sz="21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1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100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1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1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1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1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1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1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100" b="0" i="1" dirty="0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1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1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100" b="0" i="1" dirty="0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21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1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1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1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100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1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1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1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1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|"/>
                          <m:ctrlPr>
                            <a:rPr lang="en-US" sz="21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100" i="1" dirty="0">
                          <a:latin typeface="Cambria Math" panose="02040503050406030204" pitchFamily="18" charset="0"/>
                        </a:rPr>
                        <m:t>⋯</m:t>
                      </m:r>
                      <m:r>
                        <a:rPr lang="en-US" sz="21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1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1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1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1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1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1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100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1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1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1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begChr m:val="|"/>
                          <m:ctrlPr>
                            <a:rPr lang="en-US" sz="21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1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78019E8-B320-6F45-161A-421D69272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468540"/>
                <a:ext cx="10755085" cy="415498"/>
              </a:xfrm>
              <a:prstGeom prst="rect">
                <a:avLst/>
              </a:prstGeom>
              <a:blipFill>
                <a:blip r:embed="rId3"/>
                <a:stretch>
                  <a:fillRect l="-57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Brace 10">
            <a:extLst>
              <a:ext uri="{FF2B5EF4-FFF2-40B4-BE49-F238E27FC236}">
                <a16:creationId xmlns:a16="http://schemas.microsoft.com/office/drawing/2014/main" id="{09288CFF-8682-1C00-B350-562086011DC0}"/>
              </a:ext>
            </a:extLst>
          </p:cNvPr>
          <p:cNvSpPr/>
          <p:nvPr/>
        </p:nvSpPr>
        <p:spPr>
          <a:xfrm rot="5400000">
            <a:off x="4976247" y="2209196"/>
            <a:ext cx="230002" cy="1626325"/>
          </a:xfrm>
          <a:prstGeom prst="rightBrace">
            <a:avLst>
              <a:gd name="adj1" fmla="val 22967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890BA2D4-9B7B-EB36-4D7F-A34FE32B569E}"/>
              </a:ext>
            </a:extLst>
          </p:cNvPr>
          <p:cNvSpPr/>
          <p:nvPr/>
        </p:nvSpPr>
        <p:spPr>
          <a:xfrm rot="5400000">
            <a:off x="6946560" y="2004545"/>
            <a:ext cx="230003" cy="2035628"/>
          </a:xfrm>
          <a:prstGeom prst="rightBrace">
            <a:avLst>
              <a:gd name="adj1" fmla="val 22967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8C99D6E-2668-8825-B450-598B8DE665E1}"/>
              </a:ext>
            </a:extLst>
          </p:cNvPr>
          <p:cNvSpPr txBox="1">
            <a:spLocks/>
          </p:cNvSpPr>
          <p:nvPr/>
        </p:nvSpPr>
        <p:spPr>
          <a:xfrm>
            <a:off x="4650376" y="3143242"/>
            <a:ext cx="1123408" cy="49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●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900" dirty="0">
                <a:solidFill>
                  <a:srgbClr val="C00000"/>
                </a:solidFill>
              </a:rPr>
              <a:t>Time 1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6158579-E6B9-293C-245B-DBC45C07F15E}"/>
              </a:ext>
            </a:extLst>
          </p:cNvPr>
          <p:cNvSpPr txBox="1">
            <a:spLocks/>
          </p:cNvSpPr>
          <p:nvPr/>
        </p:nvSpPr>
        <p:spPr>
          <a:xfrm>
            <a:off x="6592387" y="3143242"/>
            <a:ext cx="1123408" cy="49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●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900" dirty="0">
                <a:solidFill>
                  <a:srgbClr val="C00000"/>
                </a:solidFill>
              </a:rPr>
              <a:t>Time 2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D051217-BB25-82AD-832A-4671B832DCA3}"/>
              </a:ext>
            </a:extLst>
          </p:cNvPr>
          <p:cNvSpPr txBox="1">
            <a:spLocks/>
          </p:cNvSpPr>
          <p:nvPr/>
        </p:nvSpPr>
        <p:spPr>
          <a:xfrm>
            <a:off x="9030787" y="3143242"/>
            <a:ext cx="1123408" cy="49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●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900" dirty="0">
                <a:solidFill>
                  <a:srgbClr val="C00000"/>
                </a:solidFill>
              </a:rPr>
              <a:t>Time t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614117B6-9647-6473-DA4A-42E4CB04BBF6}"/>
              </a:ext>
            </a:extLst>
          </p:cNvPr>
          <p:cNvSpPr/>
          <p:nvPr/>
        </p:nvSpPr>
        <p:spPr>
          <a:xfrm rot="5400000">
            <a:off x="9370809" y="1946202"/>
            <a:ext cx="230004" cy="2164080"/>
          </a:xfrm>
          <a:prstGeom prst="rightBrace">
            <a:avLst>
              <a:gd name="adj1" fmla="val 22967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4446B16-6ACE-CFDC-5C57-7BBAC48FE496}"/>
              </a:ext>
            </a:extLst>
          </p:cNvPr>
          <p:cNvSpPr/>
          <p:nvPr/>
        </p:nvSpPr>
        <p:spPr>
          <a:xfrm>
            <a:off x="4953560" y="4288992"/>
            <a:ext cx="584947" cy="58494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EDDB697-8D42-4D2C-F12B-F7F1A6119487}"/>
              </a:ext>
            </a:extLst>
          </p:cNvPr>
          <p:cNvSpPr/>
          <p:nvPr/>
        </p:nvSpPr>
        <p:spPr>
          <a:xfrm>
            <a:off x="6833907" y="3770481"/>
            <a:ext cx="584947" cy="58494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DDA24CA-C11A-7A2F-9DCF-E75EE2BE69EC}"/>
              </a:ext>
            </a:extLst>
          </p:cNvPr>
          <p:cNvSpPr/>
          <p:nvPr/>
        </p:nvSpPr>
        <p:spPr>
          <a:xfrm>
            <a:off x="9359713" y="5441278"/>
            <a:ext cx="584947" cy="58494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A460A1-08E0-D68B-97F3-17F01E21FFEC}"/>
              </a:ext>
            </a:extLst>
          </p:cNvPr>
          <p:cNvGrpSpPr/>
          <p:nvPr/>
        </p:nvGrpSpPr>
        <p:grpSpPr>
          <a:xfrm>
            <a:off x="5082988" y="3868510"/>
            <a:ext cx="6837002" cy="2179042"/>
            <a:chOff x="5082988" y="3868510"/>
            <a:chExt cx="6837002" cy="217904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796948E-1B73-07B9-A049-8994999D74B5}"/>
                </a:ext>
              </a:extLst>
            </p:cNvPr>
            <p:cNvSpPr/>
            <p:nvPr/>
          </p:nvSpPr>
          <p:spPr>
            <a:xfrm>
              <a:off x="5082988" y="3899909"/>
              <a:ext cx="326092" cy="326092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167966C-E948-8EF7-C419-5E8674AD8CEC}"/>
                </a:ext>
              </a:extLst>
            </p:cNvPr>
            <p:cNvSpPr/>
            <p:nvPr/>
          </p:nvSpPr>
          <p:spPr>
            <a:xfrm>
              <a:off x="5082988" y="4418420"/>
              <a:ext cx="326092" cy="326092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32934D9-F789-3172-E6BA-AE6FFB95F3C6}"/>
                </a:ext>
              </a:extLst>
            </p:cNvPr>
            <p:cNvSpPr/>
            <p:nvPr/>
          </p:nvSpPr>
          <p:spPr>
            <a:xfrm>
              <a:off x="5082988" y="5570706"/>
              <a:ext cx="326092" cy="326092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z</a:t>
              </a:r>
            </a:p>
          </p:txBody>
        </p:sp>
        <p:sp>
          <p:nvSpPr>
            <p:cNvPr id="26" name="Right Brace 25">
              <a:extLst>
                <a:ext uri="{FF2B5EF4-FFF2-40B4-BE49-F238E27FC236}">
                  <a16:creationId xmlns:a16="http://schemas.microsoft.com/office/drawing/2014/main" id="{4D7CAA9D-82D3-D2F5-A9B9-E27D327264CF}"/>
                </a:ext>
              </a:extLst>
            </p:cNvPr>
            <p:cNvSpPr/>
            <p:nvPr/>
          </p:nvSpPr>
          <p:spPr>
            <a:xfrm>
              <a:off x="10499214" y="3868510"/>
              <a:ext cx="230002" cy="2179042"/>
            </a:xfrm>
            <a:prstGeom prst="rightBrace">
              <a:avLst>
                <a:gd name="adj1" fmla="val 58046"/>
                <a:gd name="adj2" fmla="val 50000"/>
              </a:avLst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E11B84D9-E476-355C-EAFA-96149D6B121D}"/>
                </a:ext>
              </a:extLst>
            </p:cNvPr>
            <p:cNvSpPr txBox="1">
              <a:spLocks/>
            </p:cNvSpPr>
            <p:nvPr/>
          </p:nvSpPr>
          <p:spPr>
            <a:xfrm>
              <a:off x="10796582" y="4744512"/>
              <a:ext cx="1123408" cy="49526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20000"/>
            </a:bodyPr>
            <a:lstStyle>
              <a:lvl1pPr marL="320040" indent="-32004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●"/>
                <a:defRPr sz="23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7432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900" dirty="0">
                  <a:solidFill>
                    <a:schemeClr val="accent5">
                      <a:lumMod val="75000"/>
                    </a:schemeClr>
                  </a:solidFill>
                </a:rPr>
                <a:t>Possible states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22A8643-C763-62E8-2B8F-5C395A419448}"/>
                </a:ext>
              </a:extLst>
            </p:cNvPr>
            <p:cNvSpPr/>
            <p:nvPr/>
          </p:nvSpPr>
          <p:spPr>
            <a:xfrm>
              <a:off x="6963335" y="3899909"/>
              <a:ext cx="326092" cy="326092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1DEA51C-F8BE-0124-EC24-7AB4AADF8990}"/>
                </a:ext>
              </a:extLst>
            </p:cNvPr>
            <p:cNvSpPr/>
            <p:nvPr/>
          </p:nvSpPr>
          <p:spPr>
            <a:xfrm>
              <a:off x="6963335" y="4418420"/>
              <a:ext cx="326092" cy="326092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2C07A14-250D-3046-5413-E4DAAEB5FA9E}"/>
                </a:ext>
              </a:extLst>
            </p:cNvPr>
            <p:cNvSpPr/>
            <p:nvPr/>
          </p:nvSpPr>
          <p:spPr>
            <a:xfrm>
              <a:off x="6963335" y="5570706"/>
              <a:ext cx="326092" cy="326092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z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CA2625C-2961-3404-BE1B-D0C4B36C4C13}"/>
                </a:ext>
              </a:extLst>
            </p:cNvPr>
            <p:cNvSpPr/>
            <p:nvPr/>
          </p:nvSpPr>
          <p:spPr>
            <a:xfrm>
              <a:off x="9489141" y="3899909"/>
              <a:ext cx="326092" cy="326092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BC22AF1-67BD-14E5-847E-99C9E180924C}"/>
                </a:ext>
              </a:extLst>
            </p:cNvPr>
            <p:cNvSpPr/>
            <p:nvPr/>
          </p:nvSpPr>
          <p:spPr>
            <a:xfrm>
              <a:off x="9489141" y="4418420"/>
              <a:ext cx="326092" cy="326092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E6DD6A7-EC70-F176-37D1-D16D2CD3E014}"/>
                </a:ext>
              </a:extLst>
            </p:cNvPr>
            <p:cNvSpPr/>
            <p:nvPr/>
          </p:nvSpPr>
          <p:spPr>
            <a:xfrm>
              <a:off x="9489141" y="5570706"/>
              <a:ext cx="326092" cy="326092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z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BD151C4-9F1D-1F86-0B7E-A39C1B795C12}"/>
                </a:ext>
              </a:extLst>
            </p:cNvPr>
            <p:cNvSpPr txBox="1"/>
            <p:nvPr/>
          </p:nvSpPr>
          <p:spPr>
            <a:xfrm rot="5400000">
              <a:off x="5090342" y="5005258"/>
              <a:ext cx="450057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dirty="0"/>
                <a:t>…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EEF17EE-E7B9-2BBE-DE3B-CEC9BD36D190}"/>
                </a:ext>
              </a:extLst>
            </p:cNvPr>
            <p:cNvSpPr txBox="1"/>
            <p:nvPr/>
          </p:nvSpPr>
          <p:spPr>
            <a:xfrm rot="5400000">
              <a:off x="6976081" y="4959922"/>
              <a:ext cx="450057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dirty="0"/>
                <a:t>…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B3F7026-4B17-18FC-0E00-C511562CB19C}"/>
                </a:ext>
              </a:extLst>
            </p:cNvPr>
            <p:cNvSpPr txBox="1"/>
            <p:nvPr/>
          </p:nvSpPr>
          <p:spPr>
            <a:xfrm rot="5400000">
              <a:off x="9533262" y="4959922"/>
              <a:ext cx="450057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dirty="0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ontent Placeholder 2">
                <a:extLst>
                  <a:ext uri="{FF2B5EF4-FFF2-40B4-BE49-F238E27FC236}">
                    <a16:creationId xmlns:a16="http://schemas.microsoft.com/office/drawing/2014/main" id="{F9040B23-3BD7-9FA2-C2DB-23D3BD24AF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6163472"/>
                <a:ext cx="10564906" cy="5641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100" dirty="0"/>
                  <a:t>Find a sequence, e.g.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1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1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1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1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,   …,  </m:t>
                    </m:r>
                    <m:sSub>
                      <m:sSubPr>
                        <m:ctrlPr>
                          <a:rPr lang="en-US" sz="21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1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100" dirty="0"/>
                  <a:t>  that maximize 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1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100" i="1" dirty="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sz="21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100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1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100" i="1" dirty="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sz="21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sz="2100" dirty="0"/>
              </a:p>
            </p:txBody>
          </p:sp>
        </mc:Choice>
        <mc:Fallback xmlns="">
          <p:sp>
            <p:nvSpPr>
              <p:cNvPr id="43" name="Content Placeholder 2">
                <a:extLst>
                  <a:ext uri="{FF2B5EF4-FFF2-40B4-BE49-F238E27FC236}">
                    <a16:creationId xmlns:a16="http://schemas.microsoft.com/office/drawing/2014/main" id="{F9040B23-3BD7-9FA2-C2DB-23D3BD24A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163472"/>
                <a:ext cx="10564906" cy="564140"/>
              </a:xfrm>
              <a:prstGeom prst="rect">
                <a:avLst/>
              </a:prstGeom>
              <a:blipFill>
                <a:blip r:embed="rId4"/>
                <a:stretch>
                  <a:fillRect l="-692" t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264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animBg="1"/>
      <p:bldP spid="12" grpId="0" animBg="1"/>
      <p:bldP spid="13" grpId="0"/>
      <p:bldP spid="14" grpId="0"/>
      <p:bldP spid="15" grpId="0"/>
      <p:bldP spid="16" grpId="0" animBg="1"/>
      <p:bldP spid="37" grpId="0" animBg="1"/>
      <p:bldP spid="38" grpId="0" animBg="1"/>
      <p:bldP spid="39" grpId="0" animBg="1"/>
      <p:bldP spid="4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B8980-5265-4B85-30B0-0C05A80E2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A8BDE-DF0F-1419-5330-08EE010CA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46971" cy="812837"/>
          </a:xfrm>
        </p:spPr>
        <p:txBody>
          <a:bodyPr>
            <a:normAutofit/>
          </a:bodyPr>
          <a:lstStyle/>
          <a:p>
            <a:r>
              <a:rPr lang="en-US" dirty="0"/>
              <a:t>Most-Likely Sequence through Dynamic Programming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905F84-3FC3-9186-9BE3-01F5794E70B7}"/>
                  </a:ext>
                </a:extLst>
              </p:cNvPr>
              <p:cNvSpPr txBox="1"/>
              <p:nvPr/>
            </p:nvSpPr>
            <p:spPr>
              <a:xfrm>
                <a:off x="838199" y="1177962"/>
                <a:ext cx="10755085" cy="415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1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1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sz="210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10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10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1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100" i="1" dirty="0" smtClean="0">
                              <a:latin typeface="Cambria Math" panose="02040503050406030204" pitchFamily="18" charset="0"/>
                            </a:rPr>
                            <m:t>1:</m:t>
                          </m:r>
                          <m:r>
                            <a:rPr lang="en-US" sz="210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10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100" b="0" i="1" dirty="0" smtClean="0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sz="21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1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100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1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1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1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1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1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1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100" b="0" i="1" dirty="0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1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1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100" b="0" i="1" dirty="0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21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1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1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1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100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1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1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1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1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|"/>
                          <m:ctrlPr>
                            <a:rPr lang="en-US" sz="21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100" i="1" dirty="0">
                          <a:latin typeface="Cambria Math" panose="02040503050406030204" pitchFamily="18" charset="0"/>
                        </a:rPr>
                        <m:t>⋯</m:t>
                      </m:r>
                      <m:r>
                        <a:rPr lang="en-US" sz="21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1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1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1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1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1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1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100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1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1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1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begChr m:val="|"/>
                          <m:ctrlPr>
                            <a:rPr lang="en-US" sz="21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1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1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905F84-3FC3-9186-9BE3-01F5794E7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177962"/>
                <a:ext cx="10755085" cy="415498"/>
              </a:xfrm>
              <a:prstGeom prst="rect">
                <a:avLst/>
              </a:prstGeom>
              <a:blipFill>
                <a:blip r:embed="rId2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Brace 10">
            <a:extLst>
              <a:ext uri="{FF2B5EF4-FFF2-40B4-BE49-F238E27FC236}">
                <a16:creationId xmlns:a16="http://schemas.microsoft.com/office/drawing/2014/main" id="{C93E8010-F2ED-7B99-8507-B06BC4F65E54}"/>
              </a:ext>
            </a:extLst>
          </p:cNvPr>
          <p:cNvSpPr/>
          <p:nvPr/>
        </p:nvSpPr>
        <p:spPr>
          <a:xfrm rot="5400000">
            <a:off x="4976246" y="918618"/>
            <a:ext cx="230002" cy="1626325"/>
          </a:xfrm>
          <a:prstGeom prst="rightBrace">
            <a:avLst>
              <a:gd name="adj1" fmla="val 22967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3BB4D77B-8A67-7A8C-3631-58CB7B5F241A}"/>
              </a:ext>
            </a:extLst>
          </p:cNvPr>
          <p:cNvSpPr/>
          <p:nvPr/>
        </p:nvSpPr>
        <p:spPr>
          <a:xfrm rot="5400000">
            <a:off x="6946559" y="713967"/>
            <a:ext cx="230003" cy="2035628"/>
          </a:xfrm>
          <a:prstGeom prst="rightBrace">
            <a:avLst>
              <a:gd name="adj1" fmla="val 22967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A560B9B-905E-50FF-C003-B556BD71098C}"/>
              </a:ext>
            </a:extLst>
          </p:cNvPr>
          <p:cNvSpPr txBox="1">
            <a:spLocks/>
          </p:cNvSpPr>
          <p:nvPr/>
        </p:nvSpPr>
        <p:spPr>
          <a:xfrm>
            <a:off x="4650375" y="1852664"/>
            <a:ext cx="1123408" cy="49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●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900" dirty="0">
                <a:solidFill>
                  <a:srgbClr val="C00000"/>
                </a:solidFill>
              </a:rPr>
              <a:t>Time 1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3DF5D01-9410-FCAC-37F6-EE932585DA14}"/>
              </a:ext>
            </a:extLst>
          </p:cNvPr>
          <p:cNvSpPr txBox="1">
            <a:spLocks/>
          </p:cNvSpPr>
          <p:nvPr/>
        </p:nvSpPr>
        <p:spPr>
          <a:xfrm>
            <a:off x="6592386" y="1852664"/>
            <a:ext cx="1123408" cy="49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●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900" dirty="0">
                <a:solidFill>
                  <a:srgbClr val="C00000"/>
                </a:solidFill>
              </a:rPr>
              <a:t>Time 2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7510AD0-925C-933A-9105-15789DF8BD6E}"/>
              </a:ext>
            </a:extLst>
          </p:cNvPr>
          <p:cNvSpPr txBox="1">
            <a:spLocks/>
          </p:cNvSpPr>
          <p:nvPr/>
        </p:nvSpPr>
        <p:spPr>
          <a:xfrm>
            <a:off x="9030786" y="1852664"/>
            <a:ext cx="1123408" cy="49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●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900" dirty="0">
                <a:solidFill>
                  <a:srgbClr val="C00000"/>
                </a:solidFill>
              </a:rPr>
              <a:t>Time t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D924D89C-F79D-7137-3958-1F166B7E9EB5}"/>
              </a:ext>
            </a:extLst>
          </p:cNvPr>
          <p:cNvSpPr/>
          <p:nvPr/>
        </p:nvSpPr>
        <p:spPr>
          <a:xfrm rot="5400000">
            <a:off x="9370808" y="655624"/>
            <a:ext cx="230004" cy="2164080"/>
          </a:xfrm>
          <a:prstGeom prst="rightBrace">
            <a:avLst>
              <a:gd name="adj1" fmla="val 22967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8E55B84-A900-DFDF-AB0E-60C8FBF19298}"/>
              </a:ext>
            </a:extLst>
          </p:cNvPr>
          <p:cNvGrpSpPr/>
          <p:nvPr/>
        </p:nvGrpSpPr>
        <p:grpSpPr>
          <a:xfrm>
            <a:off x="4738021" y="2362695"/>
            <a:ext cx="6966430" cy="2277071"/>
            <a:chOff x="4953559" y="2479903"/>
            <a:chExt cx="6966430" cy="227707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9B944EE-ECF4-0521-68CC-5CAEAF007B57}"/>
                </a:ext>
              </a:extLst>
            </p:cNvPr>
            <p:cNvSpPr/>
            <p:nvPr/>
          </p:nvSpPr>
          <p:spPr>
            <a:xfrm>
              <a:off x="5082987" y="2609331"/>
              <a:ext cx="326092" cy="326092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E2A5088-D58F-2119-0E52-9E9E553373BA}"/>
                </a:ext>
              </a:extLst>
            </p:cNvPr>
            <p:cNvSpPr/>
            <p:nvPr/>
          </p:nvSpPr>
          <p:spPr>
            <a:xfrm>
              <a:off x="5082987" y="3127842"/>
              <a:ext cx="326092" cy="326092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F2DE449-0D8D-6741-223B-98808A88D865}"/>
                </a:ext>
              </a:extLst>
            </p:cNvPr>
            <p:cNvSpPr/>
            <p:nvPr/>
          </p:nvSpPr>
          <p:spPr>
            <a:xfrm>
              <a:off x="5082987" y="4280128"/>
              <a:ext cx="326092" cy="326092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z</a:t>
              </a:r>
            </a:p>
          </p:txBody>
        </p:sp>
        <p:sp>
          <p:nvSpPr>
            <p:cNvPr id="26" name="Right Brace 25">
              <a:extLst>
                <a:ext uri="{FF2B5EF4-FFF2-40B4-BE49-F238E27FC236}">
                  <a16:creationId xmlns:a16="http://schemas.microsoft.com/office/drawing/2014/main" id="{00DE27FC-3B98-D7ED-96F0-44BB64D90334}"/>
                </a:ext>
              </a:extLst>
            </p:cNvPr>
            <p:cNvSpPr/>
            <p:nvPr/>
          </p:nvSpPr>
          <p:spPr>
            <a:xfrm>
              <a:off x="10499213" y="2577932"/>
              <a:ext cx="230002" cy="2179042"/>
            </a:xfrm>
            <a:prstGeom prst="rightBrace">
              <a:avLst>
                <a:gd name="adj1" fmla="val 58046"/>
                <a:gd name="adj2" fmla="val 50000"/>
              </a:avLst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8D82896D-95B7-3E11-652D-4015A78A2B88}"/>
                </a:ext>
              </a:extLst>
            </p:cNvPr>
            <p:cNvSpPr txBox="1">
              <a:spLocks/>
            </p:cNvSpPr>
            <p:nvPr/>
          </p:nvSpPr>
          <p:spPr>
            <a:xfrm>
              <a:off x="10796581" y="3453934"/>
              <a:ext cx="1123408" cy="49526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20000"/>
            </a:bodyPr>
            <a:lstStyle>
              <a:lvl1pPr marL="320040" indent="-32004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●"/>
                <a:defRPr sz="23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7432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●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900" dirty="0">
                  <a:solidFill>
                    <a:schemeClr val="accent5">
                      <a:lumMod val="75000"/>
                    </a:schemeClr>
                  </a:solidFill>
                </a:rPr>
                <a:t>Possible states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DBFBED9-2EA5-3B19-B7FA-79FE6E678C43}"/>
                </a:ext>
              </a:extLst>
            </p:cNvPr>
            <p:cNvSpPr/>
            <p:nvPr/>
          </p:nvSpPr>
          <p:spPr>
            <a:xfrm>
              <a:off x="6963334" y="2609331"/>
              <a:ext cx="326092" cy="326092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E926982-B18F-4B40-B5B1-B607E6B1B7D4}"/>
                </a:ext>
              </a:extLst>
            </p:cNvPr>
            <p:cNvSpPr/>
            <p:nvPr/>
          </p:nvSpPr>
          <p:spPr>
            <a:xfrm>
              <a:off x="6963334" y="3127842"/>
              <a:ext cx="326092" cy="326092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317BF65-530F-EB28-C2A4-C7D74AFA43AD}"/>
                </a:ext>
              </a:extLst>
            </p:cNvPr>
            <p:cNvSpPr/>
            <p:nvPr/>
          </p:nvSpPr>
          <p:spPr>
            <a:xfrm>
              <a:off x="6963334" y="4280128"/>
              <a:ext cx="326092" cy="326092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z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6EFF2E8-CD17-A964-8D2B-D7C10B0CDEB3}"/>
                </a:ext>
              </a:extLst>
            </p:cNvPr>
            <p:cNvSpPr/>
            <p:nvPr/>
          </p:nvSpPr>
          <p:spPr>
            <a:xfrm>
              <a:off x="9489140" y="2609331"/>
              <a:ext cx="326092" cy="326092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1FBC0C3-5EB5-5444-DA9D-F90F15555B92}"/>
                </a:ext>
              </a:extLst>
            </p:cNvPr>
            <p:cNvSpPr/>
            <p:nvPr/>
          </p:nvSpPr>
          <p:spPr>
            <a:xfrm>
              <a:off x="9489140" y="3127842"/>
              <a:ext cx="326092" cy="326092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F5CFCE6-FDD5-C262-6637-623777A7DAF7}"/>
                </a:ext>
              </a:extLst>
            </p:cNvPr>
            <p:cNvSpPr/>
            <p:nvPr/>
          </p:nvSpPr>
          <p:spPr>
            <a:xfrm>
              <a:off x="9489140" y="4280128"/>
              <a:ext cx="326092" cy="326092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z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40D3969-9164-0E3A-989E-1BD7D83D4D77}"/>
                </a:ext>
              </a:extLst>
            </p:cNvPr>
            <p:cNvSpPr/>
            <p:nvPr/>
          </p:nvSpPr>
          <p:spPr>
            <a:xfrm>
              <a:off x="4953559" y="2998414"/>
              <a:ext cx="584947" cy="58494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168A6ED-AD67-E46F-2080-774F691A4709}"/>
                </a:ext>
              </a:extLst>
            </p:cNvPr>
            <p:cNvSpPr/>
            <p:nvPr/>
          </p:nvSpPr>
          <p:spPr>
            <a:xfrm>
              <a:off x="6833906" y="2479903"/>
              <a:ext cx="584947" cy="58494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9C6A2D8-BC91-CF77-18B0-BE6CDE558C92}"/>
                </a:ext>
              </a:extLst>
            </p:cNvPr>
            <p:cNvSpPr/>
            <p:nvPr/>
          </p:nvSpPr>
          <p:spPr>
            <a:xfrm>
              <a:off x="9359712" y="4150700"/>
              <a:ext cx="584947" cy="58494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7CC2E40-41EA-82D0-6917-5AE90E17092B}"/>
                </a:ext>
              </a:extLst>
            </p:cNvPr>
            <p:cNvSpPr txBox="1"/>
            <p:nvPr/>
          </p:nvSpPr>
          <p:spPr>
            <a:xfrm rot="5400000">
              <a:off x="5090341" y="3714680"/>
              <a:ext cx="450057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dirty="0"/>
                <a:t>…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8DFCC6D-C7E7-4035-E2E5-B0659843000F}"/>
                </a:ext>
              </a:extLst>
            </p:cNvPr>
            <p:cNvSpPr txBox="1"/>
            <p:nvPr/>
          </p:nvSpPr>
          <p:spPr>
            <a:xfrm rot="5400000">
              <a:off x="6976080" y="3669344"/>
              <a:ext cx="450057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dirty="0"/>
                <a:t>…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9D52841-CD28-1DF0-3515-F5415867E254}"/>
                </a:ext>
              </a:extLst>
            </p:cNvPr>
            <p:cNvSpPr txBox="1"/>
            <p:nvPr/>
          </p:nvSpPr>
          <p:spPr>
            <a:xfrm rot="5400000">
              <a:off x="9533261" y="3669344"/>
              <a:ext cx="450057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dirty="0"/>
                <a:t>…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2BFAA61-DE4D-733B-D20D-FA3B458E292F}"/>
              </a:ext>
            </a:extLst>
          </p:cNvPr>
          <p:cNvGrpSpPr/>
          <p:nvPr/>
        </p:nvGrpSpPr>
        <p:grpSpPr>
          <a:xfrm>
            <a:off x="293462" y="5079644"/>
            <a:ext cx="11691708" cy="1569928"/>
            <a:chOff x="293462" y="4631447"/>
            <a:chExt cx="11691708" cy="156992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3992954-3578-C3C8-BAC1-56462581B850}"/>
                </a:ext>
              </a:extLst>
            </p:cNvPr>
            <p:cNvSpPr/>
            <p:nvPr/>
          </p:nvSpPr>
          <p:spPr>
            <a:xfrm>
              <a:off x="293462" y="4631447"/>
              <a:ext cx="11691708" cy="1569928"/>
            </a:xfrm>
            <a:prstGeom prst="rect">
              <a:avLst/>
            </a:prstGeom>
            <a:solidFill>
              <a:srgbClr val="DEEBF7">
                <a:alpha val="63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Content Placeholder 2">
                  <a:extLst>
                    <a:ext uri="{FF2B5EF4-FFF2-40B4-BE49-F238E27FC236}">
                      <a16:creationId xmlns:a16="http://schemas.microsoft.com/office/drawing/2014/main" id="{58AF09B8-16FF-B114-2E14-1B216C1C695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60828" y="4715645"/>
                  <a:ext cx="7430590" cy="56414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320040" indent="-32004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●"/>
                    <a:defRPr sz="23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685800" indent="-27432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sz="2100" dirty="0"/>
                    <a:t>For each state s,  let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100" b="0" i="1" smtClean="0">
                          <a:latin typeface="Cambria Math" panose="02040503050406030204" pitchFamily="18" charset="0"/>
                        </a:rPr>
                        <m:t>Prob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100" dirty="0"/>
                </a:p>
              </p:txBody>
            </p:sp>
          </mc:Choice>
          <mc:Fallback xmlns="">
            <p:sp>
              <p:nvSpPr>
                <p:cNvPr id="43" name="Content Placeholder 2">
                  <a:extLst>
                    <a:ext uri="{FF2B5EF4-FFF2-40B4-BE49-F238E27FC236}">
                      <a16:creationId xmlns:a16="http://schemas.microsoft.com/office/drawing/2014/main" id="{58AF09B8-16FF-B114-2E14-1B216C1C69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828" y="4715645"/>
                  <a:ext cx="7430590" cy="564140"/>
                </a:xfrm>
                <a:prstGeom prst="rect">
                  <a:avLst/>
                </a:prstGeom>
                <a:blipFill>
                  <a:blip r:embed="rId3"/>
                  <a:stretch>
                    <a:fillRect l="-984" t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ontent Placeholder 2">
                  <a:extLst>
                    <a:ext uri="{FF2B5EF4-FFF2-40B4-BE49-F238E27FC236}">
                      <a16:creationId xmlns:a16="http://schemas.microsoft.com/office/drawing/2014/main" id="{63A84F9D-9365-83C4-5330-97886843458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13956" y="5578012"/>
                  <a:ext cx="11371214" cy="56414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320040" indent="-32004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●"/>
                    <a:defRPr sz="23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685800" indent="-27432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sz="2100" dirty="0"/>
                    <a:t>For each states s,  let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100" b="0" i="1" smtClean="0">
                          <a:latin typeface="Cambria Math" panose="02040503050406030204" pitchFamily="18" charset="0"/>
                        </a:rPr>
                        <m:t>Prob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1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sSup>
                            <m:sSupPr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lim>
                      </m:limLow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2100" b="0" i="1" smtClean="0">
                          <a:latin typeface="Cambria Math" panose="02040503050406030204" pitchFamily="18" charset="0"/>
                        </a:rPr>
                        <m:t>Prob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′)×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100" dirty="0"/>
                </a:p>
              </p:txBody>
            </p:sp>
          </mc:Choice>
          <mc:Fallback xmlns="">
            <p:sp>
              <p:nvSpPr>
                <p:cNvPr id="4" name="Content Placeholder 2">
                  <a:extLst>
                    <a:ext uri="{FF2B5EF4-FFF2-40B4-BE49-F238E27FC236}">
                      <a16:creationId xmlns:a16="http://schemas.microsoft.com/office/drawing/2014/main" id="{63A84F9D-9365-83C4-5330-9788684345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956" y="5578012"/>
                  <a:ext cx="11371214" cy="564140"/>
                </a:xfrm>
                <a:prstGeom prst="rect">
                  <a:avLst/>
                </a:prstGeom>
                <a:blipFill>
                  <a:blip r:embed="rId4"/>
                  <a:stretch>
                    <a:fillRect l="-643" t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ontent Placeholder 2">
                  <a:extLst>
                    <a:ext uri="{FF2B5EF4-FFF2-40B4-BE49-F238E27FC236}">
                      <a16:creationId xmlns:a16="http://schemas.microsoft.com/office/drawing/2014/main" id="{B0D58374-312C-0975-D784-0EED3D7021D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60828" y="5104729"/>
                  <a:ext cx="7430590" cy="56414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320040" indent="-32004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●"/>
                    <a:defRPr sz="23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685800" indent="-27432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●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sz="2100" dirty="0"/>
                    <a:t>For </a:t>
                  </a:r>
                  <a14:m>
                    <m:oMath xmlns:m="http://schemas.openxmlformats.org/officeDocument/2006/math"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=2, …, 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:  </m:t>
                      </m:r>
                    </m:oMath>
                  </a14:m>
                  <a:endParaRPr lang="en-US" sz="2100" dirty="0"/>
                </a:p>
              </p:txBody>
            </p:sp>
          </mc:Choice>
          <mc:Fallback xmlns="">
            <p:sp>
              <p:nvSpPr>
                <p:cNvPr id="9" name="Content Placeholder 2">
                  <a:extLst>
                    <a:ext uri="{FF2B5EF4-FFF2-40B4-BE49-F238E27FC236}">
                      <a16:creationId xmlns:a16="http://schemas.microsoft.com/office/drawing/2014/main" id="{B0D58374-312C-0975-D784-0EED3D7021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828" y="5104729"/>
                  <a:ext cx="7430590" cy="564140"/>
                </a:xfrm>
                <a:prstGeom prst="rect">
                  <a:avLst/>
                </a:prstGeom>
                <a:blipFill>
                  <a:blip r:embed="rId5"/>
                  <a:stretch>
                    <a:fillRect l="-984" t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461BE4C2-88BC-2A15-DB0B-EEEBDDE81D74}"/>
              </a:ext>
            </a:extLst>
          </p:cNvPr>
          <p:cNvSpPr txBox="1">
            <a:spLocks/>
          </p:cNvSpPr>
          <p:nvPr/>
        </p:nvSpPr>
        <p:spPr>
          <a:xfrm>
            <a:off x="360828" y="4576796"/>
            <a:ext cx="2478167" cy="56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●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/>
              <a:t>Viterbi Algorithm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B803DA5-3534-61B5-1522-B2855D1E8FF5}"/>
                  </a:ext>
                </a:extLst>
              </p14:cNvPr>
              <p14:cNvContentPartPr/>
              <p14:nvPr/>
            </p14:nvContentPartPr>
            <p14:xfrm>
              <a:off x="4140720" y="1015920"/>
              <a:ext cx="6556320" cy="1607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B803DA5-3534-61B5-1522-B2855D1E8FF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31360" y="1006560"/>
                <a:ext cx="6575040" cy="162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957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1AC73-F1BD-AF5F-B693-5B7ADD457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EFC2B-6EA2-5245-E769-592A161D46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Approximate Inference in HMM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9DFA19-B617-E3FB-B77C-BD5B807166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172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219201"/>
            <a:ext cx="6666805" cy="53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768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Particle Filtering</a:t>
            </a:r>
          </a:p>
        </p:txBody>
      </p:sp>
      <p:grpSp>
        <p:nvGrpSpPr>
          <p:cNvPr id="72706" name="Group 4"/>
          <p:cNvGrpSpPr>
            <a:grpSpLocks/>
          </p:cNvGrpSpPr>
          <p:nvPr/>
        </p:nvGrpSpPr>
        <p:grpSpPr bwMode="auto">
          <a:xfrm>
            <a:off x="8458200" y="1401762"/>
            <a:ext cx="2057400" cy="2057400"/>
            <a:chOff x="3984" y="1056"/>
            <a:chExt cx="1296" cy="1296"/>
          </a:xfrm>
        </p:grpSpPr>
        <p:sp>
          <p:nvSpPr>
            <p:cNvPr id="72730" name="Rectangle 5"/>
            <p:cNvSpPr>
              <a:spLocks noChangeArrowheads="1"/>
            </p:cNvSpPr>
            <p:nvPr/>
          </p:nvSpPr>
          <p:spPr bwMode="auto">
            <a:xfrm>
              <a:off x="3984" y="1056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0.0</a:t>
              </a:r>
            </a:p>
          </p:txBody>
        </p:sp>
        <p:sp>
          <p:nvSpPr>
            <p:cNvPr id="72731" name="Rectangle 6"/>
            <p:cNvSpPr>
              <a:spLocks noChangeArrowheads="1"/>
            </p:cNvSpPr>
            <p:nvPr/>
          </p:nvSpPr>
          <p:spPr bwMode="auto">
            <a:xfrm>
              <a:off x="4416" y="1056"/>
              <a:ext cx="432" cy="432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0.1</a:t>
              </a:r>
            </a:p>
          </p:txBody>
        </p:sp>
        <p:sp>
          <p:nvSpPr>
            <p:cNvPr id="72732" name="Rectangle 7"/>
            <p:cNvSpPr>
              <a:spLocks noChangeArrowheads="1"/>
            </p:cNvSpPr>
            <p:nvPr/>
          </p:nvSpPr>
          <p:spPr bwMode="auto">
            <a:xfrm>
              <a:off x="3984" y="1488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0.0</a:t>
              </a:r>
            </a:p>
          </p:txBody>
        </p:sp>
        <p:sp>
          <p:nvSpPr>
            <p:cNvPr id="72733" name="Rectangle 8"/>
            <p:cNvSpPr>
              <a:spLocks noChangeArrowheads="1"/>
            </p:cNvSpPr>
            <p:nvPr/>
          </p:nvSpPr>
          <p:spPr bwMode="auto">
            <a:xfrm>
              <a:off x="4416" y="1488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0.0</a:t>
              </a:r>
            </a:p>
          </p:txBody>
        </p:sp>
        <p:sp>
          <p:nvSpPr>
            <p:cNvPr id="72734" name="Rectangle 9"/>
            <p:cNvSpPr>
              <a:spLocks noChangeArrowheads="1"/>
            </p:cNvSpPr>
            <p:nvPr/>
          </p:nvSpPr>
          <p:spPr bwMode="auto">
            <a:xfrm>
              <a:off x="4848" y="1056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0.0</a:t>
              </a:r>
            </a:p>
          </p:txBody>
        </p:sp>
        <p:sp>
          <p:nvSpPr>
            <p:cNvPr id="72735" name="Rectangle 10"/>
            <p:cNvSpPr>
              <a:spLocks noChangeArrowheads="1"/>
            </p:cNvSpPr>
            <p:nvPr/>
          </p:nvSpPr>
          <p:spPr bwMode="auto">
            <a:xfrm>
              <a:off x="4848" y="1488"/>
              <a:ext cx="432" cy="43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0.2</a:t>
              </a:r>
            </a:p>
          </p:txBody>
        </p:sp>
        <p:sp>
          <p:nvSpPr>
            <p:cNvPr id="72736" name="Rectangle 11"/>
            <p:cNvSpPr>
              <a:spLocks noChangeArrowheads="1"/>
            </p:cNvSpPr>
            <p:nvPr/>
          </p:nvSpPr>
          <p:spPr bwMode="auto">
            <a:xfrm>
              <a:off x="3984" y="1920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0.0</a:t>
              </a:r>
            </a:p>
          </p:txBody>
        </p:sp>
        <p:sp>
          <p:nvSpPr>
            <p:cNvPr id="72737" name="Rectangle 12"/>
            <p:cNvSpPr>
              <a:spLocks noChangeArrowheads="1"/>
            </p:cNvSpPr>
            <p:nvPr/>
          </p:nvSpPr>
          <p:spPr bwMode="auto">
            <a:xfrm>
              <a:off x="4416" y="1920"/>
              <a:ext cx="432" cy="43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0.2</a:t>
              </a:r>
            </a:p>
          </p:txBody>
        </p:sp>
        <p:sp>
          <p:nvSpPr>
            <p:cNvPr id="72738" name="Rectangle 13"/>
            <p:cNvSpPr>
              <a:spLocks noChangeArrowheads="1"/>
            </p:cNvSpPr>
            <p:nvPr/>
          </p:nvSpPr>
          <p:spPr bwMode="auto">
            <a:xfrm>
              <a:off x="4848" y="1920"/>
              <a:ext cx="432" cy="432"/>
            </a:xfrm>
            <a:prstGeom prst="rect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0.5</a:t>
              </a:r>
            </a:p>
          </p:txBody>
        </p:sp>
      </p:grpSp>
      <p:grpSp>
        <p:nvGrpSpPr>
          <p:cNvPr id="72707" name="Group 37"/>
          <p:cNvGrpSpPr>
            <a:grpSpLocks/>
          </p:cNvGrpSpPr>
          <p:nvPr/>
        </p:nvGrpSpPr>
        <p:grpSpPr bwMode="auto">
          <a:xfrm>
            <a:off x="8458200" y="4297362"/>
            <a:ext cx="2057400" cy="2057400"/>
            <a:chOff x="6324600" y="4419600"/>
            <a:chExt cx="2057400" cy="2057400"/>
          </a:xfrm>
        </p:grpSpPr>
        <p:grpSp>
          <p:nvGrpSpPr>
            <p:cNvPr id="72710" name="Group 14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72721" name="Rectangle 1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2" name="Rectangle 1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3" name="Rectangle 1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4" name="Rectangle 1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5" name="Rectangle 1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6" name="Rectangle 2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7" name="Rectangle 2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8" name="Rectangle 2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9" name="Rectangle 2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2711" name="Oval 24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2" name="Oval 25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3" name="Oval 26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4" name="Oval 27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5" name="Oval 28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6" name="Oval 29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7" name="Oval 30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8" name="Oval 31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9" name="Oval 32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0" name="Oval 33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Isosceles Triangle 36"/>
          <p:cNvSpPr/>
          <p:nvPr/>
        </p:nvSpPr>
        <p:spPr>
          <a:xfrm flipV="1">
            <a:off x="9067800" y="3687762"/>
            <a:ext cx="838200" cy="381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841248" y="1435608"/>
            <a:ext cx="7159752" cy="516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Calibri" panose="020F0502020204030204" pitchFamily="34" charset="0"/>
              <a:buChar char="●"/>
              <a:defRPr/>
            </a:pPr>
            <a:r>
              <a:rPr lang="en-US" sz="2300" kern="0" dirty="0">
                <a:latin typeface="Arial" panose="020B0604020202020204" pitchFamily="34" charset="0"/>
                <a:cs typeface="Arial" panose="020B0604020202020204" pitchFamily="34" charset="0"/>
              </a:rPr>
              <a:t>Filtering: approximate solution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Calibri" panose="020F0502020204030204" pitchFamily="34" charset="0"/>
              <a:buChar char="●"/>
              <a:defRPr/>
            </a:pPr>
            <a:endParaRPr lang="en-US" sz="23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Calibri" panose="020F0502020204030204" pitchFamily="34" charset="0"/>
              <a:buChar char="●"/>
              <a:defRPr/>
            </a:pPr>
            <a:r>
              <a:rPr lang="en-US" sz="2300" kern="0" dirty="0">
                <a:latin typeface="Arial" panose="020B0604020202020204" pitchFamily="34" charset="0"/>
                <a:cs typeface="Arial" panose="020B0604020202020204" pitchFamily="34" charset="0"/>
              </a:rPr>
              <a:t>Sometimes |X| is too big to use exact inference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Calibri" panose="020F0502020204030204" pitchFamily="34" charset="0"/>
              <a:buChar char="●"/>
              <a:defRPr/>
            </a:pPr>
            <a:r>
              <a:rPr lang="en-US" sz="1900" kern="0" dirty="0">
                <a:latin typeface="Arial" panose="020B0604020202020204" pitchFamily="34" charset="0"/>
                <a:cs typeface="Arial" panose="020B0604020202020204" pitchFamily="34" charset="0"/>
              </a:rPr>
              <a:t>|X| may be too big to even store P(X)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Calibri" panose="020F0502020204030204" pitchFamily="34" charset="0"/>
              <a:buChar char="●"/>
              <a:defRPr/>
            </a:pPr>
            <a:r>
              <a:rPr lang="en-US" sz="1900" kern="0" dirty="0">
                <a:latin typeface="Arial" panose="020B0604020202020204" pitchFamily="34" charset="0"/>
                <a:cs typeface="Arial" panose="020B0604020202020204" pitchFamily="34" charset="0"/>
              </a:rPr>
              <a:t>E.g. X is continuous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Calibri" panose="020F0502020204030204" pitchFamily="34" charset="0"/>
              <a:buChar char="●"/>
              <a:defRPr/>
            </a:pPr>
            <a:endParaRPr lang="en-US" sz="19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Calibri" panose="020F0502020204030204" pitchFamily="34" charset="0"/>
              <a:buChar char="●"/>
              <a:defRPr/>
            </a:pPr>
            <a:r>
              <a:rPr lang="en-US" sz="2300" kern="0" dirty="0">
                <a:latin typeface="Arial" panose="020B0604020202020204" pitchFamily="34" charset="0"/>
                <a:cs typeface="Arial" panose="020B0604020202020204" pitchFamily="34" charset="0"/>
              </a:rPr>
              <a:t>Solution: approximate inference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Calibri" panose="020F0502020204030204" pitchFamily="34" charset="0"/>
              <a:buChar char="●"/>
              <a:defRPr/>
            </a:pPr>
            <a:r>
              <a:rPr lang="en-US" sz="1900" kern="0" dirty="0">
                <a:latin typeface="Arial" panose="020B0604020202020204" pitchFamily="34" charset="0"/>
                <a:cs typeface="Arial" panose="020B0604020202020204" pitchFamily="34" charset="0"/>
              </a:rPr>
              <a:t>Track samples of X, not all values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Calibri" panose="020F0502020204030204" pitchFamily="34" charset="0"/>
              <a:buChar char="●"/>
              <a:defRPr/>
            </a:pPr>
            <a:r>
              <a:rPr lang="en-US" sz="1900" kern="0" dirty="0">
                <a:latin typeface="Arial" panose="020B0604020202020204" pitchFamily="34" charset="0"/>
                <a:cs typeface="Arial" panose="020B0604020202020204" pitchFamily="34" charset="0"/>
              </a:rPr>
              <a:t>Samples are called particles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Calibri" panose="020F0502020204030204" pitchFamily="34" charset="0"/>
              <a:buChar char="●"/>
              <a:defRPr/>
            </a:pPr>
            <a:r>
              <a:rPr lang="en-US" sz="1900" kern="0" dirty="0">
                <a:latin typeface="Arial" panose="020B0604020202020204" pitchFamily="34" charset="0"/>
                <a:cs typeface="Arial" panose="020B0604020202020204" pitchFamily="34" charset="0"/>
              </a:rPr>
              <a:t>Time per step is linear in the number of samples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Calibri" panose="020F0502020204030204" pitchFamily="34" charset="0"/>
              <a:buChar char="●"/>
              <a:defRPr/>
            </a:pPr>
            <a:r>
              <a:rPr lang="en-US" sz="1900" kern="0" dirty="0">
                <a:latin typeface="Arial" panose="020B0604020202020204" pitchFamily="34" charset="0"/>
                <a:cs typeface="Arial" panose="020B0604020202020204" pitchFamily="34" charset="0"/>
              </a:rPr>
              <a:t>But: number needed may be large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Calibri" panose="020F0502020204030204" pitchFamily="34" charset="0"/>
              <a:buChar char="●"/>
              <a:defRPr/>
            </a:pPr>
            <a:r>
              <a:rPr lang="en-US" sz="1900" kern="0" dirty="0">
                <a:latin typeface="Arial" panose="020B0604020202020204" pitchFamily="34" charset="0"/>
                <a:cs typeface="Arial" panose="020B0604020202020204" pitchFamily="34" charset="0"/>
              </a:rPr>
              <a:t>In memory: list of particles, not states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Calibri" panose="020F0502020204030204" pitchFamily="34" charset="0"/>
              <a:buChar char="●"/>
              <a:defRPr/>
            </a:pPr>
            <a:endParaRPr lang="en-US" sz="19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Calibri" panose="020F0502020204030204" pitchFamily="34" charset="0"/>
              <a:buChar char="●"/>
              <a:defRPr/>
            </a:pPr>
            <a:r>
              <a:rPr lang="en-US" sz="2300" kern="0" dirty="0">
                <a:latin typeface="Arial" panose="020B0604020202020204" pitchFamily="34" charset="0"/>
                <a:cs typeface="Arial" panose="020B0604020202020204" pitchFamily="34" charset="0"/>
              </a:rPr>
              <a:t>This is how robot localization works in practice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Calibri" panose="020F0502020204030204" pitchFamily="34" charset="0"/>
              <a:buChar char="●"/>
              <a:defRPr/>
            </a:pPr>
            <a:endParaRPr lang="en-US" sz="23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Calibri" panose="020F0502020204030204" pitchFamily="34" charset="0"/>
              <a:buChar char="●"/>
              <a:defRPr/>
            </a:pPr>
            <a:r>
              <a:rPr lang="en-US" sz="2300" kern="0" dirty="0">
                <a:latin typeface="Arial" panose="020B0604020202020204" pitchFamily="34" charset="0"/>
                <a:cs typeface="Arial" panose="020B0604020202020204" pitchFamily="34" charset="0"/>
              </a:rPr>
              <a:t>Particle is just new name for sample</a:t>
            </a:r>
          </a:p>
        </p:txBody>
      </p:sp>
    </p:spTree>
    <p:extLst>
      <p:ext uri="{BB962C8B-B14F-4D97-AF65-F5344CB8AC3E}">
        <p14:creationId xmlns:p14="http://schemas.microsoft.com/office/powerpoint/2010/main" val="246508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Random walk in one dimension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03565"/>
            <a:ext cx="10273937" cy="4336505"/>
          </a:xfrm>
        </p:spPr>
        <p:txBody>
          <a:bodyPr>
            <a:normAutofit/>
          </a:bodyPr>
          <a:lstStyle/>
          <a:p>
            <a:r>
              <a:rPr lang="en-US" dirty="0"/>
              <a:t>State: location on the unbounded integer line</a:t>
            </a:r>
          </a:p>
          <a:p>
            <a:r>
              <a:rPr lang="en-US" dirty="0"/>
              <a:t>Initial probability: starts at 0</a:t>
            </a:r>
          </a:p>
          <a:p>
            <a:r>
              <a:rPr lang="en-US" dirty="0"/>
              <a:t>Transition model: </a:t>
            </a:r>
            <a:r>
              <a:rPr lang="en-US" dirty="0">
                <a:solidFill>
                  <a:srgbClr val="CC00CC"/>
                </a:solidFill>
              </a:rPr>
              <a:t>P(</a:t>
            </a:r>
            <a:r>
              <a:rPr lang="en-US" dirty="0" err="1">
                <a:solidFill>
                  <a:srgbClr val="CC00CC"/>
                </a:solidFill>
              </a:rPr>
              <a:t>X</a:t>
            </a:r>
            <a:r>
              <a:rPr lang="en-US" baseline="-25000" dirty="0" err="1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 = k| X</a:t>
            </a:r>
            <a:r>
              <a:rPr lang="en-US" baseline="-25000" dirty="0">
                <a:solidFill>
                  <a:srgbClr val="CC00CC"/>
                </a:solidFill>
              </a:rPr>
              <a:t>t-1</a:t>
            </a:r>
            <a:r>
              <a:rPr lang="en-US" dirty="0">
                <a:solidFill>
                  <a:srgbClr val="CC00CC"/>
                </a:solidFill>
              </a:rPr>
              <a:t>= k±1) = 0.5 </a:t>
            </a:r>
          </a:p>
          <a:p>
            <a:r>
              <a:rPr lang="en-US" dirty="0"/>
              <a:t>Applications: particle motion in crystals, stock prices, etc.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1756955" y="1472747"/>
            <a:ext cx="9448800" cy="636032"/>
            <a:chOff x="1828800" y="1409700"/>
            <a:chExt cx="9448800" cy="636032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1828800" y="1524000"/>
              <a:ext cx="94488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324600" y="1524000"/>
              <a:ext cx="0" cy="2286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495800" y="1524000"/>
              <a:ext cx="0" cy="2286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781800" y="1524000"/>
              <a:ext cx="0" cy="2286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239000" y="1524000"/>
              <a:ext cx="0" cy="2286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867400" y="1524000"/>
              <a:ext cx="0" cy="2286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410200" y="1524000"/>
              <a:ext cx="0" cy="2286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696200" y="1524000"/>
              <a:ext cx="0" cy="2286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153400" y="1524000"/>
              <a:ext cx="0" cy="2286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953000" y="1524000"/>
              <a:ext cx="0" cy="2286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267200" y="1676400"/>
              <a:ext cx="389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-4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15487" y="1676400"/>
              <a:ext cx="389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-3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72687" y="1676400"/>
              <a:ext cx="389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629887" y="1676400"/>
              <a:ext cx="389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63287" y="16764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21156" y="16764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078356" y="16764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535556" y="16764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992756" y="16764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6210300" y="1409700"/>
              <a:ext cx="228600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Arrow Connector 38"/>
            <p:cNvCxnSpPr>
              <a:stCxn id="30" idx="6"/>
            </p:cNvCxnSpPr>
            <p:nvPr/>
          </p:nvCxnSpPr>
          <p:spPr>
            <a:xfrm flipV="1">
              <a:off x="6438900" y="1511300"/>
              <a:ext cx="406400" cy="1270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0" idx="2"/>
            </p:cNvCxnSpPr>
            <p:nvPr/>
          </p:nvCxnSpPr>
          <p:spPr>
            <a:xfrm flipH="1">
              <a:off x="5778500" y="1524000"/>
              <a:ext cx="431800" cy="1270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948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Representation: Particles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841248" y="1435608"/>
            <a:ext cx="8519760" cy="4525963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pitchFamily="34" charset="-128"/>
              </a:rPr>
              <a:t>Our representation of P(X) is now a list of N particles (samples)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Generally, N &lt;&lt; |X|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Storing map from X to counts would defeat the point</a:t>
            </a:r>
          </a:p>
          <a:p>
            <a:endParaRPr lang="en-US" sz="2000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P(x) approximated by number of particles with value x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So, many x may have P(x) = 0 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More particles, more accuracy</a:t>
            </a:r>
          </a:p>
          <a:p>
            <a:pPr lvl="1"/>
            <a:endParaRPr lang="en-US" sz="2300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For now, all particles have a weight of 1</a:t>
            </a:r>
          </a:p>
          <a:p>
            <a:pPr lvl="1"/>
            <a:endParaRPr lang="en-US" sz="2300" dirty="0">
              <a:ea typeface="ＭＳ Ｐゴシック" pitchFamily="34" charset="-128"/>
            </a:endParaRPr>
          </a:p>
        </p:txBody>
      </p:sp>
      <p:grpSp>
        <p:nvGrpSpPr>
          <p:cNvPr id="73732" name="Group 26"/>
          <p:cNvGrpSpPr>
            <a:grpSpLocks/>
          </p:cNvGrpSpPr>
          <p:nvPr/>
        </p:nvGrpSpPr>
        <p:grpSpPr bwMode="auto">
          <a:xfrm rot="-5400000">
            <a:off x="9558337" y="1752600"/>
            <a:ext cx="1566863" cy="1566863"/>
            <a:chOff x="6324600" y="4419600"/>
            <a:chExt cx="2057400" cy="2057400"/>
          </a:xfrm>
        </p:grpSpPr>
        <p:grpSp>
          <p:nvGrpSpPr>
            <p:cNvPr id="73734" name="Group 49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73745" name="Rectangle 60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46" name="Rectangle 61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47" name="Rectangle 62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48" name="Rectangle 63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49" name="Rectangle 64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50" name="Rectangle 65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51" name="Rectangle 66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52" name="Rectangle 67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53" name="Rectangle 68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735" name="Oval 50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6" name="Oval 51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7" name="Oval 52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8" name="Oval 53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9" name="Oval 54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0" name="Oval 55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1" name="Oval 56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2" name="Oval 57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3" name="Oval 58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4" name="Oval 59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733" name="TextBox 69"/>
          <p:cNvSpPr txBox="1">
            <a:spLocks noChangeArrowheads="1"/>
          </p:cNvSpPr>
          <p:nvPr/>
        </p:nvSpPr>
        <p:spPr bwMode="auto">
          <a:xfrm>
            <a:off x="9939337" y="3810000"/>
            <a:ext cx="838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200">
                <a:solidFill>
                  <a:srgbClr val="00B050"/>
                </a:solidFill>
                <a:latin typeface="Calibri"/>
                <a:cs typeface="Calibri"/>
              </a:rPr>
              <a:t>    (3,3)   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(1,2)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</p:txBody>
      </p:sp>
    </p:spTree>
    <p:extLst>
      <p:ext uri="{BB962C8B-B14F-4D97-AF65-F5344CB8AC3E}">
        <p14:creationId xmlns:p14="http://schemas.microsoft.com/office/powerpoint/2010/main" val="366025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Particle Filtering: Elapse Time</a:t>
            </a:r>
          </a:p>
        </p:txBody>
      </p:sp>
      <p:sp>
        <p:nvSpPr>
          <p:cNvPr id="73734" name="Rectangle 3"/>
          <p:cNvSpPr txBox="1">
            <a:spLocks noChangeArrowheads="1"/>
          </p:cNvSpPr>
          <p:nvPr/>
        </p:nvSpPr>
        <p:spPr bwMode="auto">
          <a:xfrm>
            <a:off x="841248" y="1435608"/>
            <a:ext cx="6629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 typeface="Calibri" panose="020F0502020204030204" pitchFamily="34" charset="0"/>
              <a:buChar char="●"/>
              <a:defRPr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Each particle is moved by sampling its next position from the transition model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Char char="§"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5" defTabSz="4572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Char char="§"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5" defTabSz="4572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Char char="§"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Calibri" panose="020F0502020204030204" pitchFamily="34" charset="0"/>
              <a:buChar char="●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is like prior sampling – samples’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frequencies reflect the transition probabilities</a:t>
            </a:r>
          </a:p>
          <a:p>
            <a:pPr marL="2286000" lvl="5" indent="0" defTabSz="4572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5" defTabSz="4572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Char char="§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Calibri" panose="020F0502020204030204" pitchFamily="34" charset="0"/>
              <a:buChar char="●"/>
              <a:defRPr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This captures the passage of time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Calibri" panose="020F0502020204030204" pitchFamily="34" charset="0"/>
              <a:buChar char="●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enough samples, close to exact values before and after (consistent)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Char char="§"/>
              <a:defRPr/>
            </a:pPr>
            <a:endParaRPr lang="en-US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755" name="Picture 6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2441592"/>
            <a:ext cx="27781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4756" name="Group 49"/>
          <p:cNvGrpSpPr>
            <a:grpSpLocks/>
          </p:cNvGrpSpPr>
          <p:nvPr/>
        </p:nvGrpSpPr>
        <p:grpSpPr bwMode="auto">
          <a:xfrm rot="-5400000">
            <a:off x="9101137" y="1828800"/>
            <a:ext cx="1566863" cy="1566863"/>
            <a:chOff x="6324600" y="4419600"/>
            <a:chExt cx="2057400" cy="2057400"/>
          </a:xfrm>
        </p:grpSpPr>
        <p:grpSp>
          <p:nvGrpSpPr>
            <p:cNvPr id="74782" name="Group 72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74793" name="Rectangle 84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4" name="Rectangle 85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5" name="Rectangle 86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6" name="Rectangle 87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7" name="Rectangle 88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8" name="Rectangle 89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9" name="Rectangle 90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00" name="Rectangle 91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01" name="Rectangle 92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4783" name="Oval 73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4" name="Oval 74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5" name="Oval 75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6" name="Oval 76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7" name="Oval 77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8" name="Oval 78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9" name="Oval 79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90" name="Oval 80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91" name="Oval 81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92" name="Oval 83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" name="Isosceles Triangle 50"/>
          <p:cNvSpPr/>
          <p:nvPr/>
        </p:nvSpPr>
        <p:spPr bwMode="auto">
          <a:xfrm flipV="1">
            <a:off x="9558337" y="3962400"/>
            <a:ext cx="639763" cy="2889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grpSp>
        <p:nvGrpSpPr>
          <p:cNvPr id="74758" name="Group 2"/>
          <p:cNvGrpSpPr>
            <a:grpSpLocks/>
          </p:cNvGrpSpPr>
          <p:nvPr/>
        </p:nvGrpSpPr>
        <p:grpSpPr bwMode="auto">
          <a:xfrm>
            <a:off x="9101137" y="4648200"/>
            <a:ext cx="1566863" cy="1566863"/>
            <a:chOff x="6700158" y="2188371"/>
            <a:chExt cx="1567543" cy="1566862"/>
          </a:xfrm>
        </p:grpSpPr>
        <p:grpSp>
          <p:nvGrpSpPr>
            <p:cNvPr id="74762" name="Group 51"/>
            <p:cNvGrpSpPr>
              <a:grpSpLocks/>
            </p:cNvGrpSpPr>
            <p:nvPr/>
          </p:nvGrpSpPr>
          <p:grpSpPr bwMode="auto">
            <a:xfrm rot="-5400000">
              <a:off x="6700499" y="2188030"/>
              <a:ext cx="1566862" cy="1567543"/>
              <a:chOff x="3984" y="1056"/>
              <a:chExt cx="1296" cy="1296"/>
            </a:xfrm>
          </p:grpSpPr>
          <p:sp>
            <p:nvSpPr>
              <p:cNvPr id="74773" name="Rectangle 63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4" name="Rectangle 6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5" name="Rectangle 65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6" name="Rectangle 6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7" name="Rectangle 67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8" name="Rectangle 68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9" name="Rectangle 69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80" name="Rectangle 70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81" name="Rectangle 71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4763" name="Oval 52"/>
            <p:cNvSpPr>
              <a:spLocks noChangeArrowheads="1"/>
            </p:cNvSpPr>
            <p:nvPr/>
          </p:nvSpPr>
          <p:spPr bwMode="auto">
            <a:xfrm rot="-5400000">
              <a:off x="7861326" y="2942760"/>
              <a:ext cx="116064" cy="11611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4" name="Oval 53"/>
            <p:cNvSpPr>
              <a:spLocks noChangeArrowheads="1"/>
            </p:cNvSpPr>
            <p:nvPr/>
          </p:nvSpPr>
          <p:spPr bwMode="auto">
            <a:xfrm rot="-5400000">
              <a:off x="8035498" y="2826696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5" name="Oval 54"/>
            <p:cNvSpPr>
              <a:spLocks noChangeArrowheads="1"/>
            </p:cNvSpPr>
            <p:nvPr/>
          </p:nvSpPr>
          <p:spPr bwMode="auto">
            <a:xfrm rot="-5400000">
              <a:off x="8035498" y="305882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6" name="Oval 55"/>
            <p:cNvSpPr>
              <a:spLocks noChangeArrowheads="1"/>
            </p:cNvSpPr>
            <p:nvPr/>
          </p:nvSpPr>
          <p:spPr bwMode="auto">
            <a:xfrm rot="-5400000">
              <a:off x="7977441" y="2304409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7" name="Oval 56"/>
            <p:cNvSpPr>
              <a:spLocks noChangeArrowheads="1"/>
            </p:cNvSpPr>
            <p:nvPr/>
          </p:nvSpPr>
          <p:spPr bwMode="auto">
            <a:xfrm rot="-5400000">
              <a:off x="7454926" y="2942760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8" name="Oval 57"/>
            <p:cNvSpPr>
              <a:spLocks noChangeArrowheads="1"/>
            </p:cNvSpPr>
            <p:nvPr/>
          </p:nvSpPr>
          <p:spPr bwMode="auto">
            <a:xfrm rot="-5400000">
              <a:off x="7977441" y="346504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9" name="Oval 58"/>
            <p:cNvSpPr>
              <a:spLocks noChangeArrowheads="1"/>
            </p:cNvSpPr>
            <p:nvPr/>
          </p:nvSpPr>
          <p:spPr bwMode="auto">
            <a:xfrm rot="-5400000">
              <a:off x="6932412" y="24204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0" name="Oval 59"/>
            <p:cNvSpPr>
              <a:spLocks noChangeArrowheads="1"/>
            </p:cNvSpPr>
            <p:nvPr/>
          </p:nvSpPr>
          <p:spPr bwMode="auto">
            <a:xfrm rot="-5400000">
              <a:off x="7977441" y="247850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1" name="Oval 60"/>
            <p:cNvSpPr>
              <a:spLocks noChangeArrowheads="1"/>
            </p:cNvSpPr>
            <p:nvPr/>
          </p:nvSpPr>
          <p:spPr bwMode="auto">
            <a:xfrm rot="-5400000">
              <a:off x="7454926" y="247850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2" name="Oval 61"/>
            <p:cNvSpPr>
              <a:spLocks noChangeArrowheads="1"/>
            </p:cNvSpPr>
            <p:nvPr/>
          </p:nvSpPr>
          <p:spPr bwMode="auto">
            <a:xfrm rot="-5400000">
              <a:off x="7454926" y="2304409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63" name="Shape 67"/>
          <p:cNvCxnSpPr>
            <a:stCxn id="74787" idx="3"/>
          </p:cNvCxnSpPr>
          <p:nvPr/>
        </p:nvCxnSpPr>
        <p:spPr bwMode="auto">
          <a:xfrm flipH="1">
            <a:off x="10320337" y="1985963"/>
            <a:ext cx="215900" cy="3424237"/>
          </a:xfrm>
          <a:prstGeom prst="curvedConnector4">
            <a:avLst>
              <a:gd name="adj1" fmla="val -106216"/>
              <a:gd name="adj2" fmla="val 62118"/>
            </a:avLst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760" name="TextBox 96"/>
          <p:cNvSpPr txBox="1">
            <a:spLocks noChangeArrowheads="1"/>
          </p:cNvSpPr>
          <p:nvPr/>
        </p:nvSpPr>
        <p:spPr bwMode="auto">
          <a:xfrm>
            <a:off x="7653337" y="1676400"/>
            <a:ext cx="9017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200">
                <a:solidFill>
                  <a:srgbClr val="00B050"/>
                </a:solidFill>
                <a:latin typeface="Calibri"/>
                <a:cs typeface="Calibri"/>
              </a:rPr>
              <a:t>    (3,3)   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(1,2)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</p:txBody>
      </p:sp>
      <p:sp>
        <p:nvSpPr>
          <p:cNvPr id="74761" name="TextBox 100"/>
          <p:cNvSpPr txBox="1">
            <a:spLocks noChangeArrowheads="1"/>
          </p:cNvSpPr>
          <p:nvPr/>
        </p:nvSpPr>
        <p:spPr bwMode="auto">
          <a:xfrm>
            <a:off x="7653337" y="4267200"/>
            <a:ext cx="9779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20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(3,1)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</p:txBody>
      </p:sp>
    </p:spTree>
    <p:extLst>
      <p:ext uri="{BB962C8B-B14F-4D97-AF65-F5344CB8AC3E}">
        <p14:creationId xmlns:p14="http://schemas.microsoft.com/office/powerpoint/2010/main" val="83966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3"/>
          <p:cNvSpPr txBox="1">
            <a:spLocks noChangeArrowheads="1"/>
          </p:cNvSpPr>
          <p:nvPr/>
        </p:nvSpPr>
        <p:spPr bwMode="auto">
          <a:xfrm>
            <a:off x="841248" y="1435608"/>
            <a:ext cx="6096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320040" lvl="1" indent="-32004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●"/>
            </a:pPr>
            <a:r>
              <a:rPr lang="en-US" sz="2300" dirty="0">
                <a:cs typeface="Arial" panose="020B0604020202020204" pitchFamily="34" charset="0"/>
              </a:rPr>
              <a:t>Don’</a:t>
            </a:r>
            <a:r>
              <a:rPr lang="en-US" altLang="ja-JP" sz="2300" dirty="0">
                <a:cs typeface="Arial" panose="020B0604020202020204" pitchFamily="34" charset="0"/>
              </a:rPr>
              <a:t>t sample observation, fix it</a:t>
            </a:r>
          </a:p>
          <a:p>
            <a:pPr marL="1714500" lvl="3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●"/>
            </a:pPr>
            <a:endParaRPr lang="en-US" altLang="ja-JP" sz="2300" dirty="0">
              <a:cs typeface="Arial" panose="020B0604020202020204" pitchFamily="34" charset="0"/>
            </a:endParaRPr>
          </a:p>
          <a:p>
            <a:pPr marL="320040" lvl="1" indent="-32004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●"/>
            </a:pPr>
            <a:r>
              <a:rPr lang="en-US" sz="2300" dirty="0">
                <a:cs typeface="Arial" panose="020B0604020202020204" pitchFamily="34" charset="0"/>
              </a:rPr>
              <a:t>Similar to </a:t>
            </a:r>
            <a:r>
              <a:rPr lang="en-US" sz="2300" b="1" dirty="0">
                <a:cs typeface="Arial" panose="020B0604020202020204" pitchFamily="34" charset="0"/>
              </a:rPr>
              <a:t>likelihood weighting</a:t>
            </a:r>
            <a:r>
              <a:rPr lang="en-US" sz="2300" dirty="0">
                <a:cs typeface="Arial" panose="020B0604020202020204" pitchFamily="34" charset="0"/>
              </a:rPr>
              <a:t>, </a:t>
            </a:r>
            <a:r>
              <a:rPr lang="en-US" sz="2300" dirty="0" err="1">
                <a:cs typeface="Arial" panose="020B0604020202020204" pitchFamily="34" charset="0"/>
              </a:rPr>
              <a:t>downweight</a:t>
            </a:r>
            <a:r>
              <a:rPr lang="en-US" sz="2300" dirty="0">
                <a:cs typeface="Arial" panose="020B0604020202020204" pitchFamily="34" charset="0"/>
              </a:rPr>
              <a:t> samples based on the evidence</a:t>
            </a:r>
          </a:p>
          <a:p>
            <a:pPr marL="320040" indent="-32004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endParaRPr lang="en-US" sz="2300" dirty="0">
              <a:cs typeface="Arial" panose="020B0604020202020204" pitchFamily="34" charset="0"/>
            </a:endParaRPr>
          </a:p>
          <a:p>
            <a:pPr marL="320040" lvl="1" indent="-32004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endParaRPr lang="en-US" sz="2300" dirty="0">
              <a:cs typeface="Arial" panose="020B0604020202020204" pitchFamily="34" charset="0"/>
            </a:endParaRPr>
          </a:p>
          <a:p>
            <a:pPr marL="320040" lvl="1" indent="-32004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●"/>
            </a:pPr>
            <a:r>
              <a:rPr lang="en-US" sz="2300" dirty="0">
                <a:cs typeface="Arial" panose="020B0604020202020204" pitchFamily="34" charset="0"/>
              </a:rPr>
              <a:t>As before, the probabilities don’</a:t>
            </a:r>
            <a:r>
              <a:rPr lang="en-US" altLang="ja-JP" sz="2300" dirty="0">
                <a:cs typeface="Arial" panose="020B0604020202020204" pitchFamily="34" charset="0"/>
              </a:rPr>
              <a:t>t sum to one, since all have been </a:t>
            </a:r>
            <a:r>
              <a:rPr lang="en-US" altLang="ja-JP" sz="2300" dirty="0" err="1">
                <a:cs typeface="Arial" panose="020B0604020202020204" pitchFamily="34" charset="0"/>
              </a:rPr>
              <a:t>downweighted</a:t>
            </a:r>
            <a:endParaRPr lang="en-US" sz="2300" dirty="0">
              <a:cs typeface="Arial" panose="020B0604020202020204" pitchFamily="34" charset="0"/>
            </a:endParaRPr>
          </a:p>
        </p:txBody>
      </p:sp>
      <p:pic>
        <p:nvPicPr>
          <p:cNvPr id="75778" name="Picture 2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681" y="3486967"/>
            <a:ext cx="1822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Particle Filtering: Observe</a:t>
            </a:r>
          </a:p>
        </p:txBody>
      </p:sp>
      <p:grpSp>
        <p:nvGrpSpPr>
          <p:cNvPr id="75781" name="Group 2"/>
          <p:cNvGrpSpPr>
            <a:grpSpLocks/>
          </p:cNvGrpSpPr>
          <p:nvPr/>
        </p:nvGrpSpPr>
        <p:grpSpPr bwMode="auto">
          <a:xfrm>
            <a:off x="8870950" y="1752600"/>
            <a:ext cx="1566863" cy="1566863"/>
            <a:chOff x="7792358" y="2670971"/>
            <a:chExt cx="1567543" cy="1566862"/>
          </a:xfrm>
        </p:grpSpPr>
        <p:grpSp>
          <p:nvGrpSpPr>
            <p:cNvPr id="75810" name="Group 53"/>
            <p:cNvGrpSpPr>
              <a:grpSpLocks/>
            </p:cNvGrpSpPr>
            <p:nvPr/>
          </p:nvGrpSpPr>
          <p:grpSpPr bwMode="auto">
            <a:xfrm rot="-5400000">
              <a:off x="7792699" y="2670630"/>
              <a:ext cx="1566862" cy="1567543"/>
              <a:chOff x="3984" y="1056"/>
              <a:chExt cx="1296" cy="1296"/>
            </a:xfrm>
          </p:grpSpPr>
          <p:sp>
            <p:nvSpPr>
              <p:cNvPr id="75821" name="Rectangle 6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2" name="Rectangle 6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3" name="Rectangle 6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4" name="Rectangle 6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5" name="Rectangle 6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6" name="Rectangle 7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7" name="Rectangle 7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8" name="Rectangle 7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9" name="Rectangle 7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5811" name="Oval 54"/>
            <p:cNvSpPr>
              <a:spLocks noChangeArrowheads="1"/>
            </p:cNvSpPr>
            <p:nvPr/>
          </p:nvSpPr>
          <p:spPr bwMode="auto">
            <a:xfrm rot="-5400000">
              <a:off x="8953526" y="3425360"/>
              <a:ext cx="116064" cy="11611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2" name="Oval 55"/>
            <p:cNvSpPr>
              <a:spLocks noChangeArrowheads="1"/>
            </p:cNvSpPr>
            <p:nvPr/>
          </p:nvSpPr>
          <p:spPr bwMode="auto">
            <a:xfrm rot="-5400000">
              <a:off x="9127698" y="3309296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3" name="Oval 56"/>
            <p:cNvSpPr>
              <a:spLocks noChangeArrowheads="1"/>
            </p:cNvSpPr>
            <p:nvPr/>
          </p:nvSpPr>
          <p:spPr bwMode="auto">
            <a:xfrm rot="-5400000">
              <a:off x="9127698" y="354142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4" name="Oval 57"/>
            <p:cNvSpPr>
              <a:spLocks noChangeArrowheads="1"/>
            </p:cNvSpPr>
            <p:nvPr/>
          </p:nvSpPr>
          <p:spPr bwMode="auto">
            <a:xfrm rot="-5400000">
              <a:off x="9069641" y="2787009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5" name="Oval 58"/>
            <p:cNvSpPr>
              <a:spLocks noChangeArrowheads="1"/>
            </p:cNvSpPr>
            <p:nvPr/>
          </p:nvSpPr>
          <p:spPr bwMode="auto">
            <a:xfrm rot="-5400000">
              <a:off x="8547126" y="3425360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6" name="Oval 59"/>
            <p:cNvSpPr>
              <a:spLocks noChangeArrowheads="1"/>
            </p:cNvSpPr>
            <p:nvPr/>
          </p:nvSpPr>
          <p:spPr bwMode="auto">
            <a:xfrm rot="-5400000">
              <a:off x="9069641" y="394764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7" name="Oval 60"/>
            <p:cNvSpPr>
              <a:spLocks noChangeArrowheads="1"/>
            </p:cNvSpPr>
            <p:nvPr/>
          </p:nvSpPr>
          <p:spPr bwMode="auto">
            <a:xfrm rot="-5400000">
              <a:off x="8024612" y="29030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8" name="Oval 61"/>
            <p:cNvSpPr>
              <a:spLocks noChangeArrowheads="1"/>
            </p:cNvSpPr>
            <p:nvPr/>
          </p:nvSpPr>
          <p:spPr bwMode="auto">
            <a:xfrm rot="-5400000">
              <a:off x="9069641" y="296110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9" name="Oval 62"/>
            <p:cNvSpPr>
              <a:spLocks noChangeArrowheads="1"/>
            </p:cNvSpPr>
            <p:nvPr/>
          </p:nvSpPr>
          <p:spPr bwMode="auto">
            <a:xfrm rot="-5400000">
              <a:off x="8547126" y="296110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20" name="Oval 63"/>
            <p:cNvSpPr>
              <a:spLocks noChangeArrowheads="1"/>
            </p:cNvSpPr>
            <p:nvPr/>
          </p:nvSpPr>
          <p:spPr bwMode="auto">
            <a:xfrm rot="-5400000">
              <a:off x="8547126" y="2787009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5782" name="Group 96"/>
          <p:cNvGrpSpPr>
            <a:grpSpLocks/>
          </p:cNvGrpSpPr>
          <p:nvPr/>
        </p:nvGrpSpPr>
        <p:grpSpPr bwMode="auto">
          <a:xfrm rot="-5400000">
            <a:off x="7837220" y="3657332"/>
            <a:ext cx="3635911" cy="1568450"/>
            <a:chOff x="6400800" y="4267200"/>
            <a:chExt cx="4773747" cy="2057400"/>
          </a:xfrm>
        </p:grpSpPr>
        <p:sp>
          <p:nvSpPr>
            <p:cNvPr id="98" name="Isosceles Triangle 97"/>
            <p:cNvSpPr/>
            <p:nvPr/>
          </p:nvSpPr>
          <p:spPr>
            <a:xfrm rot="5400000" flipV="1">
              <a:off x="8810634" y="5095816"/>
              <a:ext cx="839203" cy="38142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grpSp>
          <p:nvGrpSpPr>
            <p:cNvPr id="75786" name="Group 98"/>
            <p:cNvGrpSpPr>
              <a:grpSpLocks/>
            </p:cNvGrpSpPr>
            <p:nvPr/>
          </p:nvGrpSpPr>
          <p:grpSpPr bwMode="auto">
            <a:xfrm>
              <a:off x="6400800" y="4267200"/>
              <a:ext cx="2057400" cy="2057400"/>
              <a:chOff x="3984" y="1056"/>
              <a:chExt cx="1296" cy="1296"/>
            </a:xfrm>
          </p:grpSpPr>
          <p:sp>
            <p:nvSpPr>
              <p:cNvPr id="75801" name="Rectangle 113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2" name="Rectangle 11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3" name="Rectangle 115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4" name="Rectangle 11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5" name="Rectangle 117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6" name="Rectangle 118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7" name="Rectangle 119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8" name="Rectangle 120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9" name="Rectangle 121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5787" name="Group 99"/>
            <p:cNvGrpSpPr>
              <a:grpSpLocks/>
            </p:cNvGrpSpPr>
            <p:nvPr/>
          </p:nvGrpSpPr>
          <p:grpSpPr bwMode="auto">
            <a:xfrm>
              <a:off x="6634168" y="5300668"/>
              <a:ext cx="1671638" cy="871538"/>
              <a:chOff x="4227" y="3291"/>
              <a:chExt cx="1053" cy="549"/>
            </a:xfrm>
          </p:grpSpPr>
          <p:sp>
            <p:nvSpPr>
              <p:cNvPr id="75793" name="Oval 105"/>
              <p:cNvSpPr>
                <a:spLocks noChangeArrowheads="1"/>
              </p:cNvSpPr>
              <p:nvPr/>
            </p:nvSpPr>
            <p:spPr bwMode="auto">
              <a:xfrm>
                <a:off x="4656" y="3600"/>
                <a:ext cx="96" cy="96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94" name="Oval 106"/>
              <p:cNvSpPr>
                <a:spLocks noChangeArrowheads="1"/>
              </p:cNvSpPr>
              <p:nvPr/>
            </p:nvSpPr>
            <p:spPr bwMode="auto">
              <a:xfrm>
                <a:off x="4560" y="374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95" name="Oval 107"/>
              <p:cNvSpPr>
                <a:spLocks noChangeArrowheads="1"/>
              </p:cNvSpPr>
              <p:nvPr/>
            </p:nvSpPr>
            <p:spPr bwMode="auto">
              <a:xfrm>
                <a:off x="5211" y="3723"/>
                <a:ext cx="69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endParaRPr lang="en-US"/>
              </a:p>
            </p:txBody>
          </p:sp>
          <p:sp>
            <p:nvSpPr>
              <p:cNvPr id="75796" name="Oval 108"/>
              <p:cNvSpPr>
                <a:spLocks noChangeArrowheads="1"/>
              </p:cNvSpPr>
              <p:nvPr/>
            </p:nvSpPr>
            <p:spPr bwMode="auto">
              <a:xfrm>
                <a:off x="4683" y="3291"/>
                <a:ext cx="69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97" name="Oval 109"/>
              <p:cNvSpPr>
                <a:spLocks noChangeArrowheads="1"/>
              </p:cNvSpPr>
              <p:nvPr/>
            </p:nvSpPr>
            <p:spPr bwMode="auto">
              <a:xfrm flipH="1" flipV="1">
                <a:off x="4227" y="3699"/>
                <a:ext cx="69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98" name="Oval 110"/>
              <p:cNvSpPr>
                <a:spLocks noChangeArrowheads="1"/>
              </p:cNvSpPr>
              <p:nvPr/>
            </p:nvSpPr>
            <p:spPr bwMode="auto">
              <a:xfrm>
                <a:off x="5067" y="3723"/>
                <a:ext cx="69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99" name="Oval 111"/>
              <p:cNvSpPr>
                <a:spLocks noChangeArrowheads="1"/>
              </p:cNvSpPr>
              <p:nvPr/>
            </p:nvSpPr>
            <p:spPr bwMode="auto">
              <a:xfrm>
                <a:off x="5088" y="331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0" name="Oval 112"/>
              <p:cNvSpPr>
                <a:spLocks noChangeArrowheads="1"/>
              </p:cNvSpPr>
              <p:nvPr/>
            </p:nvSpPr>
            <p:spPr bwMode="auto">
              <a:xfrm>
                <a:off x="5232" y="331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5788" name="Rectangle 100"/>
            <p:cNvSpPr>
              <a:spLocks noChangeArrowheads="1"/>
            </p:cNvSpPr>
            <p:nvPr/>
          </p:nvSpPr>
          <p:spPr bwMode="auto">
            <a:xfrm>
              <a:off x="7086600" y="5638800"/>
              <a:ext cx="685800" cy="685800"/>
            </a:xfrm>
            <a:prstGeom prst="rect">
              <a:avLst/>
            </a:prstGeom>
            <a:noFill/>
            <a:ln w="635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5789" name="Group 101"/>
            <p:cNvGrpSpPr>
              <a:grpSpLocks/>
            </p:cNvGrpSpPr>
            <p:nvPr/>
          </p:nvGrpSpPr>
          <p:grpSpPr bwMode="auto">
            <a:xfrm>
              <a:off x="7467690" y="4605391"/>
              <a:ext cx="3706857" cy="1262077"/>
              <a:chOff x="4752" y="2901"/>
              <a:chExt cx="2335" cy="795"/>
            </a:xfrm>
          </p:grpSpPr>
          <p:sp>
            <p:nvSpPr>
              <p:cNvPr id="75791" name="Oval 103"/>
              <p:cNvSpPr>
                <a:spLocks noChangeArrowheads="1"/>
              </p:cNvSpPr>
              <p:nvPr/>
            </p:nvSpPr>
            <p:spPr bwMode="auto">
              <a:xfrm>
                <a:off x="5157" y="2901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endParaRPr lang="en-US"/>
              </a:p>
            </p:txBody>
          </p:sp>
          <p:cxnSp>
            <p:nvCxnSpPr>
              <p:cNvPr id="75792" name="AutoShape 47"/>
              <p:cNvCxnSpPr>
                <a:cxnSpLocks noChangeShapeType="1"/>
                <a:stCxn id="75811" idx="2"/>
                <a:endCxn id="75793" idx="6"/>
              </p:cNvCxnSpPr>
              <p:nvPr/>
            </p:nvCxnSpPr>
            <p:spPr bwMode="auto">
              <a:xfrm flipH="1">
                <a:off x="4752" y="3695"/>
                <a:ext cx="2335" cy="1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75790" name="Oval 102"/>
            <p:cNvSpPr>
              <a:spLocks noChangeArrowheads="1"/>
            </p:cNvSpPr>
            <p:nvPr/>
          </p:nvSpPr>
          <p:spPr bwMode="auto">
            <a:xfrm>
              <a:off x="7469976" y="5943603"/>
              <a:ext cx="152448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783" name="TextBox 128"/>
          <p:cNvSpPr txBox="1">
            <a:spLocks noChangeArrowheads="1"/>
          </p:cNvSpPr>
          <p:nvPr/>
        </p:nvSpPr>
        <p:spPr bwMode="auto">
          <a:xfrm>
            <a:off x="7118350" y="4343400"/>
            <a:ext cx="1219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pPr eaLnBrk="1" hangingPunct="1"/>
            <a:r>
              <a:rPr lang="en-US" sz="1200">
                <a:solidFill>
                  <a:srgbClr val="00B05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(3,1)  w=.4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(1,3)  w=.1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(2,2)  w=.4</a:t>
            </a:r>
          </a:p>
        </p:txBody>
      </p:sp>
      <p:sp>
        <p:nvSpPr>
          <p:cNvPr id="75784" name="TextBox 129"/>
          <p:cNvSpPr txBox="1">
            <a:spLocks noChangeArrowheads="1"/>
          </p:cNvSpPr>
          <p:nvPr/>
        </p:nvSpPr>
        <p:spPr bwMode="auto">
          <a:xfrm>
            <a:off x="7118350" y="1447800"/>
            <a:ext cx="1371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dirty="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200" dirty="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pPr eaLnBrk="1" hangingPunct="1"/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(3,1)</a:t>
            </a:r>
          </a:p>
          <a:p>
            <a:pPr eaLnBrk="1" hangingPunct="1"/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pPr eaLnBrk="1" hangingPunct="1"/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</p:txBody>
      </p:sp>
    </p:spTree>
    <p:extLst>
      <p:ext uri="{BB962C8B-B14F-4D97-AF65-F5344CB8AC3E}">
        <p14:creationId xmlns:p14="http://schemas.microsoft.com/office/powerpoint/2010/main" val="300475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1" name="Group 1"/>
          <p:cNvGrpSpPr>
            <a:grpSpLocks/>
          </p:cNvGrpSpPr>
          <p:nvPr/>
        </p:nvGrpSpPr>
        <p:grpSpPr bwMode="auto">
          <a:xfrm>
            <a:off x="9178925" y="1812925"/>
            <a:ext cx="1568450" cy="1566863"/>
            <a:chOff x="6388048" y="3217069"/>
            <a:chExt cx="1567707" cy="1566862"/>
          </a:xfrm>
        </p:grpSpPr>
        <p:grpSp>
          <p:nvGrpSpPr>
            <p:cNvPr id="76831" name="Group 48"/>
            <p:cNvGrpSpPr>
              <a:grpSpLocks/>
            </p:cNvGrpSpPr>
            <p:nvPr/>
          </p:nvGrpSpPr>
          <p:grpSpPr bwMode="auto">
            <a:xfrm rot="-5400000">
              <a:off x="6388471" y="3216646"/>
              <a:ext cx="1566862" cy="1567707"/>
              <a:chOff x="3984" y="1056"/>
              <a:chExt cx="1296" cy="1296"/>
            </a:xfrm>
          </p:grpSpPr>
          <p:sp>
            <p:nvSpPr>
              <p:cNvPr id="76842" name="Rectangle 63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43" name="Rectangle 6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44" name="Rectangle 65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45" name="Rectangle 6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46" name="Rectangle 67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47" name="Rectangle 68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48" name="Rectangle 69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49" name="Rectangle 70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50" name="Rectangle 71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6832" name="Group 49"/>
            <p:cNvGrpSpPr>
              <a:grpSpLocks/>
            </p:cNvGrpSpPr>
            <p:nvPr/>
          </p:nvGrpSpPr>
          <p:grpSpPr bwMode="auto">
            <a:xfrm rot="-5400000">
              <a:off x="6871047" y="3637616"/>
              <a:ext cx="1273076" cy="664098"/>
              <a:chOff x="4227" y="3291"/>
              <a:chExt cx="1053" cy="549"/>
            </a:xfrm>
          </p:grpSpPr>
          <p:sp>
            <p:nvSpPr>
              <p:cNvPr id="76834" name="Oval 55"/>
              <p:cNvSpPr>
                <a:spLocks noChangeArrowheads="1"/>
              </p:cNvSpPr>
              <p:nvPr/>
            </p:nvSpPr>
            <p:spPr bwMode="auto">
              <a:xfrm>
                <a:off x="4656" y="3600"/>
                <a:ext cx="96" cy="96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35" name="Oval 56"/>
              <p:cNvSpPr>
                <a:spLocks noChangeArrowheads="1"/>
              </p:cNvSpPr>
              <p:nvPr/>
            </p:nvSpPr>
            <p:spPr bwMode="auto">
              <a:xfrm>
                <a:off x="4560" y="374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36" name="Oval 57"/>
              <p:cNvSpPr>
                <a:spLocks noChangeArrowheads="1"/>
              </p:cNvSpPr>
              <p:nvPr/>
            </p:nvSpPr>
            <p:spPr bwMode="auto">
              <a:xfrm>
                <a:off x="5211" y="3723"/>
                <a:ext cx="69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endParaRPr lang="en-US"/>
              </a:p>
            </p:txBody>
          </p:sp>
          <p:sp>
            <p:nvSpPr>
              <p:cNvPr id="76837" name="Oval 58"/>
              <p:cNvSpPr>
                <a:spLocks noChangeArrowheads="1"/>
              </p:cNvSpPr>
              <p:nvPr/>
            </p:nvSpPr>
            <p:spPr bwMode="auto">
              <a:xfrm>
                <a:off x="4683" y="3291"/>
                <a:ext cx="69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38" name="Oval 59"/>
              <p:cNvSpPr>
                <a:spLocks noChangeArrowheads="1"/>
              </p:cNvSpPr>
              <p:nvPr/>
            </p:nvSpPr>
            <p:spPr bwMode="auto">
              <a:xfrm flipH="1" flipV="1">
                <a:off x="4227" y="3699"/>
                <a:ext cx="69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39" name="Oval 60"/>
              <p:cNvSpPr>
                <a:spLocks noChangeArrowheads="1"/>
              </p:cNvSpPr>
              <p:nvPr/>
            </p:nvSpPr>
            <p:spPr bwMode="auto">
              <a:xfrm>
                <a:off x="5067" y="3723"/>
                <a:ext cx="69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40" name="Oval 61"/>
              <p:cNvSpPr>
                <a:spLocks noChangeArrowheads="1"/>
              </p:cNvSpPr>
              <p:nvPr/>
            </p:nvSpPr>
            <p:spPr bwMode="auto">
              <a:xfrm>
                <a:off x="5088" y="331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41" name="Oval 62"/>
              <p:cNvSpPr>
                <a:spLocks noChangeArrowheads="1"/>
              </p:cNvSpPr>
              <p:nvPr/>
            </p:nvSpPr>
            <p:spPr bwMode="auto">
              <a:xfrm>
                <a:off x="5232" y="331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6833" name="Oval 52"/>
            <p:cNvSpPr>
              <a:spLocks noChangeArrowheads="1"/>
            </p:cNvSpPr>
            <p:nvPr/>
          </p:nvSpPr>
          <p:spPr bwMode="auto">
            <a:xfrm rot="-5400000">
              <a:off x="7665455" y="3853561"/>
              <a:ext cx="116100" cy="1161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Particle Filtering: Resample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841248" y="1435608"/>
            <a:ext cx="6629400" cy="46783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Rather than tracking weighted samples, we resample</a:t>
            </a:r>
          </a:p>
          <a:p>
            <a:pPr>
              <a:lnSpc>
                <a:spcPct val="90000"/>
              </a:lnSpc>
            </a:pPr>
            <a:endParaRPr lang="en-US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N times, we choose from our weighted sample distribution (i.e. draw with replacement)</a:t>
            </a:r>
          </a:p>
          <a:p>
            <a:pPr>
              <a:lnSpc>
                <a:spcPct val="90000"/>
              </a:lnSpc>
            </a:pPr>
            <a:endParaRPr lang="en-US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This is similar to renormalizing the distribution</a:t>
            </a:r>
          </a:p>
          <a:p>
            <a:pPr>
              <a:lnSpc>
                <a:spcPct val="90000"/>
              </a:lnSpc>
            </a:pPr>
            <a:endParaRPr lang="en-US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Now the update is complete for this time step, continue with the next one</a:t>
            </a:r>
          </a:p>
        </p:txBody>
      </p:sp>
      <p:sp>
        <p:nvSpPr>
          <p:cNvPr id="48" name="Isosceles Triangle 47"/>
          <p:cNvSpPr/>
          <p:nvPr/>
        </p:nvSpPr>
        <p:spPr bwMode="auto">
          <a:xfrm flipV="1">
            <a:off x="9636125" y="3794125"/>
            <a:ext cx="639763" cy="29051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76805" name="Oval 53"/>
          <p:cNvSpPr>
            <a:spLocks noChangeArrowheads="1"/>
          </p:cNvSpPr>
          <p:nvPr/>
        </p:nvSpPr>
        <p:spPr bwMode="auto">
          <a:xfrm rot="-5400000">
            <a:off x="9407525" y="2041525"/>
            <a:ext cx="33338" cy="333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endParaRPr lang="en-US"/>
          </a:p>
        </p:txBody>
      </p:sp>
      <p:grpSp>
        <p:nvGrpSpPr>
          <p:cNvPr id="76806" name="Group 2"/>
          <p:cNvGrpSpPr>
            <a:grpSpLocks/>
          </p:cNvGrpSpPr>
          <p:nvPr/>
        </p:nvGrpSpPr>
        <p:grpSpPr bwMode="auto">
          <a:xfrm>
            <a:off x="9178925" y="4556125"/>
            <a:ext cx="1566863" cy="1566863"/>
            <a:chOff x="4563129" y="4131470"/>
            <a:chExt cx="1567003" cy="1566862"/>
          </a:xfrm>
        </p:grpSpPr>
        <p:grpSp>
          <p:nvGrpSpPr>
            <p:cNvPr id="76811" name="Group 74"/>
            <p:cNvGrpSpPr>
              <a:grpSpLocks/>
            </p:cNvGrpSpPr>
            <p:nvPr/>
          </p:nvGrpSpPr>
          <p:grpSpPr bwMode="auto">
            <a:xfrm rot="-5400000">
              <a:off x="4563200" y="4131399"/>
              <a:ext cx="1566862" cy="1567003"/>
              <a:chOff x="3984" y="1056"/>
              <a:chExt cx="1296" cy="1296"/>
            </a:xfrm>
          </p:grpSpPr>
          <p:sp>
            <p:nvSpPr>
              <p:cNvPr id="76822" name="Rectangle 86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3" name="Rectangle 87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4" name="Rectangle 88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5" name="Rectangle 89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6" name="Rectangle 90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7" name="Rectangle 91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8" name="Rectangle 92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9" name="Rectangle 93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30" name="Rectangle 94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6812" name="Oval 75"/>
            <p:cNvSpPr>
              <a:spLocks noChangeArrowheads="1"/>
            </p:cNvSpPr>
            <p:nvPr/>
          </p:nvSpPr>
          <p:spPr bwMode="auto">
            <a:xfrm rot="-5400000">
              <a:off x="5723878" y="5001943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3" name="Oval 76"/>
            <p:cNvSpPr>
              <a:spLocks noChangeArrowheads="1"/>
            </p:cNvSpPr>
            <p:nvPr/>
          </p:nvSpPr>
          <p:spPr bwMode="auto">
            <a:xfrm rot="-5400000">
              <a:off x="5956026" y="4769815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4" name="Oval 77"/>
            <p:cNvSpPr>
              <a:spLocks noChangeArrowheads="1"/>
            </p:cNvSpPr>
            <p:nvPr/>
          </p:nvSpPr>
          <p:spPr bwMode="auto">
            <a:xfrm rot="-5400000">
              <a:off x="5839952" y="4885879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5" name="Oval 78"/>
            <p:cNvSpPr>
              <a:spLocks noChangeArrowheads="1"/>
            </p:cNvSpPr>
            <p:nvPr/>
          </p:nvSpPr>
          <p:spPr bwMode="auto">
            <a:xfrm rot="-5400000">
              <a:off x="5317618" y="4943911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6" name="Oval 79"/>
            <p:cNvSpPr>
              <a:spLocks noChangeArrowheads="1"/>
            </p:cNvSpPr>
            <p:nvPr/>
          </p:nvSpPr>
          <p:spPr bwMode="auto">
            <a:xfrm rot="-5400000">
              <a:off x="5839952" y="4363592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7" name="Oval 80"/>
            <p:cNvSpPr>
              <a:spLocks noChangeArrowheads="1"/>
            </p:cNvSpPr>
            <p:nvPr/>
          </p:nvSpPr>
          <p:spPr bwMode="auto">
            <a:xfrm rot="-5400000">
              <a:off x="5723878" y="4769815"/>
              <a:ext cx="116064" cy="11607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8" name="Oval 81"/>
            <p:cNvSpPr>
              <a:spLocks noChangeArrowheads="1"/>
            </p:cNvSpPr>
            <p:nvPr/>
          </p:nvSpPr>
          <p:spPr bwMode="auto">
            <a:xfrm rot="-5400000">
              <a:off x="5839952" y="5292103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9" name="Oval 82"/>
            <p:cNvSpPr>
              <a:spLocks noChangeArrowheads="1"/>
            </p:cNvSpPr>
            <p:nvPr/>
          </p:nvSpPr>
          <p:spPr bwMode="auto">
            <a:xfrm rot="-5400000">
              <a:off x="5956026" y="5001943"/>
              <a:ext cx="116064" cy="11607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0" name="Oval 83"/>
            <p:cNvSpPr>
              <a:spLocks noChangeArrowheads="1"/>
            </p:cNvSpPr>
            <p:nvPr/>
          </p:nvSpPr>
          <p:spPr bwMode="auto">
            <a:xfrm rot="-5400000">
              <a:off x="5839952" y="5466199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1" name="Oval 84"/>
            <p:cNvSpPr>
              <a:spLocks noChangeArrowheads="1"/>
            </p:cNvSpPr>
            <p:nvPr/>
          </p:nvSpPr>
          <p:spPr bwMode="auto">
            <a:xfrm rot="-5400000">
              <a:off x="5317618" y="4363592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807" name="TextBox 98"/>
          <p:cNvSpPr txBox="1">
            <a:spLocks noChangeArrowheads="1"/>
          </p:cNvSpPr>
          <p:nvPr/>
        </p:nvSpPr>
        <p:spPr bwMode="auto">
          <a:xfrm>
            <a:off x="7587339" y="1600200"/>
            <a:ext cx="1371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dirty="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pPr eaLnBrk="1" hangingPunct="1"/>
            <a:r>
              <a:rPr lang="en-US" sz="1200" dirty="0">
                <a:solidFill>
                  <a:srgbClr val="00B05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(3,1)  w=.4</a:t>
            </a:r>
          </a:p>
          <a:p>
            <a:pPr eaLnBrk="1" hangingPunct="1"/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pPr eaLnBrk="1" hangingPunct="1"/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(1,3)  w=.1</a:t>
            </a:r>
          </a:p>
          <a:p>
            <a:pPr eaLnBrk="1" hangingPunct="1"/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pPr eaLnBrk="1" hangingPunct="1"/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(2,2)  w=.4</a:t>
            </a:r>
          </a:p>
        </p:txBody>
      </p:sp>
      <p:sp>
        <p:nvSpPr>
          <p:cNvPr id="76808" name="TextBox 99"/>
          <p:cNvSpPr txBox="1">
            <a:spLocks noChangeArrowheads="1"/>
          </p:cNvSpPr>
          <p:nvPr/>
        </p:nvSpPr>
        <p:spPr bwMode="auto">
          <a:xfrm>
            <a:off x="7587339" y="4419600"/>
            <a:ext cx="1371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>
                <a:latin typeface="Calibri"/>
                <a:cs typeface="Calibri"/>
              </a:rPr>
              <a:t>(New) Particles: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  <a:p>
            <a:pPr eaLnBrk="1" hangingPunct="1"/>
            <a:r>
              <a:rPr lang="en-US" sz="120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200">
                <a:solidFill>
                  <a:srgbClr val="00B05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</p:txBody>
      </p:sp>
      <p:cxnSp>
        <p:nvCxnSpPr>
          <p:cNvPr id="76809" name="AutoShape 47"/>
          <p:cNvCxnSpPr>
            <a:cxnSpLocks noChangeShapeType="1"/>
            <a:stCxn id="76834" idx="3"/>
            <a:endCxn id="76817" idx="5"/>
          </p:cNvCxnSpPr>
          <p:nvPr/>
        </p:nvCxnSpPr>
        <p:spPr bwMode="auto">
          <a:xfrm flipH="1">
            <a:off x="10439400" y="2667000"/>
            <a:ext cx="0" cy="2544763"/>
          </a:xfrm>
          <a:prstGeom prst="curvedConnector3">
            <a:avLst>
              <a:gd name="adj1" fmla="val -4300788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6810" name="AutoShape 47"/>
          <p:cNvCxnSpPr>
            <a:cxnSpLocks noChangeShapeType="1"/>
            <a:stCxn id="76834" idx="3"/>
            <a:endCxn id="76819" idx="5"/>
          </p:cNvCxnSpPr>
          <p:nvPr/>
        </p:nvCxnSpPr>
        <p:spPr bwMode="auto">
          <a:xfrm>
            <a:off x="10439400" y="2667000"/>
            <a:ext cx="231775" cy="2776538"/>
          </a:xfrm>
          <a:prstGeom prst="curvedConnector3">
            <a:avLst>
              <a:gd name="adj1" fmla="val 20605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1595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Particle Filtering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888274" y="1143000"/>
            <a:ext cx="11075126" cy="4525963"/>
          </a:xfrm>
        </p:spPr>
        <p:txBody>
          <a:bodyPr/>
          <a:lstStyle/>
          <a:p>
            <a:r>
              <a:rPr lang="en-US" dirty="0"/>
              <a:t>Particles: track samples of states rather than an explicit distribution</a:t>
            </a:r>
          </a:p>
          <a:p>
            <a:pPr lvl="1"/>
            <a:endParaRPr lang="en-US" dirty="0"/>
          </a:p>
        </p:txBody>
      </p:sp>
      <p:sp>
        <p:nvSpPr>
          <p:cNvPr id="9221" name="TextBox 24"/>
          <p:cNvSpPr txBox="1">
            <a:spLocks noChangeArrowheads="1"/>
          </p:cNvSpPr>
          <p:nvPr/>
        </p:nvSpPr>
        <p:spPr bwMode="auto">
          <a:xfrm>
            <a:off x="1524000" y="4191001"/>
            <a:ext cx="1371600" cy="212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200" dirty="0">
                <a:latin typeface="Calibri"/>
                <a:cs typeface="Calibri"/>
              </a:rPr>
              <a:t>Particles: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200" dirty="0">
                <a:solidFill>
                  <a:srgbClr val="00B050"/>
                </a:solidFill>
                <a:latin typeface="Calibri"/>
                <a:cs typeface="Calibri"/>
              </a:rPr>
              <a:t>    (3,3)   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(1,2)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</p:txBody>
      </p:sp>
      <p:grpSp>
        <p:nvGrpSpPr>
          <p:cNvPr id="9278" name="Group 37"/>
          <p:cNvGrpSpPr>
            <a:grpSpLocks/>
          </p:cNvGrpSpPr>
          <p:nvPr/>
        </p:nvGrpSpPr>
        <p:grpSpPr bwMode="auto">
          <a:xfrm rot="16200000">
            <a:off x="1448141" y="2471399"/>
            <a:ext cx="1566863" cy="1567543"/>
            <a:chOff x="6324600" y="4419600"/>
            <a:chExt cx="2057400" cy="2057400"/>
          </a:xfrm>
        </p:grpSpPr>
        <p:grpSp>
          <p:nvGrpSpPr>
            <p:cNvPr id="9301" name="Group 14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9312" name="Rectangle 1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3" name="Rectangle 1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4" name="Rectangle 1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5" name="Rectangle 1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6" name="Rectangle 1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7" name="Rectangle 2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8" name="Rectangle 2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9" name="Rectangle 2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20" name="Rectangle 2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302" name="Oval 24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3" name="Oval 25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4" name="Oval 26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5" name="Oval 27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6" name="Oval 28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7" name="Oval 29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8" name="Oval 30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9" name="Oval 31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10" name="Oval 32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11" name="Oval 33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2975429" y="2471739"/>
            <a:ext cx="2587171" cy="1566863"/>
            <a:chOff x="2442028" y="2471739"/>
            <a:chExt cx="2587171" cy="1566862"/>
          </a:xfrm>
        </p:grpSpPr>
        <p:sp>
          <p:nvSpPr>
            <p:cNvPr id="47" name="Isosceles Triangle 46"/>
            <p:cNvSpPr/>
            <p:nvPr/>
          </p:nvSpPr>
          <p:spPr bwMode="auto">
            <a:xfrm rot="16200000" flipV="1">
              <a:off x="2643982" y="3110707"/>
              <a:ext cx="639762" cy="28892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9280" name="Group 4"/>
            <p:cNvGrpSpPr>
              <a:grpSpLocks/>
            </p:cNvGrpSpPr>
            <p:nvPr/>
          </p:nvGrpSpPr>
          <p:grpSpPr bwMode="auto">
            <a:xfrm rot="16200000">
              <a:off x="3461997" y="2471398"/>
              <a:ext cx="1566862" cy="1567543"/>
              <a:chOff x="3984" y="1056"/>
              <a:chExt cx="1296" cy="1296"/>
            </a:xfrm>
          </p:grpSpPr>
          <p:sp>
            <p:nvSpPr>
              <p:cNvPr id="9292" name="Rectangle 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3" name="Rectangle 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4" name="Rectangle 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5" name="Rectangle 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6" name="Rectangle 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7" name="Rectangle 1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8" name="Rectangle 1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9" name="Rectangle 1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00" name="Rectangle 1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281" name="Oval 14"/>
            <p:cNvSpPr>
              <a:spLocks noChangeArrowheads="1"/>
            </p:cNvSpPr>
            <p:nvPr/>
          </p:nvSpPr>
          <p:spPr bwMode="auto">
            <a:xfrm rot="16200000">
              <a:off x="4622824" y="3226128"/>
              <a:ext cx="116064" cy="11611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2" name="Oval 15"/>
            <p:cNvSpPr>
              <a:spLocks noChangeArrowheads="1"/>
            </p:cNvSpPr>
            <p:nvPr/>
          </p:nvSpPr>
          <p:spPr bwMode="auto">
            <a:xfrm rot="16200000">
              <a:off x="4796996" y="311006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3" name="Oval 16"/>
            <p:cNvSpPr>
              <a:spLocks noChangeArrowheads="1"/>
            </p:cNvSpPr>
            <p:nvPr/>
          </p:nvSpPr>
          <p:spPr bwMode="auto">
            <a:xfrm rot="16200000">
              <a:off x="4796996" y="334219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4" name="Oval 17"/>
            <p:cNvSpPr>
              <a:spLocks noChangeArrowheads="1"/>
            </p:cNvSpPr>
            <p:nvPr/>
          </p:nvSpPr>
          <p:spPr bwMode="auto">
            <a:xfrm rot="16200000">
              <a:off x="4738939" y="258777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5" name="Oval 18"/>
            <p:cNvSpPr>
              <a:spLocks noChangeArrowheads="1"/>
            </p:cNvSpPr>
            <p:nvPr/>
          </p:nvSpPr>
          <p:spPr bwMode="auto">
            <a:xfrm rot="16200000">
              <a:off x="4216424" y="3226128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6" name="Oval 19"/>
            <p:cNvSpPr>
              <a:spLocks noChangeArrowheads="1"/>
            </p:cNvSpPr>
            <p:nvPr/>
          </p:nvSpPr>
          <p:spPr bwMode="auto">
            <a:xfrm rot="16200000">
              <a:off x="4738939" y="3748415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7" name="Oval 20"/>
            <p:cNvSpPr>
              <a:spLocks noChangeArrowheads="1"/>
            </p:cNvSpPr>
            <p:nvPr/>
          </p:nvSpPr>
          <p:spPr bwMode="auto">
            <a:xfrm rot="16200000">
              <a:off x="3693910" y="2703840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8" name="Oval 21"/>
            <p:cNvSpPr>
              <a:spLocks noChangeArrowheads="1"/>
            </p:cNvSpPr>
            <p:nvPr/>
          </p:nvSpPr>
          <p:spPr bwMode="auto">
            <a:xfrm rot="16200000">
              <a:off x="4738939" y="27618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9" name="Oval 22"/>
            <p:cNvSpPr>
              <a:spLocks noChangeArrowheads="1"/>
            </p:cNvSpPr>
            <p:nvPr/>
          </p:nvSpPr>
          <p:spPr bwMode="auto">
            <a:xfrm rot="16200000">
              <a:off x="4216424" y="27618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90" name="Oval 23"/>
            <p:cNvSpPr>
              <a:spLocks noChangeArrowheads="1"/>
            </p:cNvSpPr>
            <p:nvPr/>
          </p:nvSpPr>
          <p:spPr bwMode="auto">
            <a:xfrm rot="16200000">
              <a:off x="4216424" y="258777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68" name="Shape 67"/>
            <p:cNvCxnSpPr>
              <a:stCxn id="9306" idx="4"/>
              <a:endCxn id="9281" idx="6"/>
            </p:cNvCxnSpPr>
            <p:nvPr/>
          </p:nvCxnSpPr>
          <p:spPr bwMode="auto">
            <a:xfrm>
              <a:off x="2442028" y="2587802"/>
              <a:ext cx="2238828" cy="638351"/>
            </a:xfrm>
            <a:prstGeom prst="curvedConnector2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oup 72"/>
          <p:cNvGrpSpPr>
            <a:grpSpLocks/>
          </p:cNvGrpSpPr>
          <p:nvPr/>
        </p:nvGrpSpPr>
        <p:grpSpPr bwMode="auto">
          <a:xfrm rot="-5400000">
            <a:off x="5967395" y="1852592"/>
            <a:ext cx="1566863" cy="2805163"/>
            <a:chOff x="6400800" y="2643215"/>
            <a:chExt cx="2057400" cy="3681385"/>
          </a:xfrm>
        </p:grpSpPr>
        <p:sp>
          <p:nvSpPr>
            <p:cNvPr id="74" name="Isosceles Triangle 73"/>
            <p:cNvSpPr/>
            <p:nvPr/>
          </p:nvSpPr>
          <p:spPr>
            <a:xfrm flipV="1">
              <a:off x="7009474" y="3443291"/>
              <a:ext cx="840052" cy="38125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9254" name="Group 25"/>
            <p:cNvGrpSpPr>
              <a:grpSpLocks/>
            </p:cNvGrpSpPr>
            <p:nvPr/>
          </p:nvGrpSpPr>
          <p:grpSpPr bwMode="auto">
            <a:xfrm>
              <a:off x="6400800" y="4267200"/>
              <a:ext cx="2057400" cy="2057400"/>
              <a:chOff x="3984" y="1056"/>
              <a:chExt cx="1296" cy="1296"/>
            </a:xfrm>
          </p:grpSpPr>
          <p:sp>
            <p:nvSpPr>
              <p:cNvPr id="9269" name="Rectangle 26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70" name="Rectangle 27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71" name="Rectangle 28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72" name="Rectangle 29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73" name="Rectangle 30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74" name="Rectangle 31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75" name="Rectangle 32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76" name="Rectangle 33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77" name="Rectangle 34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grpSp>
          <p:nvGrpSpPr>
            <p:cNvPr id="9255" name="Group 35"/>
            <p:cNvGrpSpPr>
              <a:grpSpLocks/>
            </p:cNvGrpSpPr>
            <p:nvPr/>
          </p:nvGrpSpPr>
          <p:grpSpPr bwMode="auto">
            <a:xfrm>
              <a:off x="6634168" y="5300668"/>
              <a:ext cx="1671638" cy="871538"/>
              <a:chOff x="4227" y="3291"/>
              <a:chExt cx="1053" cy="549"/>
            </a:xfrm>
          </p:grpSpPr>
          <p:sp>
            <p:nvSpPr>
              <p:cNvPr id="9261" name="Oval 36"/>
              <p:cNvSpPr>
                <a:spLocks noChangeArrowheads="1"/>
              </p:cNvSpPr>
              <p:nvPr/>
            </p:nvSpPr>
            <p:spPr bwMode="auto">
              <a:xfrm>
                <a:off x="4656" y="3600"/>
                <a:ext cx="96" cy="96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62" name="Oval 37"/>
              <p:cNvSpPr>
                <a:spLocks noChangeArrowheads="1"/>
              </p:cNvSpPr>
              <p:nvPr/>
            </p:nvSpPr>
            <p:spPr bwMode="auto">
              <a:xfrm>
                <a:off x="4560" y="374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63" name="Oval 38"/>
              <p:cNvSpPr>
                <a:spLocks noChangeArrowheads="1"/>
              </p:cNvSpPr>
              <p:nvPr/>
            </p:nvSpPr>
            <p:spPr bwMode="auto">
              <a:xfrm>
                <a:off x="5211" y="3723"/>
                <a:ext cx="69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64" name="Oval 39"/>
              <p:cNvSpPr>
                <a:spLocks noChangeArrowheads="1"/>
              </p:cNvSpPr>
              <p:nvPr/>
            </p:nvSpPr>
            <p:spPr bwMode="auto">
              <a:xfrm>
                <a:off x="4683" y="3291"/>
                <a:ext cx="69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65" name="Oval 40"/>
              <p:cNvSpPr>
                <a:spLocks noChangeArrowheads="1"/>
              </p:cNvSpPr>
              <p:nvPr/>
            </p:nvSpPr>
            <p:spPr bwMode="auto">
              <a:xfrm flipH="1" flipV="1">
                <a:off x="4227" y="3699"/>
                <a:ext cx="69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66" name="Oval 41"/>
              <p:cNvSpPr>
                <a:spLocks noChangeArrowheads="1"/>
              </p:cNvSpPr>
              <p:nvPr/>
            </p:nvSpPr>
            <p:spPr bwMode="auto">
              <a:xfrm>
                <a:off x="5067" y="3723"/>
                <a:ext cx="69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67" name="Oval 42"/>
              <p:cNvSpPr>
                <a:spLocks noChangeArrowheads="1"/>
              </p:cNvSpPr>
              <p:nvPr/>
            </p:nvSpPr>
            <p:spPr bwMode="auto">
              <a:xfrm>
                <a:off x="5088" y="331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68" name="Oval 43"/>
              <p:cNvSpPr>
                <a:spLocks noChangeArrowheads="1"/>
              </p:cNvSpPr>
              <p:nvPr/>
            </p:nvSpPr>
            <p:spPr bwMode="auto">
              <a:xfrm>
                <a:off x="5232" y="331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256" name="Rectangle 44"/>
            <p:cNvSpPr>
              <a:spLocks noChangeArrowheads="1"/>
            </p:cNvSpPr>
            <p:nvPr/>
          </p:nvSpPr>
          <p:spPr bwMode="auto">
            <a:xfrm>
              <a:off x="7086600" y="5638800"/>
              <a:ext cx="685800" cy="685800"/>
            </a:xfrm>
            <a:prstGeom prst="rect">
              <a:avLst/>
            </a:prstGeom>
            <a:noFill/>
            <a:ln w="635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9257" name="Group 45"/>
            <p:cNvGrpSpPr>
              <a:grpSpLocks/>
            </p:cNvGrpSpPr>
            <p:nvPr/>
          </p:nvGrpSpPr>
          <p:grpSpPr bwMode="auto">
            <a:xfrm>
              <a:off x="7374038" y="2643215"/>
              <a:ext cx="779473" cy="3148047"/>
              <a:chOff x="4693" y="1665"/>
              <a:chExt cx="491" cy="1983"/>
            </a:xfrm>
          </p:grpSpPr>
          <p:sp>
            <p:nvSpPr>
              <p:cNvPr id="9259" name="Oval 46"/>
              <p:cNvSpPr>
                <a:spLocks noChangeArrowheads="1"/>
              </p:cNvSpPr>
              <p:nvPr/>
            </p:nvSpPr>
            <p:spPr bwMode="auto">
              <a:xfrm>
                <a:off x="5157" y="2901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endParaRPr lang="en-US">
                  <a:latin typeface="Calibri"/>
                  <a:cs typeface="Calibri"/>
                </a:endParaRPr>
              </a:p>
            </p:txBody>
          </p:sp>
          <p:cxnSp>
            <p:nvCxnSpPr>
              <p:cNvPr id="9260" name="AutoShape 47"/>
              <p:cNvCxnSpPr>
                <a:cxnSpLocks noChangeShapeType="1"/>
                <a:stCxn id="9281" idx="4"/>
                <a:endCxn id="9261" idx="0"/>
              </p:cNvCxnSpPr>
              <p:nvPr/>
            </p:nvCxnSpPr>
            <p:spPr bwMode="auto">
              <a:xfrm rot="5400000">
                <a:off x="3707" y="2651"/>
                <a:ext cx="1983" cy="11"/>
              </a:xfrm>
              <a:prstGeom prst="curvedConnector3">
                <a:avLst>
                  <a:gd name="adj1" fmla="val 50000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</p:grpSp>
        <p:sp>
          <p:nvSpPr>
            <p:cNvPr id="9258" name="Oval 50"/>
            <p:cNvSpPr>
              <a:spLocks noChangeArrowheads="1"/>
            </p:cNvSpPr>
            <p:nvPr/>
          </p:nvSpPr>
          <p:spPr bwMode="auto">
            <a:xfrm>
              <a:off x="7469976" y="5943603"/>
              <a:ext cx="152448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grpSp>
        <p:nvGrpSpPr>
          <p:cNvPr id="10" name="Group 161"/>
          <p:cNvGrpSpPr>
            <a:grpSpLocks/>
          </p:cNvGrpSpPr>
          <p:nvPr/>
        </p:nvGrpSpPr>
        <p:grpSpPr bwMode="auto">
          <a:xfrm rot="-5400000">
            <a:off x="8859045" y="2161381"/>
            <a:ext cx="1566863" cy="2187577"/>
            <a:chOff x="6400800" y="3452416"/>
            <a:chExt cx="2057400" cy="2872184"/>
          </a:xfrm>
        </p:grpSpPr>
        <p:grpSp>
          <p:nvGrpSpPr>
            <p:cNvPr id="9232" name="Group 24"/>
            <p:cNvGrpSpPr>
              <a:grpSpLocks/>
            </p:cNvGrpSpPr>
            <p:nvPr/>
          </p:nvGrpSpPr>
          <p:grpSpPr bwMode="auto">
            <a:xfrm>
              <a:off x="6400800" y="4267200"/>
              <a:ext cx="2057400" cy="2057400"/>
              <a:chOff x="3984" y="1056"/>
              <a:chExt cx="1296" cy="1296"/>
            </a:xfrm>
          </p:grpSpPr>
          <p:sp>
            <p:nvSpPr>
              <p:cNvPr id="9244" name="Rectangle 2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5" name="Rectangle 2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6" name="Rectangle 2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7" name="Rectangle 2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8" name="Rectangle 2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9" name="Rectangle 3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0" name="Rectangle 3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1" name="Rectangle 3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2" name="Rectangle 3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233" name="Oval 34"/>
            <p:cNvSpPr>
              <a:spLocks noChangeArrowheads="1"/>
            </p:cNvSpPr>
            <p:nvPr/>
          </p:nvSpPr>
          <p:spPr bwMode="auto">
            <a:xfrm>
              <a:off x="7162800" y="5791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4" name="Oval 35"/>
            <p:cNvSpPr>
              <a:spLocks noChangeArrowheads="1"/>
            </p:cNvSpPr>
            <p:nvPr/>
          </p:nvSpPr>
          <p:spPr bwMode="auto">
            <a:xfrm>
              <a:off x="74676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5" name="Oval 36"/>
            <p:cNvSpPr>
              <a:spLocks noChangeArrowheads="1"/>
            </p:cNvSpPr>
            <p:nvPr/>
          </p:nvSpPr>
          <p:spPr bwMode="auto">
            <a:xfrm>
              <a:off x="7315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6" name="Oval 37"/>
            <p:cNvSpPr>
              <a:spLocks noChangeArrowheads="1"/>
            </p:cNvSpPr>
            <p:nvPr/>
          </p:nvSpPr>
          <p:spPr bwMode="auto">
            <a:xfrm>
              <a:off x="7239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7" name="Oval 38"/>
            <p:cNvSpPr>
              <a:spLocks noChangeArrowheads="1"/>
            </p:cNvSpPr>
            <p:nvPr/>
          </p:nvSpPr>
          <p:spPr bwMode="auto">
            <a:xfrm>
              <a:off x="80010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8" name="Oval 39"/>
            <p:cNvSpPr>
              <a:spLocks noChangeArrowheads="1"/>
            </p:cNvSpPr>
            <p:nvPr/>
          </p:nvSpPr>
          <p:spPr bwMode="auto">
            <a:xfrm>
              <a:off x="7467600" y="5791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9" name="Oval 40"/>
            <p:cNvSpPr>
              <a:spLocks noChangeArrowheads="1"/>
            </p:cNvSpPr>
            <p:nvPr/>
          </p:nvSpPr>
          <p:spPr bwMode="auto">
            <a:xfrm>
              <a:off x="67818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0" name="Oval 41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1" name="Oval 42"/>
            <p:cNvSpPr>
              <a:spLocks noChangeArrowheads="1"/>
            </p:cNvSpPr>
            <p:nvPr/>
          </p:nvSpPr>
          <p:spPr bwMode="auto">
            <a:xfrm>
              <a:off x="6553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2" name="Oval 43"/>
            <p:cNvSpPr>
              <a:spLocks noChangeArrowheads="1"/>
            </p:cNvSpPr>
            <p:nvPr/>
          </p:nvSpPr>
          <p:spPr bwMode="auto">
            <a:xfrm>
              <a:off x="8001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1" name="Isosceles Triangle 160"/>
            <p:cNvSpPr/>
            <p:nvPr/>
          </p:nvSpPr>
          <p:spPr>
            <a:xfrm flipV="1">
              <a:off x="7009474" y="3452416"/>
              <a:ext cx="840052" cy="38143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9225" name="TextBox 163"/>
          <p:cNvSpPr txBox="1">
            <a:spLocks noChangeArrowheads="1"/>
          </p:cNvSpPr>
          <p:nvPr/>
        </p:nvSpPr>
        <p:spPr bwMode="auto">
          <a:xfrm>
            <a:off x="2667000" y="1905001"/>
            <a:ext cx="1600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Elapse</a:t>
            </a:r>
          </a:p>
        </p:txBody>
      </p:sp>
      <p:sp>
        <p:nvSpPr>
          <p:cNvPr id="9226" name="TextBox 164"/>
          <p:cNvSpPr txBox="1">
            <a:spLocks noChangeArrowheads="1"/>
          </p:cNvSpPr>
          <p:nvPr/>
        </p:nvSpPr>
        <p:spPr bwMode="auto">
          <a:xfrm>
            <a:off x="5257800" y="1905001"/>
            <a:ext cx="1600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Weight</a:t>
            </a:r>
          </a:p>
        </p:txBody>
      </p:sp>
      <p:sp>
        <p:nvSpPr>
          <p:cNvPr id="9227" name="TextBox 165"/>
          <p:cNvSpPr txBox="1">
            <a:spLocks noChangeArrowheads="1"/>
          </p:cNvSpPr>
          <p:nvPr/>
        </p:nvSpPr>
        <p:spPr bwMode="auto">
          <a:xfrm>
            <a:off x="7848600" y="1905001"/>
            <a:ext cx="1600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Resample</a:t>
            </a:r>
          </a:p>
        </p:txBody>
      </p:sp>
      <p:sp>
        <p:nvSpPr>
          <p:cNvPr id="173" name="TextBox 24"/>
          <p:cNvSpPr txBox="1">
            <a:spLocks noChangeArrowheads="1"/>
          </p:cNvSpPr>
          <p:nvPr/>
        </p:nvSpPr>
        <p:spPr bwMode="auto">
          <a:xfrm>
            <a:off x="4191000" y="4191001"/>
            <a:ext cx="1371600" cy="212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200" dirty="0">
                <a:latin typeface="Calibri"/>
                <a:cs typeface="Calibri"/>
              </a:rPr>
              <a:t>Particles: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200" dirty="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(3,1)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</p:txBody>
      </p:sp>
      <p:sp>
        <p:nvSpPr>
          <p:cNvPr id="174" name="TextBox 24"/>
          <p:cNvSpPr txBox="1">
            <a:spLocks noChangeArrowheads="1"/>
          </p:cNvSpPr>
          <p:nvPr/>
        </p:nvSpPr>
        <p:spPr bwMode="auto">
          <a:xfrm>
            <a:off x="6781800" y="4191001"/>
            <a:ext cx="1371600" cy="212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200" dirty="0">
                <a:latin typeface="Calibri"/>
                <a:cs typeface="Calibri"/>
              </a:rPr>
              <a:t>     Particles: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r>
              <a:rPr lang="en-US" sz="1200" dirty="0">
                <a:solidFill>
                  <a:srgbClr val="00B05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(3,1)  w=.4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(1,3)  w=.1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(2,2)  w=.4</a:t>
            </a:r>
          </a:p>
        </p:txBody>
      </p:sp>
      <p:sp>
        <p:nvSpPr>
          <p:cNvPr id="175" name="TextBox 24"/>
          <p:cNvSpPr txBox="1">
            <a:spLocks noChangeArrowheads="1"/>
          </p:cNvSpPr>
          <p:nvPr/>
        </p:nvSpPr>
        <p:spPr bwMode="auto">
          <a:xfrm>
            <a:off x="9372600" y="4191001"/>
            <a:ext cx="1371600" cy="212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200" dirty="0">
                <a:latin typeface="Calibri"/>
                <a:cs typeface="Calibri"/>
              </a:rPr>
              <a:t>(New) Particles: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  <a:p>
            <a:r>
              <a:rPr lang="en-US" sz="1200" dirty="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200" dirty="0">
                <a:solidFill>
                  <a:srgbClr val="00B05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4319CB3-FBFE-C029-38FE-BDA948FA895E}"/>
                  </a:ext>
                </a:extLst>
              </p14:cNvPr>
              <p14:cNvContentPartPr/>
              <p14:nvPr/>
            </p14:nvContentPartPr>
            <p14:xfrm>
              <a:off x="8841600" y="115920"/>
              <a:ext cx="1560600" cy="635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4319CB3-FBFE-C029-38FE-BDA948FA895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32240" y="106560"/>
                <a:ext cx="1579320" cy="653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6" grpId="0"/>
      <p:bldP spid="9227" grpId="0"/>
      <p:bldP spid="173" grpId="0"/>
      <p:bldP spid="174" grpId="0"/>
      <p:bldP spid="17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Robot Localization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841248" y="1435608"/>
            <a:ext cx="6934200" cy="4525963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In robot localization: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We know the map, but not the robot’</a:t>
            </a:r>
            <a:r>
              <a:rPr lang="en-US" altLang="ja-JP" sz="2000" dirty="0">
                <a:ea typeface="ＭＳ Ｐゴシック" pitchFamily="34" charset="-128"/>
              </a:rPr>
              <a:t>s position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Observations may be vectors of range finder readings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State space and readings are typically continuous (works basically like a very fine grid) and so we cannot store B(X)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Particle filtering is a main technique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en-US" sz="20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9612" y="1981200"/>
            <a:ext cx="5570653" cy="4133850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4F4E0AC-0F7F-5522-EF99-791C3341240F}"/>
              </a:ext>
            </a:extLst>
          </p:cNvPr>
          <p:cNvGrpSpPr/>
          <p:nvPr/>
        </p:nvGrpSpPr>
        <p:grpSpPr>
          <a:xfrm>
            <a:off x="922837" y="4747307"/>
            <a:ext cx="2850356" cy="1350169"/>
            <a:chOff x="1028700" y="4876800"/>
            <a:chExt cx="3276600" cy="1600200"/>
          </a:xfrm>
        </p:grpSpPr>
        <p:sp>
          <p:nvSpPr>
            <p:cNvPr id="3" name="Oval 62">
              <a:extLst>
                <a:ext uri="{FF2B5EF4-FFF2-40B4-BE49-F238E27FC236}">
                  <a16:creationId xmlns:a16="http://schemas.microsoft.com/office/drawing/2014/main" id="{A1CAA08C-F8D4-3E35-41C3-B949D7013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4" name="AutoShape 63">
              <a:extLst>
                <a:ext uri="{FF2B5EF4-FFF2-40B4-BE49-F238E27FC236}">
                  <a16:creationId xmlns:a16="http://schemas.microsoft.com/office/drawing/2014/main" id="{8098D5BB-8411-E934-43CC-2739B544B06F}"/>
                </a:ext>
              </a:extLst>
            </p:cNvPr>
            <p:cNvCxnSpPr>
              <a:cxnSpLocks noChangeShapeType="1"/>
              <a:stCxn id="3" idx="4"/>
              <a:endCxn id="13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" name="Oval 64">
              <a:extLst>
                <a:ext uri="{FF2B5EF4-FFF2-40B4-BE49-F238E27FC236}">
                  <a16:creationId xmlns:a16="http://schemas.microsoft.com/office/drawing/2014/main" id="{A2C4480F-3EDF-9E72-BBFD-92A06ECD3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6" name="AutoShape 65">
              <a:extLst>
                <a:ext uri="{FF2B5EF4-FFF2-40B4-BE49-F238E27FC236}">
                  <a16:creationId xmlns:a16="http://schemas.microsoft.com/office/drawing/2014/main" id="{7FF63076-2C73-83B6-278C-929E9181B0B5}"/>
                </a:ext>
              </a:extLst>
            </p:cNvPr>
            <p:cNvCxnSpPr>
              <a:cxnSpLocks noChangeShapeType="1"/>
              <a:stCxn id="7" idx="6"/>
              <a:endCxn id="3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" name="Oval 66">
              <a:extLst>
                <a:ext uri="{FF2B5EF4-FFF2-40B4-BE49-F238E27FC236}">
                  <a16:creationId xmlns:a16="http://schemas.microsoft.com/office/drawing/2014/main" id="{E1189E72-FB79-71D8-21D5-8EF70031F1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8" name="AutoShape 67">
              <a:extLst>
                <a:ext uri="{FF2B5EF4-FFF2-40B4-BE49-F238E27FC236}">
                  <a16:creationId xmlns:a16="http://schemas.microsoft.com/office/drawing/2014/main" id="{7A22A0D7-4390-53AE-9360-E1833CAC355F}"/>
                </a:ext>
              </a:extLst>
            </p:cNvPr>
            <p:cNvCxnSpPr>
              <a:cxnSpLocks noChangeShapeType="1"/>
              <a:stCxn id="7" idx="4"/>
              <a:endCxn id="5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" name="Oval 68">
              <a:extLst>
                <a:ext uri="{FF2B5EF4-FFF2-40B4-BE49-F238E27FC236}">
                  <a16:creationId xmlns:a16="http://schemas.microsoft.com/office/drawing/2014/main" id="{1DB05ECB-C2BB-8132-B275-A929936EC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0" name="AutoShape 69">
              <a:extLst>
                <a:ext uri="{FF2B5EF4-FFF2-40B4-BE49-F238E27FC236}">
                  <a16:creationId xmlns:a16="http://schemas.microsoft.com/office/drawing/2014/main" id="{949A5E23-E6F2-59FA-FF32-2F81E7079E82}"/>
                </a:ext>
              </a:extLst>
            </p:cNvPr>
            <p:cNvCxnSpPr>
              <a:cxnSpLocks noChangeShapeType="1"/>
              <a:stCxn id="9" idx="6"/>
              <a:endCxn id="12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" name="AutoShape 70">
              <a:extLst>
                <a:ext uri="{FF2B5EF4-FFF2-40B4-BE49-F238E27FC236}">
                  <a16:creationId xmlns:a16="http://schemas.microsoft.com/office/drawing/2014/main" id="{E3BE44B6-8173-F167-1B1B-4CBBDCBEB7E6}"/>
                </a:ext>
              </a:extLst>
            </p:cNvPr>
            <p:cNvCxnSpPr>
              <a:cxnSpLocks noChangeShapeType="1"/>
              <a:stCxn id="3" idx="6"/>
              <a:endCxn id="9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" name="Oval 71">
              <a:extLst>
                <a:ext uri="{FF2B5EF4-FFF2-40B4-BE49-F238E27FC236}">
                  <a16:creationId xmlns:a16="http://schemas.microsoft.com/office/drawing/2014/main" id="{EF439737-E3A5-1E2D-6A28-A663579C2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13" name="Oval 73">
              <a:extLst>
                <a:ext uri="{FF2B5EF4-FFF2-40B4-BE49-F238E27FC236}">
                  <a16:creationId xmlns:a16="http://schemas.microsoft.com/office/drawing/2014/main" id="{DA1BE240-60CF-3733-679E-EEE41173A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14" name="Oval 74">
              <a:extLst>
                <a:ext uri="{FF2B5EF4-FFF2-40B4-BE49-F238E27FC236}">
                  <a16:creationId xmlns:a16="http://schemas.microsoft.com/office/drawing/2014/main" id="{1AC2D113-12EE-9982-9FE9-3F094F4E62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15" name="Oval 75">
              <a:extLst>
                <a:ext uri="{FF2B5EF4-FFF2-40B4-BE49-F238E27FC236}">
                  <a16:creationId xmlns:a16="http://schemas.microsoft.com/office/drawing/2014/main" id="{2925FA4E-5BE8-E70E-47A7-86DD3512F8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16" name="AutoShape 77">
              <a:extLst>
                <a:ext uri="{FF2B5EF4-FFF2-40B4-BE49-F238E27FC236}">
                  <a16:creationId xmlns:a16="http://schemas.microsoft.com/office/drawing/2014/main" id="{F30E43E5-5F9F-2969-1CC6-CB42DEA3B90A}"/>
                </a:ext>
              </a:extLst>
            </p:cNvPr>
            <p:cNvCxnSpPr>
              <a:cxnSpLocks noChangeShapeType="1"/>
              <a:stCxn id="9" idx="4"/>
              <a:endCxn id="14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" name="AutoShape 78">
              <a:extLst>
                <a:ext uri="{FF2B5EF4-FFF2-40B4-BE49-F238E27FC236}">
                  <a16:creationId xmlns:a16="http://schemas.microsoft.com/office/drawing/2014/main" id="{4F833DAC-658C-2B06-47D8-4590537018B5}"/>
                </a:ext>
              </a:extLst>
            </p:cNvPr>
            <p:cNvCxnSpPr>
              <a:cxnSpLocks noChangeShapeType="1"/>
              <a:stCxn id="12" idx="4"/>
              <a:endCxn id="15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B6BBB26-904A-3973-48D6-C0D491BC28F6}"/>
              </a:ext>
            </a:extLst>
          </p:cNvPr>
          <p:cNvSpPr txBox="1">
            <a:spLocks/>
          </p:cNvSpPr>
          <p:nvPr/>
        </p:nvSpPr>
        <p:spPr>
          <a:xfrm>
            <a:off x="3909280" y="4804436"/>
            <a:ext cx="1766888" cy="3929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20040" indent="-32004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●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True location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739A95C-FCE7-E3CC-C9E5-D6FA50B93EE4}"/>
              </a:ext>
            </a:extLst>
          </p:cNvPr>
          <p:cNvSpPr txBox="1">
            <a:spLocks/>
          </p:cNvSpPr>
          <p:nvPr/>
        </p:nvSpPr>
        <p:spPr>
          <a:xfrm>
            <a:off x="3909280" y="5722123"/>
            <a:ext cx="1766888" cy="3929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20040" indent="-32004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●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Sensor signal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 Localization (Sonar)</a:t>
            </a:r>
          </a:p>
        </p:txBody>
      </p:sp>
      <p:pic>
        <p:nvPicPr>
          <p:cNvPr id="7" name="global-sonar-uw-annotated.m4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2461" y="1510706"/>
            <a:ext cx="11907078" cy="466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8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 Localization (Laser)</a:t>
            </a:r>
          </a:p>
        </p:txBody>
      </p:sp>
      <p:pic>
        <p:nvPicPr>
          <p:cNvPr id="3" name="Picture 2" descr="global-floo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0" y="1371600"/>
            <a:ext cx="67310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854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Robot Mapping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idx="1"/>
          </p:nvPr>
        </p:nvSpPr>
        <p:spPr>
          <a:xfrm>
            <a:off x="841247" y="1435608"/>
            <a:ext cx="7016061" cy="4729164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SLAM: Simultaneous Localization And Mapping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We do not know the map or our location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State consists of position AND map!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Main techniques: </a:t>
            </a:r>
            <a:r>
              <a:rPr lang="en-US" sz="2000" dirty="0" err="1">
                <a:ea typeface="ＭＳ Ｐゴシック" pitchFamily="34" charset="-128"/>
              </a:rPr>
              <a:t>Kalman</a:t>
            </a:r>
            <a:r>
              <a:rPr lang="en-US" sz="2000" dirty="0">
                <a:ea typeface="ＭＳ Ｐゴシック" pitchFamily="34" charset="-128"/>
              </a:rPr>
              <a:t> filtering (Gaussian HMMs) and particle methods</a:t>
            </a:r>
          </a:p>
          <a:p>
            <a:endParaRPr lang="en-US" sz="2400" dirty="0">
              <a:ea typeface="ＭＳ Ｐゴシック" pitchFamily="34" charset="-128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9911" y="2351314"/>
            <a:ext cx="4326684" cy="3468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49239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 SLAM – Video 1</a:t>
            </a:r>
          </a:p>
        </p:txBody>
      </p:sp>
      <p:pic>
        <p:nvPicPr>
          <p:cNvPr id="5" name="PARTICLES-SLAM-mapping1-new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79800" y="1143000"/>
            <a:ext cx="5232400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0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n-gram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562825"/>
            <a:ext cx="11440160" cy="4635501"/>
          </a:xfrm>
        </p:spPr>
        <p:txBody>
          <a:bodyPr>
            <a:noAutofit/>
          </a:bodyPr>
          <a:lstStyle/>
          <a:p>
            <a:r>
              <a:rPr lang="en-US" dirty="0"/>
              <a:t>State: word at position </a:t>
            </a:r>
            <a:r>
              <a:rPr lang="en-US" dirty="0">
                <a:solidFill>
                  <a:srgbClr val="CC00CC"/>
                </a:solidFill>
              </a:rPr>
              <a:t>t</a:t>
            </a:r>
            <a:r>
              <a:rPr lang="en-US" dirty="0"/>
              <a:t> in text (can also build letter n-grams)</a:t>
            </a:r>
          </a:p>
          <a:p>
            <a:r>
              <a:rPr lang="en-US" dirty="0"/>
              <a:t>Transition model (probabilities come from empirical frequencies):</a:t>
            </a:r>
          </a:p>
          <a:p>
            <a:pPr lvl="1"/>
            <a:r>
              <a:rPr lang="en-US" sz="2300" dirty="0"/>
              <a:t>Unigram (zero-order): </a:t>
            </a:r>
            <a:r>
              <a:rPr lang="en-US" sz="2300" dirty="0">
                <a:solidFill>
                  <a:srgbClr val="CC00CC"/>
                </a:solidFill>
              </a:rPr>
              <a:t>P(</a:t>
            </a:r>
            <a:r>
              <a:rPr lang="en-US" sz="2300" dirty="0" err="1">
                <a:solidFill>
                  <a:srgbClr val="CC00CC"/>
                </a:solidFill>
              </a:rPr>
              <a:t>Word</a:t>
            </a:r>
            <a:r>
              <a:rPr lang="en-US" sz="2300" baseline="-25000" dirty="0" err="1">
                <a:solidFill>
                  <a:srgbClr val="CC00CC"/>
                </a:solidFill>
              </a:rPr>
              <a:t>t</a:t>
            </a:r>
            <a:r>
              <a:rPr lang="en-US" sz="2300" dirty="0">
                <a:solidFill>
                  <a:srgbClr val="CC00CC"/>
                </a:solidFill>
              </a:rPr>
              <a:t> = </a:t>
            </a:r>
            <a:r>
              <a:rPr lang="en-US" sz="2300" dirty="0" err="1">
                <a:solidFill>
                  <a:srgbClr val="CC00CC"/>
                </a:solidFill>
              </a:rPr>
              <a:t>i</a:t>
            </a:r>
            <a:r>
              <a:rPr lang="en-US" sz="2300" dirty="0">
                <a:solidFill>
                  <a:srgbClr val="CC00CC"/>
                </a:solidFill>
              </a:rPr>
              <a:t>) </a:t>
            </a:r>
          </a:p>
          <a:p>
            <a:pPr lvl="2"/>
            <a:r>
              <a:rPr lang="en-US" sz="2300" dirty="0"/>
              <a:t>“logical are as are confusion a may right tries agent goal the was . . .”</a:t>
            </a:r>
            <a:endParaRPr lang="en-US" sz="2300" dirty="0">
              <a:solidFill>
                <a:srgbClr val="CC00CC"/>
              </a:solidFill>
            </a:endParaRPr>
          </a:p>
          <a:p>
            <a:pPr lvl="1"/>
            <a:r>
              <a:rPr lang="en-US" sz="2300" dirty="0"/>
              <a:t>Bigram (first-order): </a:t>
            </a:r>
            <a:r>
              <a:rPr lang="en-US" sz="2300" dirty="0">
                <a:solidFill>
                  <a:srgbClr val="CC00CC"/>
                </a:solidFill>
              </a:rPr>
              <a:t>P(</a:t>
            </a:r>
            <a:r>
              <a:rPr lang="en-US" sz="2300" dirty="0" err="1">
                <a:solidFill>
                  <a:srgbClr val="CC00CC"/>
                </a:solidFill>
              </a:rPr>
              <a:t>Word</a:t>
            </a:r>
            <a:r>
              <a:rPr lang="en-US" sz="2300" baseline="-25000" dirty="0" err="1">
                <a:solidFill>
                  <a:srgbClr val="CC00CC"/>
                </a:solidFill>
              </a:rPr>
              <a:t>t</a:t>
            </a:r>
            <a:r>
              <a:rPr lang="en-US" sz="2300" dirty="0">
                <a:solidFill>
                  <a:srgbClr val="CC00CC"/>
                </a:solidFill>
              </a:rPr>
              <a:t> = </a:t>
            </a:r>
            <a:r>
              <a:rPr lang="en-US" sz="2300" dirty="0" err="1">
                <a:solidFill>
                  <a:srgbClr val="CC00CC"/>
                </a:solidFill>
              </a:rPr>
              <a:t>i</a:t>
            </a:r>
            <a:r>
              <a:rPr lang="en-US" sz="2300" dirty="0">
                <a:solidFill>
                  <a:srgbClr val="CC00CC"/>
                </a:solidFill>
              </a:rPr>
              <a:t> | Word</a:t>
            </a:r>
            <a:r>
              <a:rPr lang="en-US" sz="2300" baseline="-25000" dirty="0">
                <a:solidFill>
                  <a:srgbClr val="CC00CC"/>
                </a:solidFill>
              </a:rPr>
              <a:t>t-1</a:t>
            </a:r>
            <a:r>
              <a:rPr lang="en-US" sz="2300" dirty="0">
                <a:solidFill>
                  <a:srgbClr val="CC00CC"/>
                </a:solidFill>
              </a:rPr>
              <a:t>= j)</a:t>
            </a:r>
          </a:p>
          <a:p>
            <a:pPr lvl="2"/>
            <a:r>
              <a:rPr lang="en-US" sz="2300" dirty="0"/>
              <a:t> “systems are very similar computational approach would be represented . . .”</a:t>
            </a:r>
            <a:endParaRPr lang="en-US" sz="2300" dirty="0">
              <a:solidFill>
                <a:srgbClr val="CC00CC"/>
              </a:solidFill>
            </a:endParaRPr>
          </a:p>
          <a:p>
            <a:pPr lvl="1"/>
            <a:r>
              <a:rPr lang="en-US" sz="2300" dirty="0"/>
              <a:t>Trigram (second-order): </a:t>
            </a:r>
            <a:r>
              <a:rPr lang="en-US" sz="2300" dirty="0">
                <a:solidFill>
                  <a:srgbClr val="CC00CC"/>
                </a:solidFill>
              </a:rPr>
              <a:t>P(</a:t>
            </a:r>
            <a:r>
              <a:rPr lang="en-US" sz="2300" dirty="0" err="1">
                <a:solidFill>
                  <a:srgbClr val="CC00CC"/>
                </a:solidFill>
              </a:rPr>
              <a:t>Word</a:t>
            </a:r>
            <a:r>
              <a:rPr lang="en-US" sz="2300" baseline="-25000" dirty="0" err="1">
                <a:solidFill>
                  <a:srgbClr val="CC00CC"/>
                </a:solidFill>
              </a:rPr>
              <a:t>t</a:t>
            </a:r>
            <a:r>
              <a:rPr lang="en-US" sz="2300" dirty="0">
                <a:solidFill>
                  <a:srgbClr val="CC00CC"/>
                </a:solidFill>
              </a:rPr>
              <a:t> = </a:t>
            </a:r>
            <a:r>
              <a:rPr lang="en-US" sz="2300" dirty="0" err="1">
                <a:solidFill>
                  <a:srgbClr val="CC00CC"/>
                </a:solidFill>
              </a:rPr>
              <a:t>i</a:t>
            </a:r>
            <a:r>
              <a:rPr lang="en-US" sz="2300" dirty="0">
                <a:solidFill>
                  <a:srgbClr val="CC00CC"/>
                </a:solidFill>
              </a:rPr>
              <a:t> | Word</a:t>
            </a:r>
            <a:r>
              <a:rPr lang="en-US" sz="2300" baseline="-25000" dirty="0">
                <a:solidFill>
                  <a:srgbClr val="CC00CC"/>
                </a:solidFill>
              </a:rPr>
              <a:t>t-1</a:t>
            </a:r>
            <a:r>
              <a:rPr lang="en-US" sz="2300" dirty="0">
                <a:solidFill>
                  <a:srgbClr val="CC00CC"/>
                </a:solidFill>
              </a:rPr>
              <a:t>= j, Word</a:t>
            </a:r>
            <a:r>
              <a:rPr lang="en-US" sz="2300" baseline="-25000" dirty="0">
                <a:solidFill>
                  <a:srgbClr val="CC00CC"/>
                </a:solidFill>
              </a:rPr>
              <a:t>t-2</a:t>
            </a:r>
            <a:r>
              <a:rPr lang="en-US" sz="2300" dirty="0">
                <a:solidFill>
                  <a:srgbClr val="CC00CC"/>
                </a:solidFill>
              </a:rPr>
              <a:t>= k) </a:t>
            </a:r>
          </a:p>
          <a:p>
            <a:pPr lvl="2"/>
            <a:r>
              <a:rPr lang="en-US" sz="2300" dirty="0"/>
              <a:t>“planning and scheduling are integrated the success of naive </a:t>
            </a:r>
            <a:r>
              <a:rPr lang="en-US" sz="2300" dirty="0" err="1"/>
              <a:t>bayes</a:t>
            </a:r>
            <a:r>
              <a:rPr lang="en-US" sz="2300" dirty="0"/>
              <a:t> model is . . .”</a:t>
            </a:r>
          </a:p>
          <a:p>
            <a:r>
              <a:rPr lang="en-US" dirty="0">
                <a:solidFill>
                  <a:srgbClr val="000090"/>
                </a:solidFill>
              </a:rPr>
              <a:t>Applications: text classification, spam detection, author identification, language classification, speech recognition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77BAB3B-C438-0550-2E6D-A26A3FCD622F}"/>
                  </a:ext>
                </a:extLst>
              </p14:cNvPr>
              <p14:cNvContentPartPr/>
              <p14:nvPr/>
            </p14:nvContentPartPr>
            <p14:xfrm>
              <a:off x="6365160" y="235080"/>
              <a:ext cx="4306320" cy="1213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77BAB3B-C438-0550-2E6D-A26A3FCD622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55800" y="225720"/>
                <a:ext cx="4325040" cy="123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363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 SLAM – Video 2</a:t>
            </a:r>
          </a:p>
        </p:txBody>
      </p:sp>
      <p:pic>
        <p:nvPicPr>
          <p:cNvPr id="3" name="PARTICLES-SLAM-fastslam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21000" y="1168400"/>
            <a:ext cx="635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0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F1E34-CDC0-F0B3-3D14-3965827DB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06CDD-342E-FB7F-884A-4BDAD1833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9252"/>
            <a:ext cx="11160034" cy="47677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dirty="0"/>
              <a:t>Localization:  </a:t>
            </a:r>
            <a:r>
              <a:rPr lang="en-US" sz="2100" dirty="0">
                <a:hlinkClick r:id="rId3"/>
              </a:rPr>
              <a:t>https://www.youtube.com/watch?v=NrzmH_yerBU&amp;ab_channel=MATLAB</a:t>
            </a:r>
            <a:r>
              <a:rPr lang="en-US" sz="2100" dirty="0"/>
              <a:t> </a:t>
            </a:r>
          </a:p>
          <a:p>
            <a:pPr marL="0" indent="0">
              <a:buNone/>
            </a:pPr>
            <a:r>
              <a:rPr lang="en-US" sz="2100" dirty="0"/>
              <a:t>SLAM:  </a:t>
            </a:r>
            <a:r>
              <a:rPr lang="en-US" sz="2100" dirty="0">
                <a:hlinkClick r:id="rId4"/>
              </a:rPr>
              <a:t>https://www.youtube.com/watch?v=saVZtgPyyJQ&amp;ab_channel=MATLAB</a:t>
            </a:r>
            <a:r>
              <a:rPr lang="en-US" sz="2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04393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FB763-193E-AE35-6A5C-D30129A25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Failure Modes of Particle Filtering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8C383-2E6F-9BF2-FA9A-3D02A7542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9252"/>
            <a:ext cx="3524794" cy="73305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Too few particles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6585857-1056-AB44-FE8F-3BDCC658E0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0846514"/>
                  </p:ext>
                </p:extLst>
              </p:nvPr>
            </p:nvGraphicFramePr>
            <p:xfrm>
              <a:off x="923833" y="2373599"/>
              <a:ext cx="3190968" cy="2976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4552">
                      <a:extLst>
                        <a:ext uri="{9D8B030D-6E8A-4147-A177-3AD203B41FA5}">
                          <a16:colId xmlns:a16="http://schemas.microsoft.com/office/drawing/2014/main" val="708030432"/>
                        </a:ext>
                      </a:extLst>
                    </a:gridCol>
                    <a:gridCol w="354552">
                      <a:extLst>
                        <a:ext uri="{9D8B030D-6E8A-4147-A177-3AD203B41FA5}">
                          <a16:colId xmlns:a16="http://schemas.microsoft.com/office/drawing/2014/main" val="1746977471"/>
                        </a:ext>
                      </a:extLst>
                    </a:gridCol>
                    <a:gridCol w="354552">
                      <a:extLst>
                        <a:ext uri="{9D8B030D-6E8A-4147-A177-3AD203B41FA5}">
                          <a16:colId xmlns:a16="http://schemas.microsoft.com/office/drawing/2014/main" val="1034194572"/>
                        </a:ext>
                      </a:extLst>
                    </a:gridCol>
                    <a:gridCol w="354552">
                      <a:extLst>
                        <a:ext uri="{9D8B030D-6E8A-4147-A177-3AD203B41FA5}">
                          <a16:colId xmlns:a16="http://schemas.microsoft.com/office/drawing/2014/main" val="3024741831"/>
                        </a:ext>
                      </a:extLst>
                    </a:gridCol>
                    <a:gridCol w="354552">
                      <a:extLst>
                        <a:ext uri="{9D8B030D-6E8A-4147-A177-3AD203B41FA5}">
                          <a16:colId xmlns:a16="http://schemas.microsoft.com/office/drawing/2014/main" val="1271839084"/>
                        </a:ext>
                      </a:extLst>
                    </a:gridCol>
                    <a:gridCol w="354552">
                      <a:extLst>
                        <a:ext uri="{9D8B030D-6E8A-4147-A177-3AD203B41FA5}">
                          <a16:colId xmlns:a16="http://schemas.microsoft.com/office/drawing/2014/main" val="1819624796"/>
                        </a:ext>
                      </a:extLst>
                    </a:gridCol>
                    <a:gridCol w="354552">
                      <a:extLst>
                        <a:ext uri="{9D8B030D-6E8A-4147-A177-3AD203B41FA5}">
                          <a16:colId xmlns:a16="http://schemas.microsoft.com/office/drawing/2014/main" val="902984110"/>
                        </a:ext>
                      </a:extLst>
                    </a:gridCol>
                    <a:gridCol w="354552">
                      <a:extLst>
                        <a:ext uri="{9D8B030D-6E8A-4147-A177-3AD203B41FA5}">
                          <a16:colId xmlns:a16="http://schemas.microsoft.com/office/drawing/2014/main" val="2755664083"/>
                        </a:ext>
                      </a:extLst>
                    </a:gridCol>
                    <a:gridCol w="354552">
                      <a:extLst>
                        <a:ext uri="{9D8B030D-6E8A-4147-A177-3AD203B41FA5}">
                          <a16:colId xmlns:a16="http://schemas.microsoft.com/office/drawing/2014/main" val="16732468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3721331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5745396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9935081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>
                              <a:solidFill>
                                <a:srgbClr val="FF0000"/>
                              </a:solidFill>
                            </a:rPr>
                            <a:t>●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3277045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7688935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0822532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2352101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0892229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6585857-1056-AB44-FE8F-3BDCC658E0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0846514"/>
                  </p:ext>
                </p:extLst>
              </p:nvPr>
            </p:nvGraphicFramePr>
            <p:xfrm>
              <a:off x="923833" y="2373599"/>
              <a:ext cx="3190968" cy="2976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4552">
                      <a:extLst>
                        <a:ext uri="{9D8B030D-6E8A-4147-A177-3AD203B41FA5}">
                          <a16:colId xmlns:a16="http://schemas.microsoft.com/office/drawing/2014/main" val="708030432"/>
                        </a:ext>
                      </a:extLst>
                    </a:gridCol>
                    <a:gridCol w="354552">
                      <a:extLst>
                        <a:ext uri="{9D8B030D-6E8A-4147-A177-3AD203B41FA5}">
                          <a16:colId xmlns:a16="http://schemas.microsoft.com/office/drawing/2014/main" val="1746977471"/>
                        </a:ext>
                      </a:extLst>
                    </a:gridCol>
                    <a:gridCol w="354552">
                      <a:extLst>
                        <a:ext uri="{9D8B030D-6E8A-4147-A177-3AD203B41FA5}">
                          <a16:colId xmlns:a16="http://schemas.microsoft.com/office/drawing/2014/main" val="1034194572"/>
                        </a:ext>
                      </a:extLst>
                    </a:gridCol>
                    <a:gridCol w="354552">
                      <a:extLst>
                        <a:ext uri="{9D8B030D-6E8A-4147-A177-3AD203B41FA5}">
                          <a16:colId xmlns:a16="http://schemas.microsoft.com/office/drawing/2014/main" val="3024741831"/>
                        </a:ext>
                      </a:extLst>
                    </a:gridCol>
                    <a:gridCol w="354552">
                      <a:extLst>
                        <a:ext uri="{9D8B030D-6E8A-4147-A177-3AD203B41FA5}">
                          <a16:colId xmlns:a16="http://schemas.microsoft.com/office/drawing/2014/main" val="1271839084"/>
                        </a:ext>
                      </a:extLst>
                    </a:gridCol>
                    <a:gridCol w="354552">
                      <a:extLst>
                        <a:ext uri="{9D8B030D-6E8A-4147-A177-3AD203B41FA5}">
                          <a16:colId xmlns:a16="http://schemas.microsoft.com/office/drawing/2014/main" val="1819624796"/>
                        </a:ext>
                      </a:extLst>
                    </a:gridCol>
                    <a:gridCol w="354552">
                      <a:extLst>
                        <a:ext uri="{9D8B030D-6E8A-4147-A177-3AD203B41FA5}">
                          <a16:colId xmlns:a16="http://schemas.microsoft.com/office/drawing/2014/main" val="902984110"/>
                        </a:ext>
                      </a:extLst>
                    </a:gridCol>
                    <a:gridCol w="354552">
                      <a:extLst>
                        <a:ext uri="{9D8B030D-6E8A-4147-A177-3AD203B41FA5}">
                          <a16:colId xmlns:a16="http://schemas.microsoft.com/office/drawing/2014/main" val="2755664083"/>
                        </a:ext>
                      </a:extLst>
                    </a:gridCol>
                    <a:gridCol w="354552">
                      <a:extLst>
                        <a:ext uri="{9D8B030D-6E8A-4147-A177-3AD203B41FA5}">
                          <a16:colId xmlns:a16="http://schemas.microsoft.com/office/drawing/2014/main" val="16732468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3721331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5745396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993508151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>
                              <a:solidFill>
                                <a:srgbClr val="FF0000"/>
                              </a:solidFill>
                            </a:rPr>
                            <a:t>●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3277045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7688935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605172" t="-503279" r="-205172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0822532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2352101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806897" t="-703279" r="-3448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922296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26EEA8F-ABC7-668C-793F-FB8682AB80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52406" y="2373599"/>
                <a:ext cx="2514600" cy="11925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● </a:t>
                </a:r>
                <a:r>
                  <a:rPr lang="en-US" dirty="0">
                    <a:solidFill>
                      <a:srgbClr val="FF0000"/>
                    </a:solidFill>
                  </a:rPr>
                  <a:t>Particle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True location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26EEA8F-ABC7-668C-793F-FB8682AB8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406" y="2373599"/>
                <a:ext cx="2514600" cy="1192561"/>
              </a:xfrm>
              <a:prstGeom prst="rect">
                <a:avLst/>
              </a:prstGeom>
              <a:blipFill>
                <a:blip r:embed="rId3"/>
                <a:stretch>
                  <a:fillRect l="-3883" t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C81DE31-DD33-6CC3-9085-0FA7D8DA2950}"/>
              </a:ext>
            </a:extLst>
          </p:cNvPr>
          <p:cNvSpPr txBox="1">
            <a:spLocks/>
          </p:cNvSpPr>
          <p:nvPr/>
        </p:nvSpPr>
        <p:spPr>
          <a:xfrm>
            <a:off x="4552406" y="4488287"/>
            <a:ext cx="5460274" cy="1442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●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ym typeface="Wingdings" panose="05000000000000000000" pitchFamily="2" charset="2"/>
              </a:rPr>
              <a:t> The particle has to be dense enough to cover the true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89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7046C-7B83-C9D5-0D60-F8AB3CF54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10EA7-E2D6-0ED4-B10C-BE59A73A3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Failure Modes of Particle Filtering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D1139-F7C8-9769-229B-20E4938FB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09252"/>
            <a:ext cx="9174481" cy="733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Moderate number of particles but very static state transition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EACFCE0-57F2-E596-DFC0-9B63F76F8B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4463444"/>
                  </p:ext>
                </p:extLst>
              </p:nvPr>
            </p:nvGraphicFramePr>
            <p:xfrm>
              <a:off x="923833" y="2373599"/>
              <a:ext cx="3190968" cy="2987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4552">
                      <a:extLst>
                        <a:ext uri="{9D8B030D-6E8A-4147-A177-3AD203B41FA5}">
                          <a16:colId xmlns:a16="http://schemas.microsoft.com/office/drawing/2014/main" val="708030432"/>
                        </a:ext>
                      </a:extLst>
                    </a:gridCol>
                    <a:gridCol w="354552">
                      <a:extLst>
                        <a:ext uri="{9D8B030D-6E8A-4147-A177-3AD203B41FA5}">
                          <a16:colId xmlns:a16="http://schemas.microsoft.com/office/drawing/2014/main" val="1746977471"/>
                        </a:ext>
                      </a:extLst>
                    </a:gridCol>
                    <a:gridCol w="354552">
                      <a:extLst>
                        <a:ext uri="{9D8B030D-6E8A-4147-A177-3AD203B41FA5}">
                          <a16:colId xmlns:a16="http://schemas.microsoft.com/office/drawing/2014/main" val="1034194572"/>
                        </a:ext>
                      </a:extLst>
                    </a:gridCol>
                    <a:gridCol w="354552">
                      <a:extLst>
                        <a:ext uri="{9D8B030D-6E8A-4147-A177-3AD203B41FA5}">
                          <a16:colId xmlns:a16="http://schemas.microsoft.com/office/drawing/2014/main" val="3024741831"/>
                        </a:ext>
                      </a:extLst>
                    </a:gridCol>
                    <a:gridCol w="354552">
                      <a:extLst>
                        <a:ext uri="{9D8B030D-6E8A-4147-A177-3AD203B41FA5}">
                          <a16:colId xmlns:a16="http://schemas.microsoft.com/office/drawing/2014/main" val="1271839084"/>
                        </a:ext>
                      </a:extLst>
                    </a:gridCol>
                    <a:gridCol w="354552">
                      <a:extLst>
                        <a:ext uri="{9D8B030D-6E8A-4147-A177-3AD203B41FA5}">
                          <a16:colId xmlns:a16="http://schemas.microsoft.com/office/drawing/2014/main" val="1819624796"/>
                        </a:ext>
                      </a:extLst>
                    </a:gridCol>
                    <a:gridCol w="354552">
                      <a:extLst>
                        <a:ext uri="{9D8B030D-6E8A-4147-A177-3AD203B41FA5}">
                          <a16:colId xmlns:a16="http://schemas.microsoft.com/office/drawing/2014/main" val="902984110"/>
                        </a:ext>
                      </a:extLst>
                    </a:gridCol>
                    <a:gridCol w="354552">
                      <a:extLst>
                        <a:ext uri="{9D8B030D-6E8A-4147-A177-3AD203B41FA5}">
                          <a16:colId xmlns:a16="http://schemas.microsoft.com/office/drawing/2014/main" val="2755664083"/>
                        </a:ext>
                      </a:extLst>
                    </a:gridCol>
                    <a:gridCol w="354552">
                      <a:extLst>
                        <a:ext uri="{9D8B030D-6E8A-4147-A177-3AD203B41FA5}">
                          <a16:colId xmlns:a16="http://schemas.microsoft.com/office/drawing/2014/main" val="16732468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3721331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rgbClr val="FF0000"/>
                              </a:solidFill>
                            </a:rPr>
                            <a:t>●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5745396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solidFill>
                                <a:srgbClr val="FF0000"/>
                              </a:solidFill>
                            </a:rPr>
                            <a:t>●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9935081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>
                              <a:solidFill>
                                <a:srgbClr val="FF0000"/>
                              </a:solidFill>
                            </a:rPr>
                            <a:t>●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rgbClr val="FF0000"/>
                              </a:solidFill>
                            </a:rPr>
                            <a:t>●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3277045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500" dirty="0">
                              <a:solidFill>
                                <a:srgbClr val="FF0000"/>
                              </a:solidFill>
                            </a:rPr>
                            <a:t>●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500" dirty="0">
                              <a:solidFill>
                                <a:srgbClr val="FF0000"/>
                              </a:solidFill>
                            </a:rPr>
                            <a:t>●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7688935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0822532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solidFill>
                                <a:srgbClr val="FF0000"/>
                              </a:solidFill>
                            </a:rPr>
                            <a:t>●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2352101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0892229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EACFCE0-57F2-E596-DFC0-9B63F76F8B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4463444"/>
                  </p:ext>
                </p:extLst>
              </p:nvPr>
            </p:nvGraphicFramePr>
            <p:xfrm>
              <a:off x="923833" y="2373599"/>
              <a:ext cx="3190968" cy="2987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4552">
                      <a:extLst>
                        <a:ext uri="{9D8B030D-6E8A-4147-A177-3AD203B41FA5}">
                          <a16:colId xmlns:a16="http://schemas.microsoft.com/office/drawing/2014/main" val="708030432"/>
                        </a:ext>
                      </a:extLst>
                    </a:gridCol>
                    <a:gridCol w="354552">
                      <a:extLst>
                        <a:ext uri="{9D8B030D-6E8A-4147-A177-3AD203B41FA5}">
                          <a16:colId xmlns:a16="http://schemas.microsoft.com/office/drawing/2014/main" val="1746977471"/>
                        </a:ext>
                      </a:extLst>
                    </a:gridCol>
                    <a:gridCol w="354552">
                      <a:extLst>
                        <a:ext uri="{9D8B030D-6E8A-4147-A177-3AD203B41FA5}">
                          <a16:colId xmlns:a16="http://schemas.microsoft.com/office/drawing/2014/main" val="1034194572"/>
                        </a:ext>
                      </a:extLst>
                    </a:gridCol>
                    <a:gridCol w="354552">
                      <a:extLst>
                        <a:ext uri="{9D8B030D-6E8A-4147-A177-3AD203B41FA5}">
                          <a16:colId xmlns:a16="http://schemas.microsoft.com/office/drawing/2014/main" val="3024741831"/>
                        </a:ext>
                      </a:extLst>
                    </a:gridCol>
                    <a:gridCol w="354552">
                      <a:extLst>
                        <a:ext uri="{9D8B030D-6E8A-4147-A177-3AD203B41FA5}">
                          <a16:colId xmlns:a16="http://schemas.microsoft.com/office/drawing/2014/main" val="1271839084"/>
                        </a:ext>
                      </a:extLst>
                    </a:gridCol>
                    <a:gridCol w="354552">
                      <a:extLst>
                        <a:ext uri="{9D8B030D-6E8A-4147-A177-3AD203B41FA5}">
                          <a16:colId xmlns:a16="http://schemas.microsoft.com/office/drawing/2014/main" val="1819624796"/>
                        </a:ext>
                      </a:extLst>
                    </a:gridCol>
                    <a:gridCol w="354552">
                      <a:extLst>
                        <a:ext uri="{9D8B030D-6E8A-4147-A177-3AD203B41FA5}">
                          <a16:colId xmlns:a16="http://schemas.microsoft.com/office/drawing/2014/main" val="902984110"/>
                        </a:ext>
                      </a:extLst>
                    </a:gridCol>
                    <a:gridCol w="354552">
                      <a:extLst>
                        <a:ext uri="{9D8B030D-6E8A-4147-A177-3AD203B41FA5}">
                          <a16:colId xmlns:a16="http://schemas.microsoft.com/office/drawing/2014/main" val="2755664083"/>
                        </a:ext>
                      </a:extLst>
                    </a:gridCol>
                    <a:gridCol w="354552">
                      <a:extLst>
                        <a:ext uri="{9D8B030D-6E8A-4147-A177-3AD203B41FA5}">
                          <a16:colId xmlns:a16="http://schemas.microsoft.com/office/drawing/2014/main" val="16732468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3721331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rgbClr val="FF0000"/>
                              </a:solidFill>
                            </a:rPr>
                            <a:t>●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5745396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solidFill>
                                <a:srgbClr val="FF0000"/>
                              </a:solidFill>
                            </a:rPr>
                            <a:t>●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993508151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>
                              <a:solidFill>
                                <a:srgbClr val="FF0000"/>
                              </a:solidFill>
                            </a:rPr>
                            <a:t>●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rgbClr val="FF0000"/>
                              </a:solidFill>
                            </a:rPr>
                            <a:t>●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32770452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500" dirty="0">
                              <a:solidFill>
                                <a:srgbClr val="FF0000"/>
                              </a:solidFill>
                            </a:rPr>
                            <a:t>●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500" dirty="0">
                              <a:solidFill>
                                <a:srgbClr val="FF0000"/>
                              </a:solidFill>
                            </a:rPr>
                            <a:t>●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7688935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605172" t="-506557" r="-205172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0822532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solidFill>
                                <a:srgbClr val="FF0000"/>
                              </a:solidFill>
                            </a:rPr>
                            <a:t>●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2352101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806897" t="-706557" r="-3448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922296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8DD207B-E32B-3073-BEAC-32F0368BD5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52406" y="2373599"/>
                <a:ext cx="2514600" cy="11925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20040" indent="-32004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●"/>
                  <a:defRPr sz="2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7432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●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● </a:t>
                </a:r>
                <a:r>
                  <a:rPr lang="en-US" dirty="0">
                    <a:solidFill>
                      <a:srgbClr val="FF0000"/>
                    </a:solidFill>
                  </a:rPr>
                  <a:t>Particle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True location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8DD207B-E32B-3073-BEAC-32F0368BD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406" y="2373599"/>
                <a:ext cx="2514600" cy="1192561"/>
              </a:xfrm>
              <a:prstGeom prst="rect">
                <a:avLst/>
              </a:prstGeom>
              <a:blipFill>
                <a:blip r:embed="rId3"/>
                <a:stretch>
                  <a:fillRect l="-3883" t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E5DF78-386D-C0B9-2E58-50C0E97191ED}"/>
              </a:ext>
            </a:extLst>
          </p:cNvPr>
          <p:cNvSpPr txBox="1">
            <a:spLocks/>
          </p:cNvSpPr>
          <p:nvPr/>
        </p:nvSpPr>
        <p:spPr>
          <a:xfrm>
            <a:off x="4552405" y="3867119"/>
            <a:ext cx="7256418" cy="2252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●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ym typeface="Wingdings" panose="05000000000000000000" pitchFamily="2" charset="2"/>
              </a:rPr>
              <a:t>Suppose every state always transitions to itself.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All particles and the true location will never move.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After several rounds of re-sampling, particles will accumulate to a single position.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4645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623F6-7D5B-4F9B-E938-136132EAB3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73A903-8651-9164-99B8-CF85921EA3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1251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buClr>
                <a:schemeClr val="dk1"/>
              </a:buClr>
              <a:buSzPct val="39285"/>
            </a:pPr>
            <a:r>
              <a:rPr lang="en"/>
              <a:t>Homework 4</a:t>
            </a:r>
            <a:endParaRPr/>
          </a:p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152396" indent="0">
              <a:buNone/>
            </a:pPr>
            <a:r>
              <a:rPr lang="en" dirty="0"/>
              <a:t>1.  Choice Questions (10 points)</a:t>
            </a:r>
            <a:endParaRPr dirty="0"/>
          </a:p>
          <a:p>
            <a:pPr lvl="1">
              <a:buAutoNum type="alphaLcPeriod"/>
            </a:pPr>
            <a:r>
              <a:rPr lang="en" dirty="0"/>
              <a:t>10 questions. </a:t>
            </a:r>
            <a:endParaRPr dirty="0"/>
          </a:p>
          <a:p>
            <a:pPr lvl="1">
              <a:buAutoNum type="alphaLcPeriod"/>
            </a:pPr>
            <a:r>
              <a:rPr lang="en" dirty="0"/>
              <a:t>Answer directly on Gradescope</a:t>
            </a:r>
            <a:endParaRPr dirty="0"/>
          </a:p>
          <a:p>
            <a:pPr lvl="1">
              <a:buAutoNum type="alphaLcPeriod"/>
            </a:pPr>
            <a:r>
              <a:rPr lang="en" dirty="0"/>
              <a:t>The same requirements as the last time.</a:t>
            </a:r>
            <a:endParaRPr dirty="0"/>
          </a:p>
          <a:p>
            <a:pPr indent="0">
              <a:spcBef>
                <a:spcPts val="1600"/>
              </a:spcBef>
              <a:buNone/>
            </a:pPr>
            <a:endParaRPr sz="1867" dirty="0"/>
          </a:p>
          <a:p>
            <a:pPr marL="152396" indent="0">
              <a:spcBef>
                <a:spcPts val="1600"/>
              </a:spcBef>
              <a:buNone/>
            </a:pPr>
            <a:r>
              <a:rPr lang="en" dirty="0"/>
              <a:t>2.  Program Questions (25 points)</a:t>
            </a:r>
            <a:endParaRPr dirty="0"/>
          </a:p>
          <a:p>
            <a:pPr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Ghostbusters and Bayes Nets</a:t>
            </a:r>
            <a:endParaRPr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7764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dirty="0"/>
              <a:t>Introduction of Project 4: Ghostbusters and Bayes Nets</a:t>
            </a:r>
            <a:endParaRPr dirty="0"/>
          </a:p>
          <a:p>
            <a:endParaRPr dirty="0"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6872400" cy="514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r>
              <a:rPr lang="en"/>
              <a:t>Color Blocks:</a:t>
            </a:r>
            <a:endParaRPr/>
          </a:p>
          <a:p>
            <a:pPr indent="0">
              <a:spcBef>
                <a:spcPts val="1600"/>
              </a:spcBef>
              <a:buNone/>
            </a:pPr>
            <a:r>
              <a:rPr lang="en"/>
              <a:t>Indicate possible locations of each ghost based on distance readings.</a:t>
            </a:r>
            <a:endParaRPr/>
          </a:p>
          <a:p>
            <a:pPr marL="0" indent="0">
              <a:spcBef>
                <a:spcPts val="1600"/>
              </a:spcBef>
              <a:buNone/>
            </a:pPr>
            <a:r>
              <a:rPr lang="en"/>
              <a:t>Primary Task:</a:t>
            </a:r>
            <a:endParaRPr/>
          </a:p>
          <a:p>
            <a:pPr>
              <a:spcBef>
                <a:spcPts val="1600"/>
              </a:spcBef>
              <a:buAutoNum type="arabicPeriod"/>
            </a:pPr>
            <a:r>
              <a:rPr lang="en"/>
              <a:t>Implement inference to track ghost positions.</a:t>
            </a:r>
            <a:endParaRPr/>
          </a:p>
          <a:p>
            <a:pPr>
              <a:buAutoNum type="arabicPeriod"/>
            </a:pPr>
            <a:r>
              <a:rPr lang="en"/>
              <a:t>Improve on the default crude inference (shaded areas show possible ghost locations).</a:t>
            </a:r>
            <a:endParaRPr/>
          </a:p>
          <a:p>
            <a:pPr>
              <a:buAutoNum type="arabicPeriod"/>
            </a:pPr>
            <a:r>
              <a:rPr lang="en"/>
              <a:t>Use Bayes Nets for exact and approximate inference.</a:t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1167" y="2325065"/>
            <a:ext cx="4335232" cy="3452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buClr>
                <a:schemeClr val="dk1"/>
              </a:buClr>
              <a:buSzPct val="39285"/>
            </a:pPr>
            <a:r>
              <a:rPr lang="en"/>
              <a:t>Question 1 (2 points): Bayes Net Structure</a:t>
            </a:r>
            <a:endParaRPr/>
          </a:p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r>
              <a:rPr lang="en"/>
              <a:t>Objective: </a:t>
            </a:r>
            <a:endParaRPr/>
          </a:p>
          <a:p>
            <a:pPr marL="0" indent="0">
              <a:spcBef>
                <a:spcPts val="1600"/>
              </a:spcBef>
              <a:buNone/>
            </a:pPr>
            <a:r>
              <a:rPr lang="en"/>
              <a:t>Implement </a:t>
            </a:r>
            <a:r>
              <a:rPr lang="en" i="1"/>
              <a:t>constructBayesNet </a:t>
            </a:r>
            <a:r>
              <a:rPr lang="en"/>
              <a:t>function in inference.py to create an empty Bayes Net structure as described.</a:t>
            </a:r>
            <a:endParaRPr/>
          </a:p>
          <a:p>
            <a:pPr marL="0" indent="0">
              <a:spcBef>
                <a:spcPts val="1600"/>
              </a:spcBef>
              <a:buNone/>
            </a:pPr>
            <a:r>
              <a:rPr lang="en"/>
              <a:t>Tasks:</a:t>
            </a:r>
            <a:endParaRPr/>
          </a:p>
          <a:p>
            <a:pPr>
              <a:spcBef>
                <a:spcPts val="1600"/>
              </a:spcBef>
              <a:buAutoNum type="arabicPeriod"/>
            </a:pPr>
            <a:r>
              <a:rPr lang="en"/>
              <a:t>Add variables and edges based on the diagram.</a:t>
            </a:r>
            <a:endParaRPr/>
          </a:p>
          <a:p>
            <a:pPr>
              <a:buAutoNum type="arabicPeriod"/>
            </a:pPr>
            <a:r>
              <a:rPr lang="en"/>
              <a:t>Pacman and the two ghosts can be anywhere </a:t>
            </a:r>
            <a:br>
              <a:rPr lang="en"/>
            </a:br>
            <a:r>
              <a:rPr lang="en"/>
              <a:t>in the grid</a:t>
            </a:r>
            <a:endParaRPr/>
          </a:p>
          <a:p>
            <a:pPr>
              <a:buAutoNum type="arabicPeriod"/>
            </a:pPr>
            <a:r>
              <a:rPr lang="en"/>
              <a:t>Observations here are non-negative, equal to Manhattan distances of Pacman to ghosts ± noise.</a:t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6867" y="3013034"/>
            <a:ext cx="3829533" cy="1758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/>
              <a:t>Question 2: Join Factors</a:t>
            </a:r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32167" y="1536633"/>
            <a:ext cx="118600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r>
              <a:rPr lang="en"/>
              <a:t>Objective:</a:t>
            </a:r>
            <a:endParaRPr/>
          </a:p>
          <a:p>
            <a:pPr>
              <a:spcBef>
                <a:spcPts val="1600"/>
              </a:spcBef>
              <a:buAutoNum type="arabicPeriod"/>
            </a:pPr>
            <a:r>
              <a:rPr lang="en"/>
              <a:t>Takes a list of Factors and returns a new Factor.</a:t>
            </a:r>
            <a:endParaRPr/>
          </a:p>
          <a:p>
            <a:pPr>
              <a:buAutoNum type="arabicPeriod"/>
            </a:pPr>
            <a:r>
              <a:rPr lang="en"/>
              <a:t>The new Factor's entries are the product of corresponding rows of input Factors.</a:t>
            </a:r>
            <a:endParaRPr/>
          </a:p>
          <a:p>
            <a:pPr marL="0" indent="0">
              <a:spcBef>
                <a:spcPts val="1600"/>
              </a:spcBef>
              <a:buNone/>
            </a:pPr>
            <a:r>
              <a:rPr lang="en"/>
              <a:t>Assumptions:</a:t>
            </a:r>
            <a:endParaRPr/>
          </a:p>
          <a:p>
            <a:pPr marL="0" indent="0">
              <a:spcBef>
                <a:spcPts val="1600"/>
              </a:spcBef>
              <a:buNone/>
            </a:pPr>
            <a:r>
              <a:rPr lang="en"/>
              <a:t>joinFactors may operate on factors without probability tables (rows may not sum to 1).</a:t>
            </a:r>
            <a:endParaRPr/>
          </a:p>
          <a:p>
            <a:pPr marL="0" indent="0">
              <a:spcBef>
                <a:spcPts val="1600"/>
              </a:spcBef>
              <a:buNone/>
            </a:pPr>
            <a:r>
              <a:rPr lang="en"/>
              <a:t>Examples:</a:t>
            </a:r>
            <a:endParaRPr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601" y="5063033"/>
            <a:ext cx="11360799" cy="127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6368" y="106632"/>
            <a:ext cx="3550033" cy="242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/>
              <a:t>Question 3: Eliminate (not ghosts yet)</a:t>
            </a: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r>
              <a:rPr lang="en"/>
              <a:t>Objective:</a:t>
            </a:r>
            <a:endParaRPr/>
          </a:p>
          <a:p>
            <a:pPr>
              <a:spcBef>
                <a:spcPts val="1600"/>
              </a:spcBef>
              <a:buAutoNum type="arabicPeriod"/>
            </a:pPr>
            <a:r>
              <a:rPr lang="en"/>
              <a:t>Takes a Factor and a variable to eliminate.</a:t>
            </a:r>
            <a:endParaRPr/>
          </a:p>
          <a:p>
            <a:pPr>
              <a:buAutoNum type="arabicPeriod"/>
            </a:pPr>
            <a:r>
              <a:rPr lang="en"/>
              <a:t>Returns a new Factor without that variable, by summing entries differing in the eliminated variable’s value.</a:t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033" y="3878400"/>
            <a:ext cx="7620000" cy="20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99234" y="3550167"/>
            <a:ext cx="2162233" cy="3001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Web browsing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State: URL visited at step </a:t>
            </a:r>
            <a:r>
              <a:rPr lang="en-US" i="1" dirty="0">
                <a:solidFill>
                  <a:srgbClr val="CC00CC"/>
                </a:solidFill>
              </a:rPr>
              <a:t>t</a:t>
            </a:r>
          </a:p>
          <a:p>
            <a:r>
              <a:rPr lang="en-US" dirty="0"/>
              <a:t>Transition model:</a:t>
            </a:r>
          </a:p>
          <a:p>
            <a:pPr lvl="1"/>
            <a:r>
              <a:rPr lang="en-US" dirty="0"/>
              <a:t>With probability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/>
              <a:t>, choose an outgoing link at random</a:t>
            </a:r>
          </a:p>
          <a:p>
            <a:pPr lvl="1"/>
            <a:r>
              <a:rPr lang="en-US" dirty="0"/>
              <a:t>With probability </a:t>
            </a:r>
            <a:r>
              <a:rPr lang="en-US" dirty="0">
                <a:solidFill>
                  <a:srgbClr val="CC00CC"/>
                </a:solidFill>
              </a:rPr>
              <a:t>(1-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dirty="0"/>
              <a:t>, choose an arbitrary new page</a:t>
            </a:r>
          </a:p>
          <a:p>
            <a:r>
              <a:rPr lang="en-US" dirty="0"/>
              <a:t>Question: What is the </a:t>
            </a:r>
            <a:r>
              <a:rPr lang="en-US" b="1" i="1" dirty="0">
                <a:solidFill>
                  <a:srgbClr val="FF0000"/>
                </a:solidFill>
              </a:rPr>
              <a:t>stationary distribution</a:t>
            </a:r>
            <a:r>
              <a:rPr lang="en-US" dirty="0"/>
              <a:t> over pages?</a:t>
            </a:r>
          </a:p>
          <a:p>
            <a:pPr lvl="1"/>
            <a:r>
              <a:rPr lang="en-US" dirty="0"/>
              <a:t>I.e., if the process runs forever, what fraction of time does it spend in any given page?</a:t>
            </a:r>
          </a:p>
          <a:p>
            <a:r>
              <a:rPr lang="en-US" dirty="0"/>
              <a:t>Application: Google page rank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0002-19F1-4774-AF43-286B6C1B400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3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/>
              <a:t>Question 4: Variable Elimination</a:t>
            </a:r>
            <a:endParaRPr/>
          </a:p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7712400" cy="520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en" sz="2267"/>
              <a:t>Objective: Answers a probabilistic query represented using, A BayesNet, A list of query variables and Evidence.</a:t>
            </a:r>
            <a:endParaRPr sz="2267"/>
          </a:p>
          <a:p>
            <a:pPr marL="0" indent="0">
              <a:lnSpc>
                <a:spcPct val="95000"/>
              </a:lnSpc>
              <a:spcBef>
                <a:spcPts val="1600"/>
              </a:spcBef>
              <a:buNone/>
            </a:pPr>
            <a:r>
              <a:rPr lang="en" sz="2267"/>
              <a:t>Hints and Observations:</a:t>
            </a:r>
            <a:endParaRPr sz="2267"/>
          </a:p>
          <a:p>
            <a:pPr indent="-448722">
              <a:lnSpc>
                <a:spcPct val="95000"/>
              </a:lnSpc>
              <a:spcBef>
                <a:spcPts val="1600"/>
              </a:spcBef>
              <a:buSzPts val="1700"/>
              <a:buAutoNum type="arabicPeriod"/>
            </a:pPr>
            <a:r>
              <a:rPr lang="en" sz="2267"/>
              <a:t>Refer to </a:t>
            </a:r>
            <a:r>
              <a:rPr lang="en" sz="2267" i="1"/>
              <a:t>inferenceByEnumeration </a:t>
            </a:r>
            <a:r>
              <a:rPr lang="en" sz="2267"/>
              <a:t>function for guidance.</a:t>
            </a:r>
            <a:endParaRPr sz="2267"/>
          </a:p>
          <a:p>
            <a:pPr indent="-448722">
              <a:lnSpc>
                <a:spcPct val="95000"/>
              </a:lnSpc>
              <a:buSzPts val="1700"/>
              <a:buAutoNum type="arabicPeriod"/>
            </a:pPr>
            <a:r>
              <a:rPr lang="en" sz="2267"/>
              <a:t>Sum of probabilities should equal 1 (to ensure it’s a true conditional probability).</a:t>
            </a:r>
            <a:endParaRPr sz="2267"/>
          </a:p>
          <a:p>
            <a:pPr indent="-448722">
              <a:lnSpc>
                <a:spcPct val="95000"/>
              </a:lnSpc>
              <a:buSzPts val="1700"/>
              <a:buAutoNum type="arabicPeriod"/>
            </a:pPr>
            <a:r>
              <a:rPr lang="en" sz="2267"/>
              <a:t>Enumeration joins all variables first and then eliminates all hidden variables.</a:t>
            </a:r>
            <a:endParaRPr sz="2267"/>
          </a:p>
          <a:p>
            <a:pPr indent="-448722">
              <a:lnSpc>
                <a:spcPct val="95000"/>
              </a:lnSpc>
              <a:buSzPts val="1700"/>
              <a:buAutoNum type="arabicPeriod"/>
            </a:pPr>
            <a:r>
              <a:rPr lang="en" sz="2267"/>
              <a:t>Variable Elimination interleaves join and eliminate, processing one hidden variable at a time.</a:t>
            </a:r>
            <a:endParaRPr sz="2267"/>
          </a:p>
          <a:p>
            <a:pPr indent="-448722">
              <a:lnSpc>
                <a:spcPct val="95000"/>
              </a:lnSpc>
              <a:buSzPts val="1700"/>
              <a:buAutoNum type="arabicPeriod"/>
            </a:pPr>
            <a:r>
              <a:rPr lang="en" sz="2267"/>
              <a:t>Handle cases where a factor has only one unconditioned variable after joining.</a:t>
            </a:r>
            <a:endParaRPr sz="2267"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4634" y="2066034"/>
            <a:ext cx="3810133" cy="4555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/>
              <a:t>Question 5a and 5b</a:t>
            </a: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r>
              <a:rPr lang="en"/>
              <a:t>5a objective:</a:t>
            </a:r>
            <a:endParaRPr/>
          </a:p>
          <a:p>
            <a:pPr marL="0" indent="0">
              <a:spcBef>
                <a:spcPts val="1600"/>
              </a:spcBef>
              <a:buNone/>
            </a:pPr>
            <a:r>
              <a:rPr lang="en"/>
              <a:t>Complete </a:t>
            </a:r>
            <a:r>
              <a:rPr lang="en" i="1"/>
              <a:t>DiscreteDistribution </a:t>
            </a:r>
            <a:r>
              <a:rPr lang="en"/>
              <a:t>to extends the Python dictionary, where keys are elements of the distribution, and values are the associated weights.</a:t>
            </a:r>
            <a:endParaRPr/>
          </a:p>
          <a:p>
            <a:pPr marL="0" indent="0">
              <a:spcBef>
                <a:spcPts val="1600"/>
              </a:spcBef>
              <a:buNone/>
            </a:pPr>
            <a:endParaRPr/>
          </a:p>
          <a:p>
            <a:pPr marL="0" indent="0">
              <a:spcBef>
                <a:spcPts val="1600"/>
              </a:spcBef>
              <a:buNone/>
            </a:pPr>
            <a:r>
              <a:rPr lang="en"/>
              <a:t>5b objective:</a:t>
            </a:r>
            <a:endParaRPr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Complete </a:t>
            </a:r>
            <a:r>
              <a:rPr lang="en" i="1"/>
              <a:t>getObservationProb </a:t>
            </a:r>
            <a:r>
              <a:rPr lang="en"/>
              <a:t>to Calculates the probability of a noisy distance reading between Pacman and a ghost.</a:t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29400" y="334167"/>
            <a:ext cx="2604267" cy="177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/>
              <a:t>Question 6: Exact Inference Observation</a:t>
            </a:r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85520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r>
              <a:rPr lang="en"/>
              <a:t>Objective:</a:t>
            </a:r>
            <a:endParaRPr/>
          </a:p>
          <a:p>
            <a:pPr marL="0" indent="0">
              <a:spcBef>
                <a:spcPts val="1600"/>
              </a:spcBef>
              <a:buNone/>
            </a:pPr>
            <a:r>
              <a:rPr lang="en"/>
              <a:t>Implement </a:t>
            </a:r>
            <a:r>
              <a:rPr lang="en" i="1"/>
              <a:t>observeUpdate </a:t>
            </a:r>
            <a:r>
              <a:rPr lang="en"/>
              <a:t>to update the belief distribution over ghost positions based on Pacman’s sensor observations.</a:t>
            </a:r>
            <a:endParaRPr/>
          </a:p>
          <a:p>
            <a:pPr marL="0" indent="0">
              <a:spcBef>
                <a:spcPts val="1600"/>
              </a:spcBef>
              <a:buNone/>
            </a:pPr>
            <a:r>
              <a:rPr lang="en"/>
              <a:t>Display Behavior:</a:t>
            </a:r>
            <a:endParaRPr/>
          </a:p>
          <a:p>
            <a:pPr>
              <a:spcBef>
                <a:spcPts val="1600"/>
              </a:spcBef>
            </a:pPr>
            <a:r>
              <a:rPr lang="en"/>
              <a:t>High posterior beliefs are shown as bright colors; low beliefs are dim.</a:t>
            </a:r>
            <a:endParaRPr/>
          </a:p>
          <a:p>
            <a:r>
              <a:rPr lang="en"/>
              <a:t>Beliefs should start broad and narrow down as more evidence is collected.</a:t>
            </a:r>
            <a:endParaRPr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9596" y="1988464"/>
            <a:ext cx="3334032" cy="3651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/>
              <a:t>Question 7: Exact Inference with Time Elapse</a:t>
            </a: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02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r>
              <a:rPr lang="en"/>
              <a:t>Objective:</a:t>
            </a:r>
            <a:endParaRPr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Implement the </a:t>
            </a:r>
            <a:r>
              <a:rPr lang="en" i="1"/>
              <a:t>elapseTime </a:t>
            </a:r>
            <a:r>
              <a:rPr lang="en"/>
              <a:t>to update ghost position beliefs over time based on movement patterns without observing them.</a:t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1462" y="3714101"/>
            <a:ext cx="7037767" cy="2911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/>
              <a:t>Question 7: Exact Inference with Time Elapse</a:t>
            </a:r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8940800" cy="532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lnSpcReduction="10000"/>
          </a:bodyPr>
          <a:lstStyle/>
          <a:p>
            <a:pPr marL="0" indent="0">
              <a:buNone/>
            </a:pPr>
            <a:r>
              <a:rPr lang="en"/>
              <a:t>Notes:</a:t>
            </a:r>
            <a:endParaRPr/>
          </a:p>
          <a:p>
            <a:pPr>
              <a:spcBef>
                <a:spcPts val="1600"/>
              </a:spcBef>
            </a:pPr>
            <a:r>
              <a:rPr lang="en"/>
              <a:t>If code is slow, reduce calls to </a:t>
            </a:r>
            <a:r>
              <a:rPr lang="en" i="1"/>
              <a:t>self.getPositionDistribution</a:t>
            </a:r>
            <a:r>
              <a:rPr lang="en"/>
              <a:t>.</a:t>
            </a:r>
            <a:endParaRPr/>
          </a:p>
          <a:p>
            <a:r>
              <a:rPr lang="en"/>
              <a:t>Pacman’s belief distribution adjusts based on possible ghost movements without direct observation.</a:t>
            </a:r>
            <a:endParaRPr/>
          </a:p>
          <a:p>
            <a:r>
              <a:rPr lang="en"/>
              <a:t>Beliefs will adapt to the board geometry and likely ghost moves over time.</a:t>
            </a:r>
            <a:endParaRPr/>
          </a:p>
          <a:p>
            <a:pPr marL="0" indent="0">
              <a:spcBef>
                <a:spcPts val="1600"/>
              </a:spcBef>
              <a:buNone/>
            </a:pPr>
            <a:r>
              <a:rPr lang="en"/>
              <a:t>Special Ghost Behavior:</a:t>
            </a:r>
            <a:endParaRPr/>
          </a:p>
          <a:p>
            <a:pPr>
              <a:spcBef>
                <a:spcPts val="1600"/>
              </a:spcBef>
            </a:pPr>
            <a:r>
              <a:rPr lang="en"/>
              <a:t>GoSouthGhost: A ghost that tends to move south over time.</a:t>
            </a:r>
            <a:endParaRPr/>
          </a:p>
          <a:p>
            <a:r>
              <a:rPr lang="en"/>
              <a:t>Pacman’s belief distribution should focus near the board’s bottom as the GoSouthGhost moves south.</a:t>
            </a:r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1262" y="2747334"/>
            <a:ext cx="2720733" cy="4110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/>
              <a:t>Question 8: Exact Inference Full Test</a:t>
            </a:r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body" idx="1"/>
          </p:nvPr>
        </p:nvSpPr>
        <p:spPr>
          <a:xfrm>
            <a:off x="123633" y="1857767"/>
            <a:ext cx="77744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r>
              <a:rPr lang="en"/>
              <a:t>Objective:</a:t>
            </a:r>
            <a:endParaRPr/>
          </a:p>
          <a:p>
            <a:pPr>
              <a:spcBef>
                <a:spcPts val="1600"/>
              </a:spcBef>
              <a:buAutoNum type="arabicPeriod"/>
            </a:pPr>
            <a:r>
              <a:rPr lang="en"/>
              <a:t>The agent should select actions based on the belief distribution to move towards the closest ghost.</a:t>
            </a:r>
            <a:endParaRPr/>
          </a:p>
          <a:p>
            <a:pPr marL="0" indent="0">
              <a:spcBef>
                <a:spcPts val="1600"/>
              </a:spcBef>
              <a:buNone/>
            </a:pPr>
            <a:r>
              <a:rPr lang="en"/>
              <a:t>Tasks:</a:t>
            </a:r>
            <a:endParaRPr/>
          </a:p>
          <a:p>
            <a:pPr>
              <a:spcBef>
                <a:spcPts val="1600"/>
              </a:spcBef>
              <a:buAutoNum type="arabicPeriod"/>
            </a:pPr>
            <a:r>
              <a:rPr lang="en"/>
              <a:t>Identify the most likely position of each uncaptured ghost.</a:t>
            </a:r>
            <a:endParaRPr/>
          </a:p>
          <a:p>
            <a:pPr>
              <a:buAutoNum type="arabicPeriod"/>
            </a:pPr>
            <a:r>
              <a:rPr lang="en"/>
              <a:t>Choose an action that minimizes the maze distance to the closest ghost.</a:t>
            </a:r>
            <a:endParaRPr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8164" y="285100"/>
            <a:ext cx="3398233" cy="3721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98034" y="4306801"/>
            <a:ext cx="4222933" cy="2383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229456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dirty="0"/>
              <a:t>Question 9: Approximate Inference Initialization &amp; Beliefs</a:t>
            </a:r>
            <a:endParaRPr dirty="0"/>
          </a:p>
        </p:txBody>
      </p:sp>
      <p:sp>
        <p:nvSpPr>
          <p:cNvPr id="140" name="Google Shape;140;p2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92540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77500" lnSpcReduction="20000"/>
          </a:bodyPr>
          <a:lstStyle/>
          <a:p>
            <a:pPr marL="0" indent="0">
              <a:buNone/>
            </a:pPr>
            <a:r>
              <a:rPr lang="en"/>
              <a:t>Objective:</a:t>
            </a:r>
            <a:endParaRPr/>
          </a:p>
          <a:p>
            <a:pPr marL="0" indent="0">
              <a:spcBef>
                <a:spcPts val="1600"/>
              </a:spcBef>
              <a:buNone/>
            </a:pPr>
            <a:r>
              <a:rPr lang="en"/>
              <a:t>Implement </a:t>
            </a:r>
            <a:r>
              <a:rPr lang="en" i="1"/>
              <a:t>initializeUniformly </a:t>
            </a:r>
            <a:r>
              <a:rPr lang="en"/>
              <a:t>and </a:t>
            </a:r>
            <a:r>
              <a:rPr lang="en" i="1"/>
              <a:t>getBeliefDistribution </a:t>
            </a:r>
            <a:r>
              <a:rPr lang="en"/>
              <a:t>to set up a particle filtering algorithm to track a single ghost.</a:t>
            </a:r>
            <a:endParaRPr/>
          </a:p>
          <a:p>
            <a:pPr marL="0" indent="0">
              <a:spcBef>
                <a:spcPts val="1600"/>
              </a:spcBef>
              <a:buNone/>
            </a:pPr>
            <a:r>
              <a:rPr lang="en"/>
              <a:t>Method Details:</a:t>
            </a:r>
            <a:endParaRPr/>
          </a:p>
          <a:p>
            <a:pPr indent="-422899">
              <a:spcBef>
                <a:spcPts val="1600"/>
              </a:spcBef>
              <a:buSzPct val="100000"/>
              <a:buAutoNum type="arabicPeriod"/>
            </a:pPr>
            <a:r>
              <a:rPr lang="en" i="1"/>
              <a:t>initializeUniformly</a:t>
            </a:r>
            <a:r>
              <a:rPr lang="en"/>
              <a:t>:</a:t>
            </a:r>
            <a:endParaRPr/>
          </a:p>
          <a:p>
            <a:pPr marL="0" indent="0">
              <a:spcBef>
                <a:spcPts val="1600"/>
              </a:spcBef>
              <a:buNone/>
            </a:pPr>
            <a:r>
              <a:rPr lang="en"/>
              <a:t>Distribute particles evenly across all legal ghost positions (ensures a uniform prior).</a:t>
            </a:r>
            <a:endParaRPr/>
          </a:p>
          <a:p>
            <a:pPr marL="0" indent="0">
              <a:spcBef>
                <a:spcPts val="1600"/>
              </a:spcBef>
              <a:buNone/>
            </a:pPr>
            <a:r>
              <a:rPr lang="en"/>
              <a:t>Consider using the mod operator to achieve even distribution.</a:t>
            </a:r>
            <a:endParaRPr/>
          </a:p>
          <a:p>
            <a:pPr indent="-422899">
              <a:spcBef>
                <a:spcPts val="1600"/>
              </a:spcBef>
              <a:buSzPct val="100000"/>
              <a:buAutoNum type="arabicPeriod"/>
            </a:pPr>
            <a:r>
              <a:rPr lang="en" i="1"/>
              <a:t>getBeliefDistribution</a:t>
            </a:r>
            <a:r>
              <a:rPr lang="en"/>
              <a:t>:</a:t>
            </a:r>
            <a:endParaRPr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Convert the list of particles into a </a:t>
            </a:r>
            <a:r>
              <a:rPr lang="en" i="1"/>
              <a:t>DiscreteDistribution </a:t>
            </a:r>
            <a:r>
              <a:rPr lang="en"/>
              <a:t>object representing the belief distribution.</a:t>
            </a:r>
            <a:endParaRPr/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69634" y="2513931"/>
            <a:ext cx="2106767" cy="2311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/>
              <a:t>Question 10 &amp; 11: Approximate Inference Observation</a:t>
            </a:r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528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r>
              <a:rPr lang="en"/>
              <a:t>Q10: Approximate Inference Observation</a:t>
            </a:r>
            <a:endParaRPr/>
          </a:p>
          <a:p>
            <a:pPr marL="0" indent="0">
              <a:spcBef>
                <a:spcPts val="1600"/>
              </a:spcBef>
              <a:buNone/>
            </a:pPr>
            <a:r>
              <a:rPr lang="en"/>
              <a:t>Implement the </a:t>
            </a:r>
            <a:r>
              <a:rPr lang="en" i="1"/>
              <a:t>observeUpdate </a:t>
            </a:r>
            <a:r>
              <a:rPr lang="en"/>
              <a:t>for updating the weight distribution over self.particles based on Pacman’s observation.</a:t>
            </a:r>
            <a:endParaRPr/>
          </a:p>
          <a:p>
            <a:pPr marL="0" indent="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en"/>
              <a:t>Q11: Approximate Inference with Time Elapse</a:t>
            </a:r>
            <a:endParaRPr/>
          </a:p>
          <a:p>
            <a:pPr marL="0" indent="0">
              <a:spcBef>
                <a:spcPts val="1600"/>
              </a:spcBef>
              <a:buNone/>
            </a:pPr>
            <a:r>
              <a:rPr lang="en"/>
              <a:t>Implement the elapseTime to update </a:t>
            </a:r>
            <a:r>
              <a:rPr lang="en" i="1"/>
              <a:t>self.particles</a:t>
            </a:r>
            <a:r>
              <a:rPr lang="en"/>
              <a:t> by constructing a new list of particles that corresponds to each existing particle advancing a time step.</a:t>
            </a:r>
            <a:endParaRPr/>
          </a:p>
          <a:p>
            <a:pPr marL="0" indent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None/>
            </a:pPr>
            <a:endParaRPr/>
          </a:p>
        </p:txBody>
      </p:sp>
      <p:pic>
        <p:nvPicPr>
          <p:cNvPr id="148" name="Google Shape;14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8167" y="4995633"/>
            <a:ext cx="6402135" cy="1862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949711" y="1356486"/>
            <a:ext cx="4267200" cy="838200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States {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rain, sun</a:t>
            </a:r>
            <a:r>
              <a:rPr lang="en-US" sz="2800" dirty="0">
                <a:ea typeface="ＭＳ Ｐゴシック" pitchFamily="34" charset="-128"/>
              </a:rPr>
              <a:t>}</a:t>
            </a:r>
          </a:p>
          <a:p>
            <a:pPr marL="457176" lvl="1" indent="0">
              <a:buNone/>
            </a:pPr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28675" name="Oval 4"/>
          <p:cNvSpPr>
            <a:spLocks noChangeArrowheads="1"/>
          </p:cNvSpPr>
          <p:nvPr/>
        </p:nvSpPr>
        <p:spPr bwMode="auto">
          <a:xfrm>
            <a:off x="6702199" y="3313884"/>
            <a:ext cx="609600" cy="6096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rain</a:t>
            </a:r>
          </a:p>
        </p:txBody>
      </p:sp>
      <p:sp>
        <p:nvSpPr>
          <p:cNvPr id="28676" name="Oval 5"/>
          <p:cNvSpPr>
            <a:spLocks noChangeArrowheads="1"/>
          </p:cNvSpPr>
          <p:nvPr/>
        </p:nvSpPr>
        <p:spPr bwMode="auto">
          <a:xfrm>
            <a:off x="8149999" y="3313884"/>
            <a:ext cx="609600" cy="609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sun</a:t>
            </a:r>
          </a:p>
        </p:txBody>
      </p:sp>
      <p:cxnSp>
        <p:nvCxnSpPr>
          <p:cNvPr id="28677" name="AutoShape 6"/>
          <p:cNvCxnSpPr>
            <a:cxnSpLocks noChangeShapeType="1"/>
            <a:stCxn id="28675" idx="0"/>
            <a:endCxn id="28676" idx="0"/>
          </p:cNvCxnSpPr>
          <p:nvPr/>
        </p:nvCxnSpPr>
        <p:spPr bwMode="auto">
          <a:xfrm rot="5400000" flipV="1">
            <a:off x="7730105" y="2576490"/>
            <a:ext cx="1588" cy="1447800"/>
          </a:xfrm>
          <a:prstGeom prst="curvedConnector3">
            <a:avLst>
              <a:gd name="adj1" fmla="val -25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678" name="AutoShape 7"/>
          <p:cNvCxnSpPr>
            <a:cxnSpLocks noChangeShapeType="1"/>
            <a:stCxn id="28676" idx="4"/>
            <a:endCxn id="28675" idx="4"/>
          </p:cNvCxnSpPr>
          <p:nvPr/>
        </p:nvCxnSpPr>
        <p:spPr bwMode="auto">
          <a:xfrm rot="5400000">
            <a:off x="7730105" y="3214665"/>
            <a:ext cx="1588" cy="1447800"/>
          </a:xfrm>
          <a:prstGeom prst="curvedConnector3">
            <a:avLst>
              <a:gd name="adj1" fmla="val 28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679" name="AutoShape 8"/>
          <p:cNvCxnSpPr>
            <a:cxnSpLocks noChangeShapeType="1"/>
            <a:stCxn id="28676" idx="7"/>
            <a:endCxn id="28676" idx="6"/>
          </p:cNvCxnSpPr>
          <p:nvPr/>
        </p:nvCxnSpPr>
        <p:spPr bwMode="auto">
          <a:xfrm rot="5400000" flipV="1">
            <a:off x="8607199" y="3451996"/>
            <a:ext cx="230188" cy="103187"/>
          </a:xfrm>
          <a:prstGeom prst="curvedConnector4">
            <a:avLst>
              <a:gd name="adj1" fmla="val -212417"/>
              <a:gd name="adj2" fmla="val 47230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680" name="AutoShape 9"/>
          <p:cNvCxnSpPr>
            <a:cxnSpLocks noChangeShapeType="1"/>
            <a:stCxn id="28675" idx="3"/>
            <a:endCxn id="28675" idx="2"/>
          </p:cNvCxnSpPr>
          <p:nvPr/>
        </p:nvCxnSpPr>
        <p:spPr bwMode="auto">
          <a:xfrm rot="16200000" flipV="1">
            <a:off x="6624411" y="3682184"/>
            <a:ext cx="230187" cy="103188"/>
          </a:xfrm>
          <a:prstGeom prst="curvedConnector4">
            <a:avLst>
              <a:gd name="adj1" fmla="val -249657"/>
              <a:gd name="adj2" fmla="val 47845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8681" name="Text Box 10"/>
          <p:cNvSpPr txBox="1">
            <a:spLocks noChangeArrowheads="1"/>
          </p:cNvSpPr>
          <p:nvPr/>
        </p:nvSpPr>
        <p:spPr bwMode="auto">
          <a:xfrm>
            <a:off x="9002486" y="2766196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0.9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6487886" y="4304484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0.7</a:t>
            </a:r>
          </a:p>
        </p:txBody>
      </p:sp>
      <p:sp>
        <p:nvSpPr>
          <p:cNvPr id="28683" name="Text Box 12"/>
          <p:cNvSpPr txBox="1">
            <a:spLocks noChangeArrowheads="1"/>
          </p:cNvSpPr>
          <p:nvPr/>
        </p:nvSpPr>
        <p:spPr bwMode="auto">
          <a:xfrm>
            <a:off x="7478486" y="2932884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0.3</a:t>
            </a:r>
          </a:p>
        </p:txBody>
      </p:sp>
      <p:sp>
        <p:nvSpPr>
          <p:cNvPr id="28684" name="Text Box 13"/>
          <p:cNvSpPr txBox="1">
            <a:spLocks noChangeArrowheads="1"/>
          </p:cNvSpPr>
          <p:nvPr/>
        </p:nvSpPr>
        <p:spPr bwMode="auto">
          <a:xfrm>
            <a:off x="7478486" y="4456884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0.1</a:t>
            </a:r>
          </a:p>
        </p:txBody>
      </p:sp>
      <p:sp>
        <p:nvSpPr>
          <p:cNvPr id="28685" name="AutoShape 14"/>
          <p:cNvSpPr>
            <a:spLocks noChangeArrowheads="1"/>
          </p:cNvSpPr>
          <p:nvPr/>
        </p:nvSpPr>
        <p:spPr bwMode="auto">
          <a:xfrm>
            <a:off x="6067697" y="2094684"/>
            <a:ext cx="6019800" cy="457200"/>
          </a:xfrm>
          <a:prstGeom prst="wedgeRectCallout">
            <a:avLst>
              <a:gd name="adj1" fmla="val -49866"/>
              <a:gd name="adj2" fmla="val -26079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Two ways to represent Markov chains </a:t>
            </a:r>
          </a:p>
        </p:txBody>
      </p:sp>
      <p:grpSp>
        <p:nvGrpSpPr>
          <p:cNvPr id="28687" name="Group 1"/>
          <p:cNvGrpSpPr>
            <a:grpSpLocks/>
          </p:cNvGrpSpPr>
          <p:nvPr/>
        </p:nvGrpSpPr>
        <p:grpSpPr bwMode="auto">
          <a:xfrm>
            <a:off x="9688286" y="3285309"/>
            <a:ext cx="2133600" cy="1066800"/>
            <a:chOff x="2057400" y="3260725"/>
            <a:chExt cx="2133600" cy="1066800"/>
          </a:xfrm>
        </p:grpSpPr>
        <p:sp>
          <p:nvSpPr>
            <p:cNvPr id="28718" name="Rectangle 7"/>
            <p:cNvSpPr>
              <a:spLocks noChangeArrowheads="1"/>
            </p:cNvSpPr>
            <p:nvPr/>
          </p:nvSpPr>
          <p:spPr bwMode="auto">
            <a:xfrm>
              <a:off x="2057400" y="3260725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28719" name="Rectangle 8"/>
            <p:cNvSpPr>
              <a:spLocks noChangeArrowheads="1"/>
            </p:cNvSpPr>
            <p:nvPr/>
          </p:nvSpPr>
          <p:spPr bwMode="auto">
            <a:xfrm>
              <a:off x="2057400" y="3946525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sp>
          <p:nvSpPr>
            <p:cNvPr id="28720" name="Rectangle 9"/>
            <p:cNvSpPr>
              <a:spLocks noChangeArrowheads="1"/>
            </p:cNvSpPr>
            <p:nvPr/>
          </p:nvSpPr>
          <p:spPr bwMode="auto">
            <a:xfrm>
              <a:off x="3505200" y="3260725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28721" name="Rectangle 10"/>
            <p:cNvSpPr>
              <a:spLocks noChangeArrowheads="1"/>
            </p:cNvSpPr>
            <p:nvPr/>
          </p:nvSpPr>
          <p:spPr bwMode="auto">
            <a:xfrm>
              <a:off x="3505200" y="3946525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cxnSp>
          <p:nvCxnSpPr>
            <p:cNvPr id="28722" name="AutoShape 15"/>
            <p:cNvCxnSpPr>
              <a:cxnSpLocks noChangeShapeType="1"/>
              <a:stCxn id="28718" idx="3"/>
              <a:endCxn id="28720" idx="1"/>
            </p:cNvCxnSpPr>
            <p:nvPr/>
          </p:nvCxnSpPr>
          <p:spPr bwMode="auto">
            <a:xfrm>
              <a:off x="2743200" y="3451225"/>
              <a:ext cx="762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3" name="AutoShape 16"/>
            <p:cNvCxnSpPr>
              <a:cxnSpLocks noChangeShapeType="1"/>
              <a:stCxn id="28718" idx="3"/>
              <a:endCxn id="28721" idx="1"/>
            </p:cNvCxnSpPr>
            <p:nvPr/>
          </p:nvCxnSpPr>
          <p:spPr bwMode="auto">
            <a:xfrm>
              <a:off x="2743200" y="3451225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4" name="AutoShape 17"/>
            <p:cNvCxnSpPr>
              <a:cxnSpLocks noChangeShapeType="1"/>
              <a:stCxn id="28719" idx="3"/>
              <a:endCxn id="28720" idx="1"/>
            </p:cNvCxnSpPr>
            <p:nvPr/>
          </p:nvCxnSpPr>
          <p:spPr bwMode="auto">
            <a:xfrm flipV="1">
              <a:off x="2743200" y="3451225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5" name="AutoShape 18"/>
            <p:cNvCxnSpPr>
              <a:cxnSpLocks noChangeShapeType="1"/>
              <a:stCxn id="28719" idx="3"/>
              <a:endCxn id="28721" idx="1"/>
            </p:cNvCxnSpPr>
            <p:nvPr/>
          </p:nvCxnSpPr>
          <p:spPr bwMode="auto">
            <a:xfrm>
              <a:off x="2743200" y="4137025"/>
              <a:ext cx="762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8688" name="Text Box 12"/>
          <p:cNvSpPr txBox="1">
            <a:spLocks noChangeArrowheads="1"/>
          </p:cNvSpPr>
          <p:nvPr/>
        </p:nvSpPr>
        <p:spPr bwMode="auto">
          <a:xfrm>
            <a:off x="10678886" y="3437709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0.1</a:t>
            </a:r>
          </a:p>
        </p:txBody>
      </p:sp>
      <p:sp>
        <p:nvSpPr>
          <p:cNvPr id="28689" name="Text Box 10"/>
          <p:cNvSpPr txBox="1">
            <a:spLocks noChangeArrowheads="1"/>
          </p:cNvSpPr>
          <p:nvPr/>
        </p:nvSpPr>
        <p:spPr bwMode="auto">
          <a:xfrm>
            <a:off x="10678886" y="3070996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0.9</a:t>
            </a:r>
          </a:p>
        </p:txBody>
      </p:sp>
      <p:sp>
        <p:nvSpPr>
          <p:cNvPr id="28690" name="Text Box 10"/>
          <p:cNvSpPr txBox="1">
            <a:spLocks noChangeArrowheads="1"/>
          </p:cNvSpPr>
          <p:nvPr/>
        </p:nvSpPr>
        <p:spPr bwMode="auto">
          <a:xfrm>
            <a:off x="10678886" y="4199709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0.7</a:t>
            </a:r>
          </a:p>
        </p:txBody>
      </p:sp>
      <p:sp>
        <p:nvSpPr>
          <p:cNvPr id="28691" name="Text Box 10"/>
          <p:cNvSpPr txBox="1">
            <a:spLocks noChangeArrowheads="1"/>
          </p:cNvSpPr>
          <p:nvPr/>
        </p:nvSpPr>
        <p:spPr bwMode="auto">
          <a:xfrm>
            <a:off x="10678886" y="3756796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0.3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542676"/>
              </p:ext>
            </p:extLst>
          </p:nvPr>
        </p:nvGraphicFramePr>
        <p:xfrm>
          <a:off x="2092712" y="5014086"/>
          <a:ext cx="2362199" cy="147878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949710" y="2194686"/>
            <a:ext cx="494429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●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Initial distribution 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8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600" baseline="-25000" dirty="0">
                <a:solidFill>
                  <a:srgbClr val="CC00CC"/>
                </a:solidFill>
                <a:latin typeface="Calibri"/>
                <a:cs typeface="Calibri"/>
              </a:rPr>
              <a:t>0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) </a:t>
            </a:r>
            <a:endParaRPr lang="en-US" sz="2800" dirty="0">
              <a:ea typeface="ＭＳ Ｐゴシック" pitchFamily="34" charset="-128"/>
            </a:endParaRPr>
          </a:p>
          <a:p>
            <a:pPr lvl="2"/>
            <a:endParaRPr lang="en-US" dirty="0">
              <a:ea typeface="ＭＳ Ｐゴシック" pitchFamily="34" charset="-128"/>
            </a:endParaRPr>
          </a:p>
          <a:p>
            <a:pPr marL="342882" lvl="1" indent="-342882">
              <a:buClr>
                <a:schemeClr val="accent2"/>
              </a:buClr>
            </a:pPr>
            <a:endParaRPr lang="en-US" sz="2800" dirty="0">
              <a:ea typeface="ＭＳ Ｐゴシック" pitchFamily="34" charset="-128"/>
            </a:endParaRPr>
          </a:p>
          <a:p>
            <a:pPr marL="342882" lvl="1" indent="-342882">
              <a:buClr>
                <a:schemeClr val="accent2"/>
              </a:buClr>
            </a:pPr>
            <a:endParaRPr lang="en-US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457200" lvl="1" indent="-457200">
              <a:buFont typeface="Arial" panose="020B0604020202020204" pitchFamily="34" charset="0"/>
              <a:buChar char="●"/>
            </a:pPr>
            <a:r>
              <a:rPr 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Transition model </a:t>
            </a:r>
            <a:r>
              <a:rPr lang="en-US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i="1" dirty="0" err="1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3600" i="1" baseline="-25000" dirty="0" err="1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 | </a:t>
            </a:r>
            <a:r>
              <a:rPr lang="en-US" i="1" dirty="0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3600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3600" baseline="-25000" dirty="0">
                <a:solidFill>
                  <a:srgbClr val="CC00CC"/>
                </a:solidFill>
                <a:latin typeface="Calibri"/>
                <a:cs typeface="Calibri"/>
              </a:rPr>
              <a:t>-1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endParaRPr lang="en-US" dirty="0"/>
          </a:p>
          <a:p>
            <a:pPr lvl="1"/>
            <a:endParaRPr lang="en-US" sz="2400" dirty="0">
              <a:ea typeface="ＭＳ Ｐゴシック" pitchFamily="34" charset="-128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739164"/>
              </p:ext>
            </p:extLst>
          </p:nvPr>
        </p:nvGraphicFramePr>
        <p:xfrm>
          <a:off x="2245111" y="2880486"/>
          <a:ext cx="1752599" cy="111290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813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13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6D370857-AC05-48C5-37DC-4B1949223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Weather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7990794-A2D8-39C3-8309-E0527760D2FB}"/>
                  </a:ext>
                </a:extLst>
              </p14:cNvPr>
              <p14:cNvContentPartPr/>
              <p14:nvPr/>
            </p14:nvContentPartPr>
            <p14:xfrm>
              <a:off x="5520600" y="375120"/>
              <a:ext cx="3495600" cy="1471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7990794-A2D8-39C3-8309-E0527760D2F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11240" y="365760"/>
                <a:ext cx="3514320" cy="1490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  <p:bldP spid="28676" grpId="0" animBg="1"/>
      <p:bldP spid="28681" grpId="0"/>
      <p:bldP spid="28682" grpId="0"/>
      <p:bldP spid="28683" grpId="0"/>
      <p:bldP spid="28684" grpId="0"/>
      <p:bldP spid="28685" grpId="0" animBg="1"/>
      <p:bldP spid="28688" grpId="0"/>
      <p:bldP spid="28689" grpId="0"/>
      <p:bldP spid="28690" grpId="0"/>
      <p:bldP spid="286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prediction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 0: &lt;0.5,0.5&gt;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What is the weather like at time 1?</a:t>
            </a:r>
          </a:p>
          <a:p>
            <a:pPr marL="411480" lvl="1" indent="0">
              <a:buNone/>
            </a:pPr>
            <a:r>
              <a:rPr lang="en-US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3200" baseline="-25000" dirty="0">
                <a:solidFill>
                  <a:srgbClr val="CC00CC"/>
                </a:solidFill>
                <a:latin typeface="Calibri"/>
                <a:cs typeface="Calibri"/>
              </a:rPr>
              <a:t>1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) =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sz="3200" i="1" baseline="-25000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400" i="1" baseline="-51000" dirty="0">
                <a:solidFill>
                  <a:srgbClr val="CC00CC"/>
                </a:solidFill>
                <a:sym typeface="Symbol"/>
              </a:rPr>
              <a:t>0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</a:rPr>
              <a:t>1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,X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0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=x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0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</a:p>
          <a:p>
            <a:pPr marL="411480" lvl="1" indent="0">
              <a:buNone/>
            </a:pPr>
            <a:r>
              <a:rPr lang="en-US" dirty="0">
                <a:solidFill>
                  <a:srgbClr val="CC00CC"/>
                </a:solidFill>
                <a:sym typeface="Symbol"/>
              </a:rPr>
              <a:t>          = </a:t>
            </a:r>
            <a:r>
              <a:rPr lang="en-US" sz="3200" i="1" baseline="-25000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400" i="1" baseline="-51000" dirty="0">
                <a:solidFill>
                  <a:srgbClr val="CC00CC"/>
                </a:solidFill>
                <a:sym typeface="Symbol"/>
              </a:rPr>
              <a:t>0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0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=x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0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</a:rPr>
              <a:t>1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|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0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=x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0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</a:p>
          <a:p>
            <a:pPr marL="411480" lvl="1" indent="0">
              <a:buNone/>
            </a:pPr>
            <a:r>
              <a:rPr lang="en-US" dirty="0">
                <a:solidFill>
                  <a:srgbClr val="CC00CC"/>
                </a:solidFill>
                <a:sym typeface="Symbol"/>
              </a:rPr>
              <a:t>          = 0.5&lt;0.9,0.1&gt; + 0.5&lt;0.3,0.7&gt; = &lt;0.6,0.4&gt;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762500" y="1371600"/>
          <a:ext cx="2362199" cy="147878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3BA489C-45F7-E356-9E84-9EDFE30BECFC}"/>
                  </a:ext>
                </a:extLst>
              </p14:cNvPr>
              <p14:cNvContentPartPr/>
              <p14:nvPr/>
            </p14:nvContentPartPr>
            <p14:xfrm>
              <a:off x="2255400" y="672840"/>
              <a:ext cx="9251280" cy="4303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3BA489C-45F7-E356-9E84-9EDFE30BECF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46040" y="663480"/>
                <a:ext cx="9270000" cy="432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770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prediction, 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 1: &lt;0.6,0.4&gt;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What is the weather like at time 2?</a:t>
            </a:r>
          </a:p>
          <a:p>
            <a:pPr marL="411480" lvl="1" indent="0">
              <a:buNone/>
            </a:pPr>
            <a:r>
              <a:rPr lang="en-US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3200" baseline="-25000" dirty="0">
                <a:solidFill>
                  <a:srgbClr val="CC00CC"/>
                </a:solidFill>
                <a:latin typeface="Calibri"/>
                <a:cs typeface="Calibri"/>
              </a:rPr>
              <a:t>2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) =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sz="3200" i="1" baseline="-25000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400" i="1" baseline="-51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,X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=x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</a:p>
          <a:p>
            <a:pPr marL="411480" lvl="1" indent="0">
              <a:buNone/>
            </a:pPr>
            <a:r>
              <a:rPr lang="en-US" dirty="0">
                <a:solidFill>
                  <a:srgbClr val="CC00CC"/>
                </a:solidFill>
                <a:sym typeface="Symbol"/>
              </a:rPr>
              <a:t>          = </a:t>
            </a:r>
            <a:r>
              <a:rPr lang="en-US" sz="3200" i="1" baseline="-25000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400" i="1" baseline="-51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=x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|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=x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</a:p>
          <a:p>
            <a:pPr marL="411480" lvl="1" indent="0">
              <a:buNone/>
            </a:pPr>
            <a:r>
              <a:rPr lang="en-US" dirty="0">
                <a:solidFill>
                  <a:srgbClr val="CC00CC"/>
                </a:solidFill>
                <a:sym typeface="Symbol"/>
              </a:rPr>
              <a:t>          = 0.6&lt;0.9,0.1&gt; + 0.4&lt;0.3,0.7&gt; = &lt;0.66,0.34&gt;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762500" y="1371600"/>
          <a:ext cx="2362199" cy="147878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787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BrickRed}{x'} = \mbox{sample}(\textcolor{BrickRed}{P(X'|x)})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212"/>
  <p:tag name="PICTUREFILESIZE" val="1829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BrickRed}{w(x)} = \textcolor{BrickRed}{P(e| x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139"/>
  <p:tag name="PICTUREFILESIZE" val="1103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65527</TotalTime>
  <Words>4115</Words>
  <Application>Microsoft Office PowerPoint</Application>
  <PresentationFormat>Widescreen</PresentationFormat>
  <Paragraphs>898</Paragraphs>
  <Slides>67</Slides>
  <Notes>26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7" baseType="lpstr">
      <vt:lpstr>cmsy10</vt:lpstr>
      <vt:lpstr>ＭＳ Ｐゴシック</vt:lpstr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Markov Models</vt:lpstr>
      <vt:lpstr>Uncertainty and Time</vt:lpstr>
      <vt:lpstr>Markov Models (aka Markov chain/process)</vt:lpstr>
      <vt:lpstr>Example: Random walk in one dimension</vt:lpstr>
      <vt:lpstr>Example: n-gram models</vt:lpstr>
      <vt:lpstr>Example: Web browsing</vt:lpstr>
      <vt:lpstr>Example: Weather</vt:lpstr>
      <vt:lpstr>Weather prediction</vt:lpstr>
      <vt:lpstr>Weather prediction, contd.</vt:lpstr>
      <vt:lpstr>Weather prediction, contd.</vt:lpstr>
      <vt:lpstr>Forward algorithm (simple form)</vt:lpstr>
      <vt:lpstr>Forward algorithm in Matrices</vt:lpstr>
      <vt:lpstr>Stationary Distributions</vt:lpstr>
      <vt:lpstr>Hidden Markov Models</vt:lpstr>
      <vt:lpstr>Hidden Markov Models</vt:lpstr>
      <vt:lpstr>Example: Weather HMM</vt:lpstr>
      <vt:lpstr>HMM as probability model</vt:lpstr>
      <vt:lpstr>Real HMM Examples</vt:lpstr>
      <vt:lpstr>Conditional Independence in HMM</vt:lpstr>
      <vt:lpstr>Inference tasks</vt:lpstr>
      <vt:lpstr>Inference tasks</vt:lpstr>
      <vt:lpstr>Filtering / Monitoring</vt:lpstr>
      <vt:lpstr>Example: Robot Localization</vt:lpstr>
      <vt:lpstr>Example: Robot Localization</vt:lpstr>
      <vt:lpstr>Example: Robot Localization</vt:lpstr>
      <vt:lpstr>Example: Robot Localization</vt:lpstr>
      <vt:lpstr>Example: Robot Localization</vt:lpstr>
      <vt:lpstr>Example: Robot Localization</vt:lpstr>
      <vt:lpstr>Exact Inference in HMM</vt:lpstr>
      <vt:lpstr>Filtering</vt:lpstr>
      <vt:lpstr>Exercise</vt:lpstr>
      <vt:lpstr>Prediction</vt:lpstr>
      <vt:lpstr>Smoothing</vt:lpstr>
      <vt:lpstr>PowerPoint Presentation</vt:lpstr>
      <vt:lpstr>Most-Likely Sequence</vt:lpstr>
      <vt:lpstr>Most-Likely Sequence through Dynamic Programming</vt:lpstr>
      <vt:lpstr>Approximate Inference in HMM</vt:lpstr>
      <vt:lpstr>Particle Filtering</vt:lpstr>
      <vt:lpstr>Particle Filtering</vt:lpstr>
      <vt:lpstr>Representation: Particles</vt:lpstr>
      <vt:lpstr>Particle Filtering: Elapse Time</vt:lpstr>
      <vt:lpstr>Particle Filtering: Observe</vt:lpstr>
      <vt:lpstr>Particle Filtering: Resample</vt:lpstr>
      <vt:lpstr>Recap: Particle Filtering</vt:lpstr>
      <vt:lpstr>Robot Localization</vt:lpstr>
      <vt:lpstr>Particle Filter Localization (Sonar)</vt:lpstr>
      <vt:lpstr>Particle Filter Localization (Laser)</vt:lpstr>
      <vt:lpstr>Robot Mapping</vt:lpstr>
      <vt:lpstr>Particle Filter SLAM – Video 1</vt:lpstr>
      <vt:lpstr>Particle Filter SLAM – Video 2</vt:lpstr>
      <vt:lpstr>Particle Filtering</vt:lpstr>
      <vt:lpstr>Some Failure Modes of Particle Filtering</vt:lpstr>
      <vt:lpstr>Some Failure Modes of Particle Filtering</vt:lpstr>
      <vt:lpstr>Homework 4</vt:lpstr>
      <vt:lpstr>Homework 4 </vt:lpstr>
      <vt:lpstr>Introduction of Project 4: Ghostbusters and Bayes Nets </vt:lpstr>
      <vt:lpstr>Question 1 (2 points): Bayes Net Structure </vt:lpstr>
      <vt:lpstr>Question 2: Join Factors</vt:lpstr>
      <vt:lpstr>Question 3: Eliminate (not ghosts yet)</vt:lpstr>
      <vt:lpstr>Question 4: Variable Elimination </vt:lpstr>
      <vt:lpstr>Question 5a and 5b</vt:lpstr>
      <vt:lpstr>Question 6: Exact Inference Observation</vt:lpstr>
      <vt:lpstr>Question 7: Exact Inference with Time Elapse</vt:lpstr>
      <vt:lpstr>Question 7: Exact Inference with Time Elapse</vt:lpstr>
      <vt:lpstr>Question 8: Exact Inference Full Test</vt:lpstr>
      <vt:lpstr>Question 9: Approximate Inference Initialization &amp; Beliefs</vt:lpstr>
      <vt:lpstr>Question 10 &amp; 11: Approximate Inference Observation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Hidden Markov Model</dc:title>
  <dc:creator>Chen-Yu Wei</dc:creator>
  <cp:lastModifiedBy>Wei, Chen-Yu (kfw6en)</cp:lastModifiedBy>
  <cp:revision>789</cp:revision>
  <dcterms:created xsi:type="dcterms:W3CDTF">2023-06-18T03:54:38Z</dcterms:created>
  <dcterms:modified xsi:type="dcterms:W3CDTF">2024-10-31T15:31:28Z</dcterms:modified>
</cp:coreProperties>
</file>