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5"/>
  </p:notesMasterIdLst>
  <p:sldIdLst>
    <p:sldId id="263" r:id="rId2"/>
    <p:sldId id="267" r:id="rId3"/>
    <p:sldId id="478" r:id="rId4"/>
    <p:sldId id="268" r:id="rId5"/>
    <p:sldId id="265" r:id="rId6"/>
    <p:sldId id="266" r:id="rId7"/>
    <p:sldId id="269" r:id="rId8"/>
    <p:sldId id="271" r:id="rId9"/>
    <p:sldId id="280" r:id="rId10"/>
    <p:sldId id="273" r:id="rId11"/>
    <p:sldId id="272" r:id="rId12"/>
    <p:sldId id="282" r:id="rId13"/>
    <p:sldId id="284" r:id="rId14"/>
    <p:sldId id="285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484" r:id="rId27"/>
    <p:sldId id="485" r:id="rId28"/>
    <p:sldId id="302" r:id="rId29"/>
    <p:sldId id="307" r:id="rId30"/>
    <p:sldId id="277" r:id="rId31"/>
    <p:sldId id="281" r:id="rId32"/>
    <p:sldId id="479" r:id="rId33"/>
    <p:sldId id="403" r:id="rId34"/>
    <p:sldId id="404" r:id="rId35"/>
    <p:sldId id="405" r:id="rId36"/>
    <p:sldId id="414" r:id="rId37"/>
    <p:sldId id="406" r:id="rId38"/>
    <p:sldId id="415" r:id="rId39"/>
    <p:sldId id="416" r:id="rId40"/>
    <p:sldId id="417" r:id="rId41"/>
    <p:sldId id="418" r:id="rId42"/>
    <p:sldId id="419" r:id="rId43"/>
    <p:sldId id="420" r:id="rId44"/>
    <p:sldId id="421" r:id="rId45"/>
    <p:sldId id="480" r:id="rId46"/>
    <p:sldId id="434" r:id="rId47"/>
    <p:sldId id="422" r:id="rId48"/>
    <p:sldId id="423" r:id="rId49"/>
    <p:sldId id="424" r:id="rId50"/>
    <p:sldId id="425" r:id="rId51"/>
    <p:sldId id="426" r:id="rId52"/>
    <p:sldId id="427" r:id="rId53"/>
    <p:sldId id="428" r:id="rId54"/>
    <p:sldId id="429" r:id="rId55"/>
    <p:sldId id="430" r:id="rId56"/>
    <p:sldId id="431" r:id="rId57"/>
    <p:sldId id="432" r:id="rId58"/>
    <p:sldId id="433" r:id="rId59"/>
    <p:sldId id="278" r:id="rId60"/>
    <p:sldId id="437" r:id="rId61"/>
    <p:sldId id="435" r:id="rId62"/>
    <p:sldId id="436" r:id="rId63"/>
    <p:sldId id="438" r:id="rId64"/>
    <p:sldId id="439" r:id="rId65"/>
    <p:sldId id="440" r:id="rId66"/>
    <p:sldId id="481" r:id="rId67"/>
    <p:sldId id="482" r:id="rId68"/>
    <p:sldId id="602" r:id="rId69"/>
    <p:sldId id="603" r:id="rId70"/>
    <p:sldId id="604" r:id="rId71"/>
    <p:sldId id="605" r:id="rId72"/>
    <p:sldId id="606" r:id="rId73"/>
    <p:sldId id="611" r:id="rId74"/>
    <p:sldId id="607" r:id="rId75"/>
    <p:sldId id="609" r:id="rId76"/>
    <p:sldId id="608" r:id="rId77"/>
    <p:sldId id="610" r:id="rId78"/>
    <p:sldId id="461" r:id="rId79"/>
    <p:sldId id="462" r:id="rId80"/>
    <p:sldId id="497" r:id="rId81"/>
    <p:sldId id="463" r:id="rId82"/>
    <p:sldId id="465" r:id="rId83"/>
    <p:sldId id="466" r:id="rId84"/>
    <p:sldId id="467" r:id="rId85"/>
    <p:sldId id="468" r:id="rId86"/>
    <p:sldId id="469" r:id="rId87"/>
    <p:sldId id="470" r:id="rId88"/>
    <p:sldId id="471" r:id="rId89"/>
    <p:sldId id="472" r:id="rId90"/>
    <p:sldId id="473" r:id="rId91"/>
    <p:sldId id="474" r:id="rId92"/>
    <p:sldId id="475" r:id="rId93"/>
    <p:sldId id="476" r:id="rId94"/>
    <p:sldId id="477" r:id="rId95"/>
    <p:sldId id="498" r:id="rId96"/>
    <p:sldId id="499" r:id="rId97"/>
    <p:sldId id="500" r:id="rId98"/>
    <p:sldId id="486" r:id="rId99"/>
    <p:sldId id="489" r:id="rId100"/>
    <p:sldId id="487" r:id="rId101"/>
    <p:sldId id="488" r:id="rId102"/>
    <p:sldId id="491" r:id="rId103"/>
    <p:sldId id="490" r:id="rId104"/>
    <p:sldId id="492" r:id="rId105"/>
    <p:sldId id="494" r:id="rId106"/>
    <p:sldId id="619" r:id="rId107"/>
    <p:sldId id="598" r:id="rId108"/>
    <p:sldId id="496" r:id="rId109"/>
    <p:sldId id="501" r:id="rId110"/>
    <p:sldId id="502" r:id="rId111"/>
    <p:sldId id="503" r:id="rId112"/>
    <p:sldId id="595" r:id="rId113"/>
    <p:sldId id="596" r:id="rId114"/>
    <p:sldId id="597" r:id="rId115"/>
    <p:sldId id="600" r:id="rId116"/>
    <p:sldId id="601" r:id="rId117"/>
    <p:sldId id="628" r:id="rId118"/>
    <p:sldId id="634" r:id="rId119"/>
    <p:sldId id="629" r:id="rId120"/>
    <p:sldId id="630" r:id="rId121"/>
    <p:sldId id="631" r:id="rId122"/>
    <p:sldId id="632" r:id="rId123"/>
    <p:sldId id="612" r:id="rId124"/>
    <p:sldId id="617" r:id="rId125"/>
    <p:sldId id="618" r:id="rId126"/>
    <p:sldId id="615" r:id="rId127"/>
    <p:sldId id="257" r:id="rId128"/>
    <p:sldId id="258" r:id="rId129"/>
    <p:sldId id="259" r:id="rId130"/>
    <p:sldId id="260" r:id="rId131"/>
    <p:sldId id="261" r:id="rId132"/>
    <p:sldId id="262" r:id="rId133"/>
    <p:sldId id="613" r:id="rId1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65D1"/>
    <a:srgbClr val="E2F0D9"/>
    <a:srgbClr val="FBE5D6"/>
    <a:srgbClr val="BD92DE"/>
    <a:srgbClr val="DEEBF7"/>
    <a:srgbClr val="85BD5F"/>
    <a:srgbClr val="ECE3F3"/>
    <a:srgbClr val="B1FFFF"/>
    <a:srgbClr val="E4A0D7"/>
    <a:srgbClr val="F2F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76788" autoAdjust="0"/>
  </p:normalViewPr>
  <p:slideViewPr>
    <p:cSldViewPr snapToGrid="0">
      <p:cViewPr varScale="1">
        <p:scale>
          <a:sx n="68" d="100"/>
          <a:sy n="68" d="100"/>
        </p:scale>
        <p:origin x="885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35.7616" units="1/cm"/>
          <inkml:channelProperty channel="Y" name="resolution" value="636.613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5T13:30:05.7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32404 14065 715 0,'0'0'0'0,"0"0"0"0,0 0 0 0,0 0 4 0,0 0 0 0,0 0 1 0,0 0-1 0,0 0 0 0,11-16-1 16,-11 16 0-16,4-1 1 0,-3-5 2 0,1 3 2 0,0-1 0 0,0 1 0 15,1-1-3-15,1 2 0 0,-1-1 1 0,2-2-1 16,4-1 2-16,0 5 0 0,0 1 0 0,-2 0-1 16,-2-4-1-16,-1-1-1 0,-1 3 1 0,3 2 0 0,-1 0-2 15,0 0 0-15,-1 0-1 0,-4 0 2 0,0 0-2 16,1 4 0-16,-1-4 0 0,4 3 1 0,-4-3-1 16,0 0 0-16,-5 4 0 0,1-3 1 0,2 3-2 15,1-1 1-15,-1 3 0 0,-2-1 0 0,1 2 0 0,1-2 0 16,0 1-1-16,2-6 1 0,0 0-1 15,0 0 0-15,2 1 1 0,2-1 0 0,-4 0-1 16,1-5 1-16,-1 5-1 0,6-3 1 0,-1-1 0 0,0 2-1 16,1-3 0-16,-3 3 1 0,1 0 0 0,-1 1 1 15,1-1-1-15,-1-5 0 0,-1 3-1 0,-2 4 1 16,0 0 1-16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35.7616" units="1/cm"/>
          <inkml:channelProperty channel="Y" name="resolution" value="636.613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4:22:10.5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4741 10953 829 0,'0'0'0'0,"0"0"0"0,0 0 0 0,14-19 11 0,-5 15 0 0,4 3 0 0,10-8 1 16,3 0-6-16,2-2 2 0,4-3-1 15,1 2 1-15,1 5 30 0,0-2 0 0,3 0 0 0,0 2 2 16,5-1-26-16,2 0 2 0,5 0 0 0,4 1-1 0,-2 0 31 0,-1-2 1 0,-1 2 1 16,4 1-1-16,5 5-32 0,68-12 19 0,-61 10-17 0,0-2 9 15,-7 1 0 1,4-3-1-16,5 5 1 0,4 1-13 0,65 1 11 16,-71 3-10-16,5 1-3 0,-4-4 0 15,4 5 0-15,1 5 1 0,3-1-6 0,58 9 9 16,-67-8-7-16,8 3 3 0,-1-5 1 15,4 0 1-15,47 0-1 0,-19 5-5 0,-10-1 1 0,-2-10-1 16,1-4 1-16,-5 2 6 0,-10 0-1 0,5-11 1 16,5 4-1-16,2-3-5 0,-4-8 1 0,1 1-1 15,3 1 1-15,1-2 13 0,-4 4 2 0,5 4-2 16,-2 4 2-16,-15 1-13 0,-2 5 1 0,6 2 0 16,-26 3 0-16,2 2 9 0,-2 2 2 0,1 3-1 15,36 13 1-15,2-2-12 0,-14-9 0 0,-6 3 0 16,4-4 2-16,0-1 11 0,-9 0 2 0,7-3 0 15,-18-5 0-15,-3 1-14 0,5-5 0 0,2 0 1 16,9 0 0-16,2 2 7 0,3-1 2 0,3 1-1 0,56-4 0 16,-22 6-9-16,-11 1-1 0,3-5 0 0,1-5 0 15,-13 5 6-15,-8 0 1 0,2-4-1 0,10-4 1 16,-8-1-8-16,-4-4 0 0,-1 3 0 0,5-2 0 16,-1-1 6-16,-6 1 0 0,-1-4-1 0,2-1 1 15,-14 4-7-15,-5 6 0 0,0-2 0 0,-1 6 1 0,1-2 9 16,-12 3 0-16,-5 4 0 0,-20 3 0 0,-4 0-8 15,-1 2 0-15,-3-2-1 0,3 10 1 0,-3-5 7 16,-1 2 0-16,-3-1 0 0</inkml:trace>
  <inkml:trace contextRef="#ctx0" brushRef="#br0" timeOffset="835.73">12585 10320 1067 0,'0'0'0'0,"0"0"0"0,0 0 0 0,0 0 124 15,-5 28 125-15,2-21-124 0,-1 4-110 16,-3 4-1-16,2 5 1 0,-8 8-1 0,4 4 79 16,-12 40 94-16,11-30-94 0,1-3-76 15,0-2 1-15,0-1-1 0,2 0 0 0,2 1 13 0,-7 24 28 16,8-34-29-16,1-5-15 0,1 1-1 0,0-3 1 0,0-4-1 16,2 13 21-16,0-29-23 0,0 6-4 15,0-6 1-15,4-6-2 0,-2-1 2 0,1-3-3 0,1-20 4 16</inkml:trace>
  <inkml:trace contextRef="#ctx0" brushRef="#br0" timeOffset="1033.43">12585 10691 1646 0,'0'0'0'16,"0"0"0"-16,0 0 28 15,-19 0 1-15,19 0 0 0,-2 0 0 0,2 0-15 16,2 2 13-16,-2-2-14 0,7-2 32 0,-3 2 1 15,-3-4 0-15,6 4 0 0,0 0-30 0,15 0 18 16</inkml:trace>
  <inkml:trace contextRef="#ctx0" brushRef="#br0" timeOffset="1148.75">12580 10870 1632 0,'-7'7'0'16,"7"-5"0"-16,0 4 26 0,0-1 1 0,0 2 0 15,0-4 0-15,4 1-15 0,4-2 14 0,-4-2-12 0,-2 0 27 16,-2 0 1-16,3-2-1 0,4-5 2 0,2-5-28 16,7-6 17-16</inkml:trace>
  <inkml:trace contextRef="#ctx0" brushRef="#br0" timeOffset="1547.71">12774 10797 1444 0,'0'0'0'0,"0"0"0"16,-14 22 28-16,12-11 0 0,-1-2 0 0,-1-2 0 0,2 3-15 0,-1 6 14 16,3-11-13-16,0-5 30 0,-4 2-1 0,4-2 1 15,0 0 0-15,4 2-28 16,-2-4 16-16,1-5-15 0,1 2-1 16,1-6 1-16,2 1-1 0,9-6 1 0,-2-9-8 0,21-8 10 15,-22 19-9-15,-1 0-4 0,2 1 0 0,-2 3-1 16,-1 5 1-16,0 3-3 0,4 2 5 15,-7 3-3-15,-5 8-3 0,2-4 0 0,-1 2 0 16,-8 7 0-16,1 1 0 0,-2 6 2 16,1-9-2-16,0 2 2 0,3-2-1 0,-3-3 0 15,1-4 1-15,-1-2-2 0,2 5 4 16,4-8-3-16,-2-2 4 0,4-2 1 0,-4 2-1 0,7-8 1 16,3 1-3-16,13-9 6 0,-10 9-5 15,2-9 3-15,3 4 0 0,-6 1 0 0,1 2 1 16,-4 0-5-16,6 4 8 0,-11 5-7 15,1 0 6-15,-1 4 0 0,-4-3-1 0,0 8 2 0,-4 0-7 16,1 12 10-16,-1-10-8 16,2 3 5-16,-1 0 2 0,-1-2-1 0,3 1 1 0,-3 1-7 15,8 8 10-15,-4-13-9 0,3-2 3 16,2-1 2-16,-5-1-2 0</inkml:trace>
  <inkml:trace contextRef="#ctx0" brushRef="#br0" timeOffset="1760.17">13162 10682 1658 0,'0'0'0'0,"0"0"0"0,0 0 0 15,0 0 45-15,0 0 0 0,0 0 0 0,0 0 0 16,0 0-30-16,0 0 2 0,0 0 0 0</inkml:trace>
  <inkml:trace contextRef="#ctx0" brushRef="#br0" timeOffset="1865.33">13196 10826 1620 0,'0'0'0'0,"0"0"0"0,0 0 0 16,-22 22 40-16,19-12 2 0,-4 1-1 15,2 1 1-15,1 4-26 0,4-2-1 16,-3-2 1-16,1-3 1 15,2 0 21-15,2-2 0 0,1-4 0 0,-3-3 0 0,4 2-23 0,-4-2 1 0,1 2 0 0</inkml:trace>
  <inkml:trace contextRef="#ctx0" brushRef="#br0" timeOffset="2113.01">13473 10536 1695 0,'0'0'0'0,"0"0"0"15,0 0 0-15,0 0 23 0,-20 23 0 0,15-14 0 16,-4 10 0-16,2 6-12 0,-2-2 2 0,2 3-1 16,-2-1 0-16,1-1 22 0,-5 6 0 0,4-5-1 15,-3 1 2-15,1 1-20 0,3-3-1 0,2 1 1 16,-3-6 0-16,2 4 5 0,2-3 1 0,2-6 0 16,-1-4 1-16,8 2-11 0,-3 1 0 0,3-6 0 0,-1-2 1 0,1 0 0 0,-1 2 0 15,6-5 1-15,0 0-1 0,7-2-4 0,-4 0 0 0,1 0 0 16,4-2-1-16,1-3 7 0,1-2 0 0,-6 0 1 15,3 0 0-15,-2-2-8 0,5-9 11 16</inkml:trace>
  <inkml:trace contextRef="#ctx0" brushRef="#br0" timeOffset="2297.73">13222 10707 1871 0,'0'0'0'0,"0"0"0"0,0 0 0 15,0 0 50-15,23-9 48 0,-14 9-48 16,5 0-33-16,2-3-1 0,0-1 1 0,8 6 0 0,1-2 47 16,25-2 66-16,-26 2-65 0,1 0-47 15,0-4 0-15,-4 1 0 0,-4 1 0 0,6 2 16 16,13-9 33-16</inkml:trace>
  <inkml:trace contextRef="#ctx0" brushRef="#br0" timeOffset="3182.52">14139 10784 1569 0,'0'0'0'15,"0"0"0"-15,0 0 54 0,-17-14 1 0,11 12-1 16,6 2 1-16,-3-7-38 0,-1 2 1 0,1 2-1 0,1-3 1 16,0 3 11-16,1-1 1 0,-3 1 1 0,0-1-1 0,1 1-17 15,1 1 1-15,-1-3-1 0,-4 3 2 0,-2 0 1 0,-2 2 0 0,1 2 0 0,1 5 1 0,0-4-8 0,-2 3 1 0,3-1-1 0,-1 6 1 0,0 1-7 16,0-5 1-16,2 3-1 0,-2 3 0 0,6-1 0 0,3 0-1 0,-6 1 0 16,5-1 2-16,1 0-4 0,3-1 0 0,1-1 0 15,1-1 0-15,6 0 0 0,1-4 0 0,-3-1 0 16,3-2 0-16,4-1-2 0,-2-1 2 0,2-3 0 0,2-6 0 15,1-3-1-15,-3-1 1 0,-2-2 0 0,2-5 0 0,3-1 0 16,-3-9 0-16,2 2 0 0,-6-11 0 0,4 6 0 16,14-36 0-16,-18 31 0 0,1-1 1 15,-1 7 2-15,-5-1-2 0,-2 1 1 0,2 1-1 16,2 2 0-16,-5 10 0 0,-2 3 2 0,1 2 5 16,1 4-1-16,-4 3 1 0,0 7 0 0,0 0-2 15,-4 5-1-15,-1 2 1 0,-2 9 0 0,0 7 9 16,1 6 2-16,-2-2-1 0,1 6 1 0,1 6-8 0,3-2 1 15,-6 2-1-15,2 5 1 0,3-2 9 0,3-7 1 16,-5 2-1-16,3 0 1 0,1-2-10 0,2-1 2 16,0-6-2-16,-2-5 1 0,2-1 6 0,2-4 0 15,0-2-1-15,-2-7 2 0,1-2-9 0,1 0 2 16,0-4-1-16,-2-3 0 0,4 0 5 0,-4 0 1 0,0-3 0 16</inkml:trace>
  <inkml:trace contextRef="#ctx0" brushRef="#br0" timeOffset="3559.43">14593 10943 1922 0,'0'0'0'0,"0"0"0"0,0 0 54 0,0 0 1 0,-18 0-1 0,18 0 1 15,-4 0-39-15,1 0 19 0,3 0-17 16,0 0 52-16,0 0 0 0,0 0 0 0</inkml:trace>
  <inkml:trace contextRef="#ctx0" brushRef="#br0" timeOffset="61599.17">4507 6191 653 0,'0'0'0'0,"0"0"0"16,0 0 0-16,3-19 2 0,-1 12 1 0,2 1-1 0,-1 1 2 16,1-7-2-16,1 3 0 0,2 2 1 15,-2 2-1-15,-1 1 6 0,-4-1 0 0,0 1-1 16,0 4 2-16,0 0-3 0,0 0 0 16,-7 0-1-16,1 0 1 0,-1 2 1 0,2 0 0 15,-2 0 1-15,2 1 0 0,-4 1-3 0,-3-3 0 0,5 1 1 16,-2 0-1-16,0 1-1 0,5-3 0 0,1-3 0 0,3 3 0 0,-4-4-2 0,3 3 2 0,-7-3-1 0,3 1 0 15,-2 1 0-15,4 0 0 0,1 0 0 0,-2 2 1 16,1-3-2-16,-3 3 0 0,3-4 1 16,-6 3 0-16,2-1-1 0,2 0 0 0,1 2 1 15,-1 0-1-15,1 0-1 0,4 0 1 0,-3 0-1 0,3 0 2 16,0 0-1-16,0 0 1 0,0 0-1 0,0 0 2 16,0 0-2-16,3 0 0 0,-3 0 1 0,0 0-1 15,4 0 3-15,-2 2 2 0,1 0 0 0,4-1 0 0,6 3-3 16,-5-1 1-16,5 1-1 0,4 1 2 0,3-1 4 15,5-4 1-15,-8 0 0 0,15-4 0 0,1 4-4 16,1 0 0-16,0-3 0 0,3-1 1 0,-4 4 7 16,2 0 1-16,-5 0 0 0,7 4-1 0,0 3-6 15,-3 1 0-15,-2-4 0 0,1 5 1 0,1 0 7 0,3-2 0 16,0-4 0-16,9 4 0 0,-4-3-8 0,2 1 1 16,-3-5-1-16,4 7 1 0,5-4 8 0,1-4 1 15,5-1 0-15,6 2 0 0,0 0-9 0,-7-2 0 16,3-3 0-16,4-2 2 0,3 5 9 0,-3-1 0 0,5-3 1 15,3 3-1-15,-1 1-10 0,-7-1 0 16,5-1 1-16,3 4-1 0,1 0 11 0,-6 0 1 0,6-2-1 16,-6 4 2-16,-2 2-13 0,-1-1 1 0,7-3-1 15,7 0 2-15,1 0 8 0,-6 0 0 0,0-3 1 16,10-3 0-16,-2 3-11 0,-1-3 1 0,5-1-1 16,3-5 1-16,-7 5 10 0,-1 2-1 0,7-9 0 15,5 1 1-15,-4 5-11 0,-7 6 0 0,6-7 0 16,7 2 0-16,-6 7 6 0,-6 4 1 0,2-8-1 15,5 4 1-15,-1 4-8 0,-8-1 0 0,7-6 0 16,-1 6 0-16,-1 1 4 0,-9 1 0 0,6-5 1 16,6 0 0-16,1 2-8 0,-12-2 2 0,6 0 0 0,8-2 0 15,1 2 4-15,-4 0-1 0,1-7 0 0,4 2 2 16,-1-3-6-16,2 3 0 0,0-4-1 0,1 1 1 0,-5 6 2 16,-3 0 1-16,7-7-1 0,6 1 1 15,-9 8-4-15,-3 0-1 0,8-8 1 0,6 0 0 0,-1 6 2 16,-13 2 0-16,4-2 0 0,9-7 1 0,2 8-5 15,-15 1 2-15,-3-2-1 0,3-7 0 0,3 7 2 16,-5 1 1-16,4-3 0 0,-3-5 0 0,-6 11-3 16,-1 0 0-16,10-6-1 0,6-5 2 0,-10 8 0 15,-6 2 0-15,5-2 0 0,12-5 1 0,-3 6-3 16,-4 0 0-16,4 0 0 0,3-8 0 0,-5 8 1 0,-7 5 1 16,9-10-1-16,-31 3 1 0,1 2-2 15,2 0-1-15,8 0 1 0,7-7 0 0,1 7 3 0,1 3 0 16,5-6 0-16,48-2 0 0,-15 6-4 0,-19 3 2 15,-5-1-1-15,-1-6 1 0,-11 3-1 0,-6 3 1 0,-3 1 0 16,11-8 0-16,-7 4-2 0,-11 4 0 16,7-2 1-16,3-2-1 0,-3 8 3 0,1-4 1 0,2-1 0 15,6-4 0-15,-4 4-4 0,-8 1 2 0,7-1-1 16,5-3 1-16,-1 4-2 0,-7 1 2 0,-1-1-2 16,3-4 2-16,-1 3-3 0,-2 6 1 0,2-6-1 15,9-3 2-15,-8 2-2 0,-1 2 2 0,7-1-2 16,7-6 1-16,-5 6-1 0,-8-3 0 0,4 0 0 15,4-3 1-15,1 3-1 0,-4 0 2 0,1 0-1 16,-1 0 1-16,0 0-2 0,-7 0 0 0,1 0 1 16,5-6-1-16,-10 8 0 0,-6 2 1 0,2-1-1 15,2-3 2-15,-4 7-3 0,-6 0 1 0,0 2-1 16,0-2 2-16,-8 2-2 0,-7 1 1 0,-2-1 0 16,1 0 0-16,-6 0-1 0,-4 0 1 0,-3-1-1 0,2-4 0 15,1 5 0-15,-4-4 2 0,-5-5-1 0,1 0 0 16,-4 0 0-16,-7-9-1 0,4-7 0 0</inkml:trace>
  <inkml:trace contextRef="#ctx0" brushRef="#br0" timeOffset="74154.83">20680 5317 564 0,'0'0'0'0,"0"0"0"0,0 0 0 0,0 0 2 0,0 0 0 15,0 0 1-15,0 0 0 0,0 0-1 16,0 0 1-16,0 0-1 0,0 0 0 0,0 0 15 16,0 0 0-16,17 23 0 15,-15-11 0-15,0 7-8 0,-2-1 2 0,-2 3-1 16,-1 5 0-16,1 4 20 0,0 0 0 0,-1 5 1 0,-3-1 0 0,3 3-17 0,-2-6-1 0,1-3 0 15,0 6 2-15,-3-6 32 0,2-9 0 0,0 4 0 0,-2-2 2 0,5-5-32 16,0-5-1-16,-3-4 1 0,0 2 0 0,3-6 2 0,2 1 1 16,0-4-1-16,-4 1 2 0,4-1-11 0,-1-5 1 15,1 2-1-15,0-3 1 0,1-2 9 0,1-1 2 16,2-4-1-16,1 5 0 0,2-5-9 0,0 3-1 16,0-3 0-16,-3 3 0 0,4 3 11 0,5-2 0 15,-1-3 1-15,1 1-1 0,1 2-11 0,0 1 0 16,-2-3 1-16,0 2 0 0,4 2 8 0,-2 2 1 15,-3 0 0-15,0-2 0 0,1 5-11 0,0-2 1 16,-1 4 1-16,-2 4-1 0,0-1 6 0,-1 6 1 16,-1-5-2-16,-3 12 2 0,1 1-8 0,-5-1 1 15,0 5-1-15,0-2 0 0,0 3 10 0,0-1 0 0,-9-4 0 16,1 1 2-16,1 3-12 0,-4-2 1 0,-1 1 0 16,1-5 0-16,-1 0 7 0,-1-3 1 0,1 2 1 15,-6-9-1-15,4 2-9 0,2 2 0 0,-2-5 0 16,-2-8 1-16,4 4 5 0,-1-5 1 0,1-2 0 15,-1-6-1-15,5 3-7 0,1-1 1 0,1 2-1 16,1-1 2-16,3-6 6 0,2 2 1 0,0 2 0 16,2-1 1-16,3 5-8 0,-3-3-1 0,2 2 0 0</inkml:trace>
  <inkml:trace contextRef="#ctx0" brushRef="#br0" timeOffset="77264.95">21225 5097 1306 0,'0'0'0'0,"0"0"0"0,0 0 0 0,0 0 49 0,0 0 2 15,0 0-1-15,0 0 1 0,7-20-35 0,-7 20 1 0,2-3 0 16,-2 3 1-16,3-4 48 0,-3 4 2 16,0-5-1-16,0 5 0 0,2-3-49 0,-2 3 0 15,0 0 0-15,0 0 0 0,2 3-16 16,-2-3 1-16,0 5-1 0,0-1 1 0,0-1-1 16,0 8 1-16,-2-6-1 0,0 11 0 0,-3 9-5 0,1-6 1 0,1 6-1 0,-1-4 1 0,3-2 0 15,-3 1 0-15,-3-6-1 0,2 7 2 0,1-4-18 16,1-3 0-16,-3-5 0 0,-1 2 1 0,6-3 7 15,1 1 1-15,-2-3 0 0,0-3-1 0,2-3-10 0,0 0 0 16,0 0 0-16,0 0-1 0,4-3 11 0,-3-3 0 16,-1-3 0-16,6-6-1 0,4-5-1 0,-3-1 1 15,0-5-1-15,-1 3 1 0,1 7 4 0,0-1 0 16,-2 1 0-16,0 2 0 0,2 1 3 0,0 3-1 16,-1 3 1-16,-3-2 0 0,-1 0 1 0,0 6 0 15,1-1 0-15,-3 4 0 0,2-3 3 0,-2 3 0 0,0 0 0 16,0 7 0-16,0-4 0 0,0 6 0 0,-2-4 0 15,-3 9 1-15,-2 6 0 0,0 2 0 0,2 0 0 16,-2-1 0-16,1-4 0 0,3-3 0 0,-1-5 0 16,1 2 0-16,1-1 3 0,2-3 1 0,-5-1 1 15,1-3-1-15,4-3-1 0,2 4 0 0,-2-4 0 16,0 0 1-16,-4-4 8 0,4 4 2 0,0 0-2 0,2-3 1 16,0-3-5-16,0-2 0 0,-1-5 0 0,3-6 0 15,-1-4 11-15,1 5 1 0,-2 1-1 0,1 1 1 16,-1 7-10-16,2-1 2 0,-3 3-2 0,-1 1 1 15,0 3 11-15,0 3 1 0,0-4-1 0,0 4 2 16,0 0-13-16,0 0 1 0,0 0 0 0,-1 4 0 16,-5 1 9-16,1 2 1 0,1-3-1 0</inkml:trace>
  <inkml:trace contextRef="#ctx0" brushRef="#br0" timeOffset="80581.77">20629 6580 841 0,'0'0'0'0,"0"0"0"0,0 0 0 0,0 0 116 15,0 0 0-15,0 0 1 0,0 0 0 0,0 0-103 16,0 0 2-16,0 0 0 0,0 0 0 0,0 0 73 15,0 0 2-15,0 0-1 0,0 0 1 0,0 0-74 0,0 0 1 16,0 0-1-16,0 0 0 0,0 0-17 0,0 0 2 0,0 0-1 16,0 0 0-16,0 0-1 15,0 0 1-15,0 0-1 0,0 0 1 0,0 0-9 0,0 0 0 0,0 0 1 0,0 0-1 0,0 0 2 0,0 0 0 16,0 0 1-16,17-16-1 0,-17 16-31 0,2-5 1 0,-2 5-1 16,0-4 1-16,0 4 21 0,0-3 0 0,0 3-1 15,0-4 2-15,0 4-27 0,0-3 2 0,0 3-1 16,0 0 0-16,0 0 25 0,0 0-1 0,0 0 0 15,0 0 1-15,0 0-13 0,0 0 1 0,0 0 0 16,0 0 0-16,0 0 13 0,0 0 2 0,0 0-2 16,0 0 2-16,0 0-4 0,0 0 2 0,0 0-2 15,0 0 1-15,0 0 7 0,0 0-1 0,0 0 0 0,0 0 0 16,0 0 0-16,0 0 1 0,0 0 0 0,0 0 0 16,0 0 2-16,0 0 1 0,0 0-1 0,0 0 1 15,0 0 2-15,0 0 1 0,0 0 0 0,0 0 1 0,0 0-2 16,0 0 2-16,0 0-1 0,0 0 1 0,0 0 0 15,0 0 1-15,0 0 0 0,0 0 0 0,0 0-1 16,0 0 1-16,0 0 0 0,0 0 0 0,0 0 0 0,0 0 0 16,0 0 0-16,0 0 1 0,0 0-1 15,4 1 0-15,-4-1 0 0,0 0 1 0,0 0 2 0,3 0 1 16,-3 0-1-16,0 0 0 0,0 0 0 0,0 0 0 16,4-3-1-16,-3-1 2 0,-1 4 2 0,2-5 1 15,-2 5 0-15,0-3 0 0,0 3-3 0,5-4 1 16,-5 0-1-16,2 1 2 0,-2 3 5 0,0-2 0 15,0 2 0-15,0-5 2 0,0 0-7 0,0 1 2 16,0 4 0-16,2-3 0 0,-2 3 3 0,4-4 2 16,-4 4-2-16,1-3 1 0,-1 3-5 0,4-2 1 0,-4 2 0 15,0-2-1-15,0 2 6 0,0-5 0 0,0 5 0 16,0-4 0-16,0 4-5 0,0 0 0 0,0 0 0 16,0 0-1-16,0 0 7 0,0 0-1 0,0 0 1 15,0 0-1-15,0 0-5 0,0 0 0 0,0 0 0 16,0 0 1-16,0 0 4 0,0 0 1 0,0 4-1 15,0-4 2-15,-7 7-7 0,1 2 1 0,-1-1-1 16,2 15 1-16,0 2 3 0,1-2 0 0,-1 7 1 0,-2 1 0 16,-2-4-5-16,6 3 0 0,-6-4 0 15,2 0-1-15,1 4 4 0,3-3-1 0,-1-6 0 0,3 0 1 16,1 2-4-16,0-4-1 0,-2-3 1 0,-2-7 1 16,4 1 3-16,4-4 2 0,-2-3-2 0,-2-3 1 0,0 5-5 15,0-5 1-15,5 2 0 0,-5-4-1 0,2-6 5 16,1 2-1-16,-1 3 0 0,0-6 0 0,1-2-4 15,3 1 1-15,-3 1-1 0,1 0 1 0,1 2 2 16,2 2 0-16,-5 0 0 0,-2-4 0 0,2 4-4 16,1 1 0-16,2 1 1 0,-3-3 0 0,5 1 3 15,0 0 0-15,0 1 0 0,0-5 1 0,4 6-4 0,-1-4 0 16,-1 2-1-16,-2 1 1 0,0-3 6 0,2 5 0 16,-3-1 0-16,1 3 1 0,-4-4-6 15,2 4 0-15,1 4 0 0,-1-1 0 0,0-3 8 0,1 2 1 16,-3 2-1-16,1 3 1 0,-3 5-8 0,3-3 1 15,-2 3-1-15,-1-1 1 0,3 6 4 0,-4-1 2 16,0 2 0-16,-5-6-1 0,1-2-6 0,1 3 0 16,-3-1 0-16,-1 2 1 0,0-7 4 0,2 2-1 15,-4-5 1-15,0 1-1 0,-1 0-5 0,1 2 1 0,-2-3-1 16,2-4 1-16,1 0 1 0,-1 0 1 0,-2 0 1 16,1-4-1-16,3-1-4 0,1 1 0 0,1 1 0 15,0-2 1-15,3 1 2 0,-2-3 1 0,3 2 1 16</inkml:trace>
  <inkml:trace contextRef="#ctx0" brushRef="#br0" timeOffset="81211.03">20948 6395 1670 0,'0'0'0'0,"0"0"0"0,0 0 0 0,0 0 43 0,3-16 1 16,-3 16-2-16,6-5 2 0,-1 1-28 0,2 4 1 0,-2-3-1 16,-1 3 0-16,-1 0 34 0,1 0-1 0,0 3 0 15,-1-1 2-15,2 2-34 0,-3 3 0 0,0-6-1 16,-2 10 1-16,0 1-1 0,0 2 0 0,-2 2-1 16,-3 0 2-16,0-4-8 0,1 1 0 15,-5-1 0-15,2-1 1 0,2 1-10 0,1 2 0 0,-3-5 0 0,2-2 1 16,-4-4-1-16,6 3 0 0,-4-3 0 0,3-3 2 15,4 0-5-15,-2 0 1 0,2 0 0 0,0 0 0 16,2 0-1-16,-2 0 1 0,4 0 0 0,-4 0 1 16,7 0-4-16,0-3 1 0,0-3-1 0,5 3 1 0,7-1 0 15,3 4 1-15,-3-5 0 0,-3 2-1 0,2-1-1 16,-3 0 0-16,-2 3 1 0,-1-1-1 0,2 0 1 16,-1 2 0-16,-5-5 1 0,-1 5 0 0,1-4 2 0,0 4 1 15,-4 0-2-15,-1-1 2 0,3-3-1 0,-5 1 1 16,-1 3-1-16</inkml:trace>
  <inkml:trace contextRef="#ctx0" brushRef="#br0" timeOffset="82746.45">20676 7310 1369 0,'0'0'0'0,"0"0"0"0,0 0 0 16,0 0 31-16,0 0 0 0,0 0 1 0,0 0 0 16,0 0-18-16,0 0 0 0,0 0 0 15,0 0 0-15,0 0 24 0,0 0-1 0,0 0 0 0</inkml:trace>
  <inkml:trace contextRef="#ctx0" brushRef="#br0" timeOffset="82843.03">20667 7449 1206 0,'0'0'0'0,"0"0"0"16,0 0 0-16,0 0 13 0,0 0 2 16,0 0-1-16,0 0 1 0,0 0-7 15,0 0 1-15,0 0 0 16</inkml:trace>
  <inkml:trace contextRef="#ctx0" brushRef="#br0" timeOffset="82941.89">20643 7646 1030 0,'0'0'0'0,"0"0"0"0,0 0 0 0,0 0 11 0,0 0 1 16,0 0-1-16,0 0 2 0,0 0-6 0,0 0 0 0,17 12 1 16,-13-12 0-16,-4 0 10 0,3 0 1 0,-3 0-1 15</inkml:trace>
  <inkml:trace contextRef="#ctx0" brushRef="#br0" timeOffset="85524.96">20518 9783 778 0,'0'0'0'0,"0"0"0"0,0 0 0 15,0 0 10-15,-18 0 1 0,16 0-1 16,2 0 0-16,-5 0-4 0,5 0 1 0,-4 0 0 16,4 0 0-16,-3 0 12 0,3 0 0 0,0 0 0 15,0 0 0-15,0 0-9 0,3 2 1 0,-3-2-1 16,0 5 2-16,0 1-1 0,2 2 1 0,0 1-1 16,-2 3 2-16,0 3-7 0,0-1 2 0,0-2 0 0,-2 6 0 0,0-1-2 0,2-1-1 0,-3 3 1 15,3-3-1-15,0 7-1 0,0 0 0 0,0 2 1 16,0-6-1-16,0 7 0 0,0-1 0 0,0 1 0 15,0 2 0-15,-4-1-2 0,4-4 2 0,0 1-1 16,0-1 0-16,0-2 2 0,0-5-1 0,-1 0 1 16,-3 0-1-16,0-4 0 0,4-3-1 0,-1 0 0 0,-1-1 2 15,2 0 6-15,-2-7 1 0,2-1 1 0,-3 2-1 16,3-2-5-16,-4 4 1 0,4-4 0 0,-2-4-1 0,2 4 11 16,0 0 0-16,0 0 0 0,0 0 0 0,0-3-8 15,0-1 0-15,0 0 1 0,0-1-1 0,2-5 10 16,2-3 0-16,-1-1 0 0,2-3 0 0,4-1-9 15,2 2 0-15,-1 2 0 0,1-3 0 0,1 3 12 16,-1 3-1-16,0 2 1 0,-3 2-1 0,5 4-11 0,-1-3 2 16,-1 6-2-16,-3 2 1 0,1 2 7 0,0 1 1 15,-2 0-1-15,-2 7 2 0,1 4-11 0,-1-2 1 16,0 2 0-16,-5 2 0 0,0-4 11 0,-3 0-1 16,-2 4 0-16,-3-1 2 0,3-1-12 0,-2-5 0 15,-2 1 1-15,-3 0 0 0,3 0 7 0,0-3 0 16,-1 0 0-16,-3-2 1 0,1-2-10 0,3-1 2 15,-3-1-2-15,-4-3 1 0,4 0 8 0,3-3 1 0,0-1 0 16,2 1 1-16,2-2-11 0,1-2 1 0,2-2 0 16,1-4 0-16,-1-4 11 0,2 5-1 0,0-1 0 15</inkml:trace>
  <inkml:trace contextRef="#ctx0" brushRef="#br0" timeOffset="86123.81">20902 9748 1557 0,'0'0'0'0,"0"0"0"0,0 0 0 0,0 0 36 16,-19-18 1-16,13 15-1 0,3 1 1 0,-4 0-22 0,2 2 0 15,-1-3 0-15,1 1 1 0,0 0 33 0,-1 2 1 0,3 2 0 16,-4-2 0-16,1 2-33 0,1 1 0 0,-2 1 0 0,-2 1 0 16,-3 2-3-16,1 2 2 0,1-4 0 0,1 6-1 15,2-2-6-15,0-2 0 0,2 5 0 0,-2 6 1 0,1-3-10 0,3 0 2 0,-1-1-2 0,2 1 1 0,2 3-1 0,0-4 1 16,0 0-1-16,2 0 1 0,0-3-3 0,3-4 1 0,-1-5-2 16,5 1 2-16,-2 1-1 0,3-1 1 0,-1-6 0 15,2-4 0-15,3-4-10 0,0-3 2 0,0-2 1 16,2-8-1-16,-2-3 2 0,0 1 1 0,-2-4-1 15,1-2 2-15,-1-1-1 0,0-2 2 0,-1 5-1 16,0-13 1-16,1 12-1 0,-3 6 2 0,-4-5 0 16,-1 7-1-16,-1 2 3 0,1 0 0 0,-8 4 0 15,2 1 1-15,2 5-1 0,0 2 0 0,-1-1-1 0,-1 3 2 16,2 7 0-16,-4-2 0 0,1 6 0 0,1 3 0 0,0 5 0 16,0 0 0-16,1 4 0 0,-1 14 0 15,2 0 3-15,-4 5 0 0,3 2 0 0,-1-2 1 0,0 4-2 16,0-7 0-16,1 6 1 0,-5-1-1 0,5-5 5 15,1-4 0-15,1-3 1 0,1-4 0 0,2 0-3 16,-1-9 0-16,-1-5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35.7616" units="1/cm"/>
          <inkml:channelProperty channel="Y" name="resolution" value="636.613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5T13:53:07.78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7493 11449 464 0,'0'0'0'0,"0"0"0"16,0 0 0-16,0 0 6 0,0 0-1 0,-9 18 1 0,9-13 0 15,0-3-3-15,2 3 1 0,0 4 1 0,3-2-1 16,-1 2 10-16,4 0 0 0,-2-2 0 0,10 0 0 0,3 1-6 16,2-2 1-16,0-1-1 0,11-3 1 0,-6 1 11 15,3-1 1-15,-1 0-1 0,2 5 0 0,2-2-10 16,-2 0 1-16,7 2 0 15,0 2 1-15,0-4 14 0,0 3 0 0,0-1 0 0,5 0 1 0,2-4-14 0,-1-1 0 0,1 0-1 16,3 1 2-16,1-3 0 0,-2 0 1 0,3-5 0 0,6 3 0 0,1 2-6 16,-1 0 0-16,-2-2 0 0,2 2 0 0,-6-1 0 15,0-1 1-15,1 4-1 16,4 5 1-16,3-4-4 0,-2-3 1 0,-1 0-1 16,6 2 1-16,-2 0 7 0,-6-1-1 0,4 5 1 0,2 1 0 0,4-2-6 15,-7 0 1-15,5 1-1 0,3 4 1 0,-3-5 8 0,-5-1 1 0,3 5 0 16,-17-2 0-16,-3-2-8 0,3-5 0 15,8 4 0-15,1 1 0 0,3-3 7 0,-4-2 1 0,6 0 0 0,31 0 0 16,1-4-8-16,-17-1 0 0,-3 0 0 0,2-1 0 16,-11 3 15-16,-3-4-1 0,3 1 1 0,2 6 0 15,-2 0-13-15,-3-7 0 0,1 4 1 0,3 6-1 0,-5-1 11 16,-4 0-1-16,-1 1 0 0,-5 3 1 0,-2-3-12 16,-1 1 0-16,-4-3 1 0,0 5 0 0,-3-1 7 15,-6-5 1-15,-2 0 0 0,-10 2 1 0,-2-2-11 16,-1 0 1-16,6-2 0 0,-3 2 0 0,-2-5 7 0,-3-1 1 15,-3-1-1 1</inkml:trace>
  <inkml:trace contextRef="#ctx0" brushRef="#br0" timeOffset="1934.2">19272 1193 614 0,'0'0'0'0,"0"0"0"0,0 0 0 0,0 0 3 15,0 0-1-15,0 0 0 0,0 0 2 0,0 0-3 0,0 0 1 0,7-16 0 0,-5 13 0 0,0-1 17 16,-2-1 1-16,-2 1-1 0,0 1 0 0,-1-1-9 0,-1 3 1 0,1-3-1 16,-3 4 1-16,1 0 28 15,2 0 0-15,-4 4-1 0,1-4 1 0,-6 5-24 16,1 2 1-16,1 2-1 0,-4 0 1 0,0 1 22 0,1 6 1 0,1-2 0 16,-1-2 0-16,5 4-25 0,-3-4 2 0,2-1 0 15,4 1 0-15,-4 2 6 0,6-1 2 0,-3-4-2 0,3-1 2 16,-1-1-13-16,4 2 1 0,2-5-1 0,0 1 2 15,0-3 2-15,1 1 1 0,1 3 0 0,4 1 1 0,0-2-8 16,2 0 0-16,1 2 0 0,5-5 1 16,3 1 4-16,0 4 1 0,-3-5-1 0,0-2 1 0,2 4-7 15,-2-4 1-15,-4 3 0 0,2-3 0 16,0 0 7-16,-1 0 0 0,-6 0 1 16</inkml:trace>
  <inkml:trace contextRef="#ctx0" brushRef="#br0" timeOffset="2268.77">19449 1239 1206 0,'0'0'0'0,"0"0"0"0,0 0 0 0,0 0 28 15,0 0 0-15,0 21 0 0,1-12 0 0,-1-4-16 16,0 4 2-16,2 0-1 0,3-1 1 15,-1-2 21-15,1 1-1 0,2-2 1 0,2-1 0 0,-2-1-20 0,2-1-1 32,0-2 1-32,-6 3 0 0,6-3 2 0,-4 4 0 0,3-4 0 31,-1-4 0-31,1 1-8 0,1 1 1 16,0-1 0-16,-2-5 0 0,-3 3-4 0,-3-4-1 0,-1 1 1 0,-1 2 1 0,-3 3-4 0,1-4 1 0,-1 3 1 15,-1 1-1-15,-4 3-2 0,-2-4 0 0,3 2 0 0,-5 2 0 0,3-3-1 0,-1 3 2 0,0 3-2 0,3-3 1 0,2 2-2 16,-1 2 1-16,2-4 0 15,1-4 0-15,4 4-1 16,-3-2 2-16,3 2-2 0,0 0 1 0,0 0 1 0,0 0 1 16,3 0 1-16</inkml:trace>
  <inkml:trace contextRef="#ctx0" brushRef="#br0" timeOffset="2599.59">19775 1140 1243 0,'0'0'0'15,"0"0"0"-15,0 0 0 0,-21 13 25 0,17-12 0 0,-3 3 1 16,2 3 0-16,-4-2-14 16,2 2 1-16,0 2-1 15,2-2 2-15,-1 0 24 0,3 2 0 16,-2-6 0-16,5-3 1 15,-4 4-24-15,2-1 1 0,2-3-1 0,0 4 1 0,0 0 2 0,0-4 0 0,4 1 0 0,-4-1 0 16,7 4-8-16,-5-4 0 0,1 3 0 0,4-3 0 0,0 4-4 0,2 1 1 0,0-5-2 0,3 4 2 0,1 1-3 0,-5 2 1 16,-1 2-1-16,-1-4 1 0,-3 0-2 0,-1 4 1 0,-2 3-1 0,0-3 0 15,0 4 0-15,-2-5-1 0,-3-1 0 0,-2-1 1 0,-4 1 0 16,3 0 0-16,-1-4 0 0,0 3 1 0,0-3-2 16,2 1 0-16,2 1 0 0,-2 0 2 0,1-5-1 15,3 0 2-15,3 0-1 0,-4 4 1 0,4-4-2 16,-1-4 0-16,1 4 1 0,5-5-1 0,-3 0 3 0,1 1 0 15,-1-5 1-15</inkml:trace>
  <inkml:trace contextRef="#ctx0" brushRef="#br0" timeOffset="2847.15">19969 1059 1369 0,'0'0'0'16,"0"0"0"-16,0 0 0 0,0 0 29 0,0 0 0 0,0 0 0 15,0 0 1-15,-4 20-16 0,4-11-1 0,0-1 1 16,0 6 0-16,0 2 25 0,0 4-1 0,0-1 0 16,4-1 1-16,-4-1-24 0,2-1 0 0,0 0 1 15,3-4 0-15,-2 4 4 0,-1-4 0 0,0-5 0 16,3 2 1-16,-3 3-11 0,1-6 1 0,1-3 0 16,-1 1 0-16,1-3-5 0,0 3 0 0,1-4-1 15,0 4 1-15,2-1-3 0,-2-3 2 0,-1 0-2 16</inkml:trace>
  <inkml:trace contextRef="#ctx0" brushRef="#br0" timeOffset="3030.19">19842 1216 1306 0,'0'0'0'0,"0"0"0"0,0 0 0 0,0 0 12 15,19-11 0-15,-10 6 1 0,-2 2 0 0,4-1-5 16,-1 1 0-16,1 1 0 0,1 2 0 0,1-2 14 15,-1 2 2-15,2-3-2 0,-1 3 2 0,-3-4-13 16,1 2 1-16,1 2 1 0,2-3-1 0,2-1 5 16,0 1 1-16,-2 1 0 0</inkml:trace>
  <inkml:trace contextRef="#ctx0" brushRef="#br0" timeOffset="3513.01">20445 917 1192 0,'0'0'0'0,"0"0"0"0,0 0 0 0,0 0 14 16,0 0 0-16,-21 16 1 0,12-11 0 0,-1 7-8 16,-1 8 2-16,1-1 0 0,-3 6 0 0,1 3 8 0,-1 5 1 15,1-5 0-15,2 9 0 0,2-7-8 16,3-3 0-16,2-1 0 0,-4 2 1 0,5-3-3 0,2-1 3 16,0-2-2-16,2-1 1 0,1 2-5 0,1-2 2 15,-1 0 0-15,2-5-1 0,3 1 1 0,-1-3 1 16,0 0-1-16,0-1 1 0,2-5-4 0,-4 3 2 15,2-2-2-15,-2-6 2 0,4-3-1 0,2 0 2 16,-6-3 0-16</inkml:trace>
  <inkml:trace contextRef="#ctx0" brushRef="#br0" timeOffset="3962.46">20736 1054 1180 0,'0'0'0'0,"0"0"0"16,0 0 0-16,0 0 18 0,-19-21 0 0,14 21 0 15,-2-3 1-15,1 1-9 0,3 2 0 0,-1 0 0 16,-5 2 2-16,2 1 22 0,2-3 2 0,-2 4-1 0,-2-1 1 16,-3 4-22-16,-2 0 1 0,1 2 0 15,-1 3 0-15,2 1 9 0,1-1 0 16,4-5-1-16,-2 2 1 0,6 1-13 0,-2 1 1 0,3-2 1 0,-2-6-1 0,3 2 1 0,1 2 1 16,0-3-1-16,0-4 2 0,5 2-7 0,-2 1 1 15,1 1-1-15,-1-1 1 0,6 3-4 0,-2-1 2 16,2 0-1-16,2 2 0 0,1 2-1 0,0-2-1 0,-1 4 1 15,-6 1-1-15,2 0 2 0,-1-3 1 0,-3 0-2 16,-3-2 2-16,0 3-3 0,0-1 1 0,-5 2-1 16,1 1 1-16,-6-3 5 0,1 1 1 0,0-4 0 15,0 1 1-15,-3-2-6 0,3 0 1 0,0 1 0 16,-1-3 1-16,1 1 5 0,-2 1 1 0,2-5-1 16,1 0 2-16,-1 0-7 0,2-4 0 0,3 3 0 15,4 1 1-15,-2-4 9 0,2 4 1 0,-5-3 0 16</inkml:trace>
  <inkml:trace contextRef="#ctx0" brushRef="#br0" timeOffset="4351.17">20817 1251 1608 0,'0'0'0'0,"0"0"0"0,0 0 0 0,0 0 42 0,0 0 2 16,0 0-1-16,0 0 0 0,27-16-27 0,-9 13 0 15,-3 3 0-15,7 0 0 0,-1 0 40 0,2 0 2 16,-2 0-2-16,2 3 1 0,1-3-40 0,-1 4 1 16,0-4-1-16,2 5 1 0,0-5 6 0,-2 0 2 15,-2 0-1-15,-2 4 1 0,-1-4-14 0,-2 0 0 16,-2 0 1-16,-2-4 0 0,2 4-4 0,-1 0 0 0,-3 0 0 16,-3-3 0-16,-1 3-3 0,1 0-1 0,-4-2 1 15,1 2 1-15,-4 0-2 0,0-4 2 0,0 4-1 16</inkml:trace>
  <inkml:trace contextRef="#ctx0" brushRef="#br0" timeOffset="4594.47">21202 1066 1695 0,'0'0'0'0,"0"0"0"15,0 0 0-15,5-3 35 0,1 3 0 0,-5 0-1 0,3 3 2 16,3-1-21-16,0 2 0 0,0-1-1 0,4-3 2 15,1 0 33-15,0 4 1 0,1 1-1 16,-1-1 2-16,0 4-35 0,-3-1 1 0,-2 0 0 0,-2 6 0 16,-1 4 10-16,-4-4 1 0,-4 1-1 15,-1 2 1-15,-2 1-16 0,-2 2 2 0,-3-3-1 16,0 2 1-16,-1-2-5 0,1-6 0 0,-4 3-1 0,0 1 1 0,2-2-3 0,0-3 0 16,0 1-1-16,1-1 2 0,5-4-2 0,-3-1-1 15,4-4 1-15,2 0 0 0,3 2-2 0,-3-2 1 16,5 0-1-16</inkml:trace>
  <inkml:trace contextRef="#ctx0" brushRef="#br0" timeOffset="5049.59">21708 1066 1595 0,'0'0'0'0,"0"0"0"16,0 0 0-16,0 0 31 0,-9-15 0 0,6 11 0 15,-2 4 1-15,-3 0-19 0,1 0 2 0,0 4-2 16,0-4 2-16,0 3 31 0,2 2 0 15,-4-1 0-15,0-1 0 0,-1 6-30 0,1-3 1 0,2 1-1 16,2 1 1-16,-1-1 11 0,3 0 0 16,-1-3 0-16,4 1 0 0,-3 2-14 15,3 0-1-15,3 0 1 0,-3-1-1 0,0 1-3 0,4-2 0 0,-1-2 1 0,3 1 0 16,2 1-4-16,1 4-1 0,0-2 1 0,3 0 0 0,1 5 1 0,-3 2-1 16,-3-6 1-16,0 4 1 0,0 0-3 0,-1 0-1 15,-4-3 1-15,-1 2 0 0,3-2 2 0,-4 1-1 16,-5 1 1-16,-1-2 0 0,-1-1-3 0,0-1 0 15,0-5 1-15,0 2-1 0,0-4 4 0,0 3 0 16,-2 1 0-16,0-4 0 0,0 0-3 0,1 0 0 0,1 0-1 16,0 0 2-16,-2-4 2 0,0 1 1 0,-2-1-1 15,4 2 1-15,0-1-4 0,0-1 0 0,2-1 1 16</inkml:trace>
  <inkml:trace contextRef="#ctx0" brushRef="#br0" timeOffset="5377.19">21848 838 1746 0,'0'0'0'0,"0"0"0"0,0 0 0 15,0 0 43-15,-25 9 1 0,18-6 0 0,0 1 1 0,1 6-29 0,3-1 0 0,1 1 0 0,0-2 1 16,1-3 33-16,1 2 2 0,1-2 0 0,1-1-1 0,0-1-34 0,-2-3 0 15,3 5 0-15</inkml:trace>
  <inkml:trace contextRef="#ctx0" brushRef="#br0" timeOffset="5778.4">21957 861 1457 0,'0'0'0'0,"0"0"0"0,0 0 0 0,0 0 16 0,0 0 1 15,0 0-2-15,0 0 2 0,0 0-8 16,0 0 1-16,0 0-1 0,0 0 1 0,19 17 10 16,-6-12-1-16,1 3 0 15,2 0 0-15,1 5-9 0,-1-1 0 0,-2 2 0 16,-1 4 1-16,-1 3-6 0,-1 0-1 0,-4 0 1 0,0-3 0 0,0 11-1 15,-2-4-1-15,-3-9 0 0,-4 10 2 0,-2-1-5 0,1-4 0 0,-8 0 0 0,-1 2 1 0,0-2-1 16,-1-2 0-16,-1-3 0 0,-3 0 0 0,1 2 0 16,3-6 0-16,-4 0 0 0,1-3 0 0,2 0 0 0,3-2 0 15,-1 0 0-15</inkml:trace>
  <inkml:trace contextRef="#ctx0" brushRef="#br0" timeOffset="9559.84">22673 1079 250 0,'0'0'0'0,"0"0"0"16,0 0 0-16,0 0 0 0,0 0 0 0,0 0 0 0,0 0 1 15,0 0-1-15,0 0 0 0,0 0 0 0,0 0 1 0,0 0 3 16,0 0 1-16,0 0-1 0,0 0 2 16,0 0-3-16,0 0 1 0,0 0-1 15,0 0 2-15,0 0 11 0,0 0 2 16,0 0 0-16,18 0 0 0,-4 0-8 0,2 0 1 15,1 0-1-15,-1 0 0 0,0 0 20 16,2 0 1-16,-2 0 0 0,-1 0 0 0,5 0-17 0,-3 0 0 0,1 0 0 0,0-7 0 16,-2 3-5-16,-4 4 0 0,0-2 0 0,1 2 1 0,-3 0-4 0,-3 0 1 15,-1 0-2-15,-5 0 2 0,3 0 10 0,-4 0 0 16,0 0 0-16</inkml:trace>
  <inkml:trace contextRef="#ctx0" brushRef="#br0" timeOffset="9825.48">22775 1165 803 0,'0'0'0'0,"0"0"0"0,0 0 0 0,0 0 11 0,0 0 2 16,0 0-1-16,0 0 0 0,0 0-5 0,0 0 1 0,0 0 0 16,0 0 0-16,20-7 20 0,-11 7 0 0,1 3 0 15,2 1 0-15,4-4-15 0,2 0 1 0,-6 2-1 16,1 1 1-16,-1-3 8 0,2 4 2 0,-1-4-1 15,-3 0 1-15,-1 0-13 0,-2 0 1 0,-2 0 1 16,1 3-1-16,1-3 3 0,-2 2-1 0,-2 2 1 16,-3-4 0-16,4 3-6 0,-1-3 0 15,-3 0 0-15</inkml:trace>
  <inkml:trace contextRef="#ctx0" brushRef="#br0" timeOffset="10325.87">23626 1021 1004 0,'0'0'0'0,"0"0"0"0,0 0 0 0,-18-4 13 0,9 1 2 0,2 3-2 0,0-4 2 15,0 8-7-15,-2-1 1 0,-2-1-1 0,3 0 1 0,2 1 15 16,-1 1 2-16,0 1-1 0,2 2 1 0,-2 4-14 0,2 1 0 0,-4-3 1 0,0 7 0 16,2-1 13-16,-2 5 0 0,2-3 0 0,2 1 0 0,1-2-13 0,-1-2-1 15,1 0 1-15,3 3 0 0,1-4 5 0,0-4 0 0,1 1 0 0,1-1 1 0,5 0-9 16,-1-4 0-16,1-3 0 0,0 1 1 0,3 1 3 0,1-1 1 16,-1-3-2-16,5 0 2 0,0-3-8 0,-1-1 2 15,2-3 0-15</inkml:trace>
  <inkml:trace contextRef="#ctx0" brushRef="#br0" timeOffset="10625.99">23730 1114 1192 0,'0'0'0'0,"0"0"0"0,-7 5 0 0,1-1 22 16,3-1 0-16,1-1 1 0,-2 7-1 0,3 0-11 16,-3-2 0-16,1 1 1 0,-1 5 0 0,2 1 33 15,2-2 0-15,0 4 0 0,0 0 1 0,4-4-31 16,1-3 2-16,0 1 0 15,1-1 0-15,3-2 5 0,-1 0 1 0,1-5-1 16,-2 2 2-16,2-4-13 0,2 0 1 0,-1 0 0 16,3-6 0-16,-1-1-3 0,0 0 0 0,1-2 0 0,-5-1 0 0,1 1-4 0,-2 0 1 0,-5-3 0 15,0-2 0-15,-2 2-2 0,-4 5-1 0,-3 3 1 0,-2-5-1 16,1 2-1-16,-1 2 0 0,-4-2 1 0,-1 2 0 16,2 1-1-16,1 4 0 0,3-3 1 0,-1-3 0 0,3 6-2 15,3-3 1-15,3 3 1 0,-4-4-1 0,4 4 0 16,-3-5 0-16,3 5 1 0,-4-2-1 0,4 2-1 15,2-3 1-15,-2 3 1 0</inkml:trace>
  <inkml:trace contextRef="#ctx0" brushRef="#br0" timeOffset="10937.26">23996 1063 1293 0,'0'0'0'16,"0"0"0"-16,0 0 0 0,0 0 22 0,0 0-1 15,0 0 0-15,0 0 2 0,-23 3-12 0,18 3 0 16,1-3 0-16,1 1 1 0,1-2 20 0,-3 1 1 0,1 1-1 16,1 1 2-16,3 2-21 0,-4 0 2 0,2 0 0 15,1-2-1-15,-1 2 5 0,2 4 1 0,0-8 0 16,0 6 0-16,2-4-10 0,-1 2 1 0,-1-1 0 16,0 1 1-16,2-2-5 0,2 2 2 0,-3-5-1 15,1 7 1-15,0-4-3 0,1 2-1 0,1 0 1 16,-1 0 0-16,1 2-1 0,-2 0 2 15,-2 1-1-15,0-1 0 0,3 3-1 16,-3-5-1-16,-3 0 1 0,-1 7-1 0,1-5 2 0,1-5 1 0,-2 1-2 16,1 2 2-16,-1-2-3 0,3-1 1 0,-5-4-1 15,3 3 1-15,3-3 1 0,-4 2-1 0,1-2 1 0,-1-2 0 16,2-1-1-16,1-1-1 0,1 4 1 0</inkml:trace>
  <inkml:trace contextRef="#ctx0" brushRef="#br0" timeOffset="11222.34">24276 993 1281 0,'0'0'0'0,"0"0"0"0,0 0 0 0,0 0 26 16,0 0 1-16,0 0 0 0,0 0 0 0,0 0-15 15,0 0 1-15,0 0 0 0,0 0 0 16,-17 26 29-16,13-17 0 0,-1 5 0 0,-4 10 1 15,2 1-28-15,4-2 1 0,-1 3 0 16,0-1 1-16,1-2 8 0,1-6 1 16,-1 1 0-16,-1 0 1 0,2-3-15 0,1-2 1 0,-1-3-1 0,2-1 1 0,2 3-5 0,-1-3 1 0,1-4-1 15,2 3 1-15,-3-5-3 0,3 2-1 0,-4-5 1 16,0 0 1-16,5 0-4 0,1 0 2 0,-1 0-2 16,0-3 1-16,2 1-1 0,-2-1 0 0,-1-1 0 15,-2-1 1-15,1 1-1 0,1 1 0 0,-4-1 1 16</inkml:trace>
  <inkml:trace contextRef="#ctx0" brushRef="#br0" timeOffset="11403.89">24105 1161 1332 0,'0'0'0'0,"0"0"0"16,0-7 0-16,0 6 23 0,0 1 2 16,0-4-1-16,0 4 1 0,4-3-12 15,-1-1-1-15,-3 4 0 0,4-2 1 0,-1 4 24 16,3 2 0-16,-1-4 0 0,2 3 1 15,4-3-24-15,-1 4 2 0,1-4-1 0,1 0 0 16,4 0 13-16,2 0 2 0,-4 0-2 16,-2-4 1-16,2 1-16 0,0-3 1 0,-1 3-1 0</inkml:trace>
  <inkml:trace contextRef="#ctx0" brushRef="#br0" timeOffset="12129.14">24670 866 1269 0,'0'0'0'0,"0"0"0"15,0 0 0-15,-20 3 15 0,15 1 1 0,0 1 0 16,-2 0 1-16,0-1-8 0,0 5 0 0,-2-2 0 16,-2 5 1-16,-1 2 11 0,1 4 0 0,2 1 1 15,-3 4-1-15,0 5-10 0,1-3 0 0,1 5 1 16,1-2-1-16,2-2 1 0,1 6 1 0,1-7-1 16,2 1 1-16,-1 0-5 0,4-5 0 0,4-3 0 15,-4 3 0-15,3 2-5 0,1-7 1 0,1-4-1 16,2-1 0-16,2 1 0 0,0 2-1 0,-1-2 0 15,0 1 1-15,0-6 0 0,-1-2 0 0,2-1-1 0,-2-4 2 16,0 0-2-16,0 0 0 0,0 0 0 0</inkml:trace>
  <inkml:trace contextRef="#ctx0" brushRef="#br0" timeOffset="12489.31">24933 998 1143 0,'0'0'0'0,"0"0"0"0,0 0 0 0,0 0 17 15,-20-12 1-15,15 12-1 0,0-4 1 16,-2 4-9-16,-1 4 1 0,3-4 0 16,2 3 0-16,-4-3 11 0,1 4 2 0,3-3-1 0,1 3 1 15,2-4-12-15,-4 3 0 0,3 1 0 16,1-4 2-16,-2 2 1 0,2-2 2 0,-5 3 0 15,3 1-1-15,0 1-6 0,2-3 0 0,0 1 0 16,0 1 1-16,0 1-1 0,0 2 0 0,0 4 0 0,2-6 1 0,1 5-4 0,1-1 1 0,-4 0-2 16,2 3 2-16,-1 2 3 0,1-1 1 0,0 1 1 15,-2-2-1-15,-2 0-4 0,0 1-1 0,1-4 1 0,-1-2 1 16,2 3 4-16,-5-1 1 0,1-2-1 0,1 0 0 16,-3-3-5-16,-1 1 1 0,0-2 0 0,2 1-1 15,1-4 5-15,1 2 0 0,-1 1 0 0,3-3 1 16,1 0-7-16,-6 0 2 0,5-5 0 0,-3 5 0 0,4 0 4 15,-4-4 2-15,4 4-2 0</inkml:trace>
  <inkml:trace contextRef="#ctx0" brushRef="#br0" timeOffset="12824.19">25074 1190 1444 0,'0'0'0'0,"0"0"0"0,0 0 0 0,0 0 38 16,-20 15 1-16,15-8-1 0,-4 4 2 0,-3 1-25 0,1-3 1 0,2 3 0 0,2 1-1 0,2-6 45 0,2 0-1 0,1 2 1 16,0-1-1-16,2-2-42 0,2-3 1 0,-2-3 0 15,3 0 0-15,3 0 11 0,-5 0 0 0,3 0 1 16</inkml:trace>
  <inkml:trace contextRef="#ctx0" brushRef="#br0" timeOffset="13221.35">25372 1042 1557 0,'0'0'0'0,"0"0"0"16,0 0 0-16,0 0 29 0,0 0 2 0,0 0-1 16,0 0 0-16,-20-14-16 0,19 14-1 0,-6 2 1 15,1 1 0-15,1-3 23 16,0 4 0-16,-1-1 0 0,1-1 1 0,-2 7-23 15,-2-4 1-15,2 2-1 0,2 2 1 0,0-2 0 0,1 2 0 16,1-4-1-16,1 2 1 0,0-4-7 0,0 4 0 0,0-3 0 16,1 1 1-16,1-1-7 0,1-1 2 0,-1-1-2 15,0 3 2-15,4-1-3 0,0-1 1 0,-1-3 1 0,1 2-1 16,3 2-2-16,0-4 0 0,-2 0 0 0,0 0 2 0,4 0-2 16,0 0 0-16,-2 0 0 0,-2 0 0 0,2 0-1 15,0 0 1-15,-1 0 0 0,-1 0 1 16,-3 0-2-16,1 0 1 0,1 0-1 0,-1 0 1 0,1 3-1 0,-1-3 1 15,3 0-1-15,-6 0 1 0,0 0-1 0,0 0 1 0,1 0-1 16,-1 0 1-16,4 4 0 0,-4-4 1 0,3 1-1 16,-3-1 0-16,4 4-1 0,0-4 1 0,-1 3 0 15,2 1 0-15,1-2 1 0,1 1 2 0,0 1-1 16,0-1 0-16,3 3 0 0,3-3-1 0,-3-1 0 16,-1-2 0-16,2 0 5 0,-1 0 1 0,-1-2 0 0,0 2 0 15,-6-3-4-15,3 3 2 0,-1-6-1 0</inkml:trace>
  <inkml:trace contextRef="#ctx0" brushRef="#br0" timeOffset="13684.87">25739 850 1595 0,'0'0'0'0,"0"0"0"0,0 0 0 0,17 2 42 15,-10-2 0-15,2 5 1 0,4 2 0 0,-1-2-28 0,-2 6 1 0,-1 1 0 16,0 4 1-16,-4 0 41 0,-1 3 2 15,-4 2-1-15,-4 4 0 0,1 5-42 0,-2-7 1 16,-2 3 0-16,-2-1 0 0,-2 1 2 0,1 1 1 0,-3-6-1 16,1 2 0-16,1-1-10 0,1-2 1 0,-3-4 0 0,1 1 1 15,1-3-8-15,-1-1 1 0,-2-5-1 0,2 5 2 0,-1-8-3 16,1-1 1-16,-2-1-1 0</inkml:trace>
  <inkml:trace contextRef="#ctx0" brushRef="#br0" timeOffset="15805.07">26663 1063 803 0,'0'0'0'15,"0"0"0"-15,0 0 0 0,0 0 59 0,0 0 1 0,0 0-1 16,0 0 1-16,0 0-43 0,0 0 1 15,0 0 0-15,0 0 0 0,0 0 37 0,0 0 1 16,0 0 0-16,0 0 0 0,0 0-39 0,0 0 1 16,0 0-1-16,-12 25 0 0,6-13-10 0,1-2 0 0,1 3 0 15,3 4 1-15,-1-4-4 0,0-1 2 0,0-3-2 0,2-4 2 0,2 2-6 0,0 0 0 0,0-3 0 16,-2-4 1-16,0 0-1 0,3 3 0 0,1-3 0 0,-1 2 1 0,3-2-2 16,-1 0 0-16,0 0 0 0,2-2-1 0,2-1 1 15,0-1 0-15,0 1 0 0,1 1 1 0,-3-3-3 16,2-1-1-16,-4-1 1 0,1 2 0 0,1-2-1 15,-2 2 2-15,-1 1 0 0,-1 4 0 0,1-3-2 0,-1-3 1 16,-3 6-1-16,4-3 1 0,-4 3 0 16,3-4 0-16,-3 4 1 0,0 0 0 0,0 0 1 0,0 0 1 15,-3 4 0-15,3-4 0 0,-4 5-1 0,2-1 1 16,1-1 0-16,1 2 0 0,-4 6 0 0,4-2 1 16,4 0 0-16,-4-4 0 0,3 4-1 0,1-6 1 15,1 2 0-15,0-5 0 0,2 4 4 0,0-4-1 16,0 3 1-16,1-3-1 0,2-3 0 0,1-1-1 15,-2-1 1-15,-1-2-1 0,3 0 8 0,-2-2 0 0,-2-3 1 16,2 1 0-16,-2 3-5 0,0-1 1 0,-2-2-2 16,0-1 2-16,-3 1 13 0,2 4 1 0,-3-1-1 15,1-1 0-15,-2 2-9 0,0 1-1 0,0 3 0 16</inkml:trace>
  <inkml:trace contextRef="#ctx0" brushRef="#br0" timeOffset="16681.53">27093 943 1206 0,'0'0'0'0,"0"0"0"16,0 0 0-16,0 0 31 0,-24 13 2 0,15-10-2 15,0 15 2-15,-2-1-20 0,3 6 2 0,-1-7-1 16,2 5 1-16,3-3 39 0,2-2 0 0,-1-8 0 0,1 3-1 15,2 1-36-15,2 2 1 0,0-7-1 0,-1-1 1 0,-1-3 0 16,0-3 0-16,2 4 0 0,-2-4 0 0,4 1-8 16,-4-1 0-16,3-1 0 0,1-3 0 0,1 1-4 15,0-6-1-15,1 0 1 0,4 0 1 0,1-3-4 0,1-2 2 16,1 5-1-16,-5-3 1 0,-1 6-3 0,-1-1 0 16,-1 2 0-16,0 2 2 0,-1-1-3 0,-4 4 1 15,0 0 0-15,0 0 1 0,0 0-1 0,0 0 0 16,0 4 0-16,-2-1 1 0,-3 2-2 0,-1 2 1 15,1 2 0-15,2 4 0 0,1-1 2 0,0-2-1 16,0-1 1-16,2 0-1 0,0 3-1 0,0-3 2 0,0-4-2 16,0 2 1-16,2-3 2 0,-2-4-1 0,5 2 1 15,-5-2 0-15,4 3-1 0,-1 1-1 0,1-4 0 16,0 3 2-16,-1-3 2 0,1 0 0 0,-1 0 0 16,1-3 1-16,-1 3-4 0,1-4 2 0,-1 4-1 15,2-3 0-15,1 1 6 0,-1-2 1 0,0 1-1 16,-1 3 0-16,-4 0-4 0,3-5 1 0,1 5-2 15,-4 0 2-15,3-4 2 0,-3 4 0 0,4-3 1 0,-4 3-1 16,4-6-4-16,-1 6 1 0,1-3 0 0,3-6 0 16,1 4 3-16,3-4 1 0,0 2-1 0,1 3 1 15,0-3-4-15,1 2 0 0,-5-2-1 0,0 2 2 16,-1 1 1-16,0 1 1 0,-2-1-1 0,-3 2 1 16,-2-1-4-16,0 3 1 0,0-4 0 0,0-1-1 0,0 2 4 15,0 3 0-15,-2-4 1 0,-3-3-1 0,-2 4-5 16,0-1 2-16,1 4 0 0,1 0-1 0,0 0 5 15,-1 4-1-15,1-4 0 0,0 3 1 0,-2 4-4 16,1 0-1-16,3 2 1 0,-1 0 0 0,3 3 3 0,-3-5 0 16,2 2 0-16,1-2 1 0,1 0-4 15,3 2 0-15,1 1 0 0,-1-6 0 0,2-1 0 0,3-1 1 16,0 2 0-16,-4-4 0 0,5 0-4 0,-1 0 2 16,1 0-1-16,2-4 1 0,1-1 3 0,1 1 1 15,-3-3-1-15,1 0 1 0,1-2-4 0,-1-1 1 16,-2 1-1-16,-2 2 1 0,0-2 2 0,0 0 0 15,-2 2 0-15,-2-1 0 0,1-3-3 0,1 8-1 0,-5 3 1 16,0-4 1-16,0 4 0 0,2-3 2 0,-2 3 0 16,0 0 0-16,0 0-3 0,0 0 0 0,2 3-1 15,-2-3 2-15,-2 7 1 0,0 0 0 0,-3 0-1 16,3 2 2-16,0 3-3 0,1 1 0 0,-1-5-1 16,2-1 1-16,-4 0 1 0,3-3 0 0,-1 1 0 15,2-5 1-15,-4 4-3 0,4-4 0 0,0 3 0 16,0-3 0-16,0 0 1 0,4 0 1 0,-4 0-1 15,3 0 1-15,1-7-2 0,-4 2-1 0,3-6 1 16,3 1-1-16,1-2 1 0,2-1 0 0,-6 4 0 16,1-3 0-16,1 2-1 0,2 3-1 0,0 1 0 0,0 1 2 15,0 0-2-15,-1 1 2 0,-3 1-1 0,-3 3 1 16,4 0-3-16,-4 0 1 0,3 0 1 0</inkml:trace>
  <inkml:trace contextRef="#ctx0" brushRef="#br0" timeOffset="16981.32">27617 1114 1784 0,'0'0'0'0,"6"-7"0"0,-5 0 0 0,1-2 47 15,2 2 1-15,-1 2 0 0,2-2 1 0,1 1-32 0,-1-1-1 0,0 2 1 16,2-2 0-16,0 0 41 0,-1 0 2 0,-3-2-1 0,-1 4 1 0,-2 0-43 15,0-2 1-15,0 1 0 0,-2-1-1 0,-1 2-1 0,-3 2 1 16,1-1-1-16,-2 4 1 0,0-2-8 0,0-1 1 16,0 3-1-16,0 3 1 0,0 3-9 0,0-3 1 15,0 6-1-15,1-2 1 0,1-2 0 0,2 4-1 0,-1-4 0 16,4 4 1-16,-4 5-2 0,3-2 0 0,-1-3 0 16,2 4 0-16,2-1 0 0,3-2 0 0,-3 1 0 15,5 1 0-15,2-1-3 0,1-2 0 0,3-6 1 16,1 1 0-16,0-4 0 0,2 0-1 0,1 0 1 15</inkml:trace>
  <inkml:trace contextRef="#ctx0" brushRef="#br0" timeOffset="17475">28379 887 1532 0,'0'0'0'0,"0"0"0"0,0 0 0 0,-21-14 18 0,18 10 0 16,-1 4 0-16,-1 0 1 0,-2 0-9 0,0 0 1 0,0 0-1 0,-1 0 1 0,1 4 19 16,0 1 0-16,-1 0 1 0,-1-1 0 0,2 1-17 0,-4 2-1 0,2-3 1 0,4 1 0 0,-2 2 5 0,3 2 0 0,3-6 0 15,-1 3 2-15,2-3-11 0,2-1 1 0,-1 0-1 16,1 5 1-16,3-4-5 0,1 3 1 0,-1 2-1 15,4-2 1-15,3 6-2 0,2-1-1 0,-1-3 1 16,-5 1 0-16,1 2-1 0,-2 1-1 0,0 2 0 16,-1-5 2-16,-3 1-3 0,-1-1 1 0,-2 0 0 15,0-2 0-15,0-2 0 0,0 2 1 0,-2 0-1 0,-3-1 2 16,-2 1-3-16,0 3 1 0,2-6-1 16,-3-1 2-16,1-1-1 0,4 2 2 0,-4-4-2 0,0 3 1 15,0-3-1-15,1 4 0 0,1-4 0 0,0-4 1 16,1 1-1-16,-1-1 1 0,5 4-1 0</inkml:trace>
  <inkml:trace contextRef="#ctx0" brushRef="#br0" timeOffset="17773">28679 671 1545 0,'0'0'0'0,"0"0"0"15,0 0 0-15,0 0 38 0,0 0 0 0,0 0 0 0,-21 10 0 0,12-3-23 16,-1 6 1-16,1-3-1 0,2-1 1 0,1 3 35 0,-1-1-1 15,4-2 1-15,1-1-1 0,-2-1-33 0,1-3 0 16,3-1 0-16</inkml:trace>
  <inkml:trace contextRef="#ctx0" brushRef="#br0" timeOffset="18330.8">28654 1007 1457 0,'0'0'0'15,"0"0"0"-15,0 0 0 0,0 0 31 0,0 0-1 0,0 0 0 16,0 0 2-16,18-14-19 0,-9 14 0 0,0 0 1 0,1-4 1 16,4 4 23-16,0-3 0 0,-1 3 0 0,-3-4 0 0,3 4-23 15,1 0 0-15,-2 0 1 0,-1 0 0 0,-1 0 1 16,1 0 0-16,0 0-1 0,-6 0 2 0,0 4-9 0,0-4 1 16,-1 0 1-16</inkml:trace>
  <inkml:trace contextRef="#ctx0" brushRef="#br0" timeOffset="18496.25">28739 1088 1632 0,'0'0'0'16,"4"-4"0"-16,-4 1 0 0,1 1 16 0,3-2 1 0,-1 4-1 16,3-3 0-16,1 3-7 0,3-4 1 0,-3 2-1 15,4 2 2-15,0 0 26 0,-1 0 0 0,1 0 0 16,-1 0 1-16,1 0-24 0,-1 0 2 0,-1 0-1 15</inkml:trace>
  <inkml:trace contextRef="#ctx0" brushRef="#br0" timeOffset="19062.49">29312 943 1306 0,'0'0'0'0,"0"0"0"0,0 0 0 0,0 0 23 0,0 0 1 0,0 0-1 0,-16-16 2 0,15 16-14 0,-5 0 2 16,3 0-1-16,-1 0 0 0,1 2 27 0,-1 2 0 0,1-4-1 0,-3 3 1 0,-1-1-24 0,0 3 1 0,0-1-1 16,2 1 1-16,0 2-3 0,-1 0 1 0,3 0-1 15,1-3 2-15,0 5-7 0,2-1 1 0,2-1-1 16,0-1 1-16,1-3-7 0,1 1 1 0,-1 3 1 16,3 0-1-16,1 2-1 0,-2 1 0 0,-1-3 1 15,-1 5 0-15,1-3-3 0,-1 4 1 0,-1-5 0 16,-4 3 0-16,-1 1-1 0,-1 2 2 0,-1-1-2 0,-4-6 1 0,0 1-1 15,2 1 1-15,-2-2-1 0,-1-1 1 0,-1-1-1 16,2 0 1-16,1-1-1 0,0-4 1 0,5 0 0 16,-1 0 0-16,1 0 1 0,3 0 0 0,-4 0-1 15,4 0 0-15,-3 0 0 0,3-4 0 0,2-1 3 16,-2 5-1-16,3-2 0 0</inkml:trace>
  <inkml:trace contextRef="#ctx0" brushRef="#br0" timeOffset="19429.08">29427 1051 1293 0,'0'0'0'0,"0"0"0"0,0 0 0 0,0 0 25 0,0 0 0 15,0 0-1-15,0 0 2 0,0 0-13 16,-21 8-1-16,16-1 0 0,3 2 2 0,2 4 27 15,2-1 1-15,-1-5-1 0,3 0 2 0,-1 2-27 16,1-6-1-16,1 4 1 0,0-7 1 0,1 4 12 16,-1-4 1-16,0 0 0 0,1 0 0 0,-1-4-17 0,0-3 1 15,0 7-1-15,1-7 2 0,-1-2 1 0,0 2-1 0,1-3 1 16,-1 1 0-16,0-3-7 0,-1 3 0 0,-2 0 0 0,-2 2 1 16,0 0-2-16,1 4-1 0,-1 3 1 0,4-4 0 15,-4 4-2-15,0-3-1 0,0 3 1 0,0 0 0 16,0 0-1-16,0 0 1 0,0 0-1 0,0 3 1 0,0 4-3 15,0 0 2-15,0 0-2 0,2 2 2 0,-1 7 0 16,1-4 1-16,0 0 0 0,0 1 0 0,-1 4-1 16,1-4-1-16,0-6 1 0,1 1-1 0,1 1 3 15,0-2 1-15,-3-1-1 0,1-1 0 0,2 0-2 16,-1-1 1-16,1-4-1 0</inkml:trace>
  <inkml:trace contextRef="#ctx0" brushRef="#br0" timeOffset="20129.15">29776 993 1332 0,'0'0'0'0,"0"0"0"0,0 0 0 0,0 0 33 0,0 0 2 0,0 0 0 16,0 0 0-16,-21 1-21 0,18 3 1 0,3-4-1 0,-6 3 1 15,3-3 26-15,3 0 2 0,-4 6-1 0,4-6 0 16,-3 3-26-16,3-3 0 0,-4 4-1 16,2 1 2-16,1-3-8 0,-1 1 1 0,-2 1 0 15,-1 1 0-15,0 2-4 0,-1 7 1 0,3-5 0 16,1-4-1-16,0 2-6 0,1 2 1 0,-1-2 1 16,0 2-1-16,0-6-1 0,1 1 1 0,1-4-1 0,0 0 1 15,-2 3-1-15,2-3 1 0,0 0-1 0,0 0 1 0,0 0-1 16,0 0 1-16,0 0-1 0,0 0 1 0,0 0 1 15,0 0-1-15,0 0 0 0,0 0 1 16,0 0-1-16,0 0 0 0,0 0 0 0,0 0 1 0,0 0 1 16,0 0 0-16,0 0 1 0,0 0 0 0,0 0-2 0,0 0 2 15,0 0-2-15,0 0 1 0,0 0 3 0,3 4 0 16,-3-4-1-16,4 0 1 0,-4 0-3 0,0 0 2 16,0 0-1-16,0 0 1 0,0 0 1 0,0 0 1 15,3 0 0-15,-3 0 1 0,4 0-4 0,-4 0 2 0,0 0-2 16,0 0 2-16,0 0 5 0,3 0 1 0,-3 0 1 15,4 0-1-15,-4 0-5 0,3 0 1 0,-3 0 0 16,4 0-1-16,-4 0 8 0,0 0 0 0,0 0-1 16,0 0 1-16,0 0-7 0,0 0 1 0,0 2 0 15,0-2 0-15,4 3 2 0,-4-3 1 0,3 4 0 16,-3-4 1-16,4 3-6 0,-4-3 0 0,3 7 1 0,-3-7 0 16,5 4 6-16,-1-4 0 0,-1 3 1 0,3-3-1 15,1 0-6-15,0 0 1 0,0 0 0 0,0 0 0 16,2 0 2-16,0 0 1 0,-2 0-1 0,-2-3 1 15,0-1-5-15,1 4 1 0,-1-5-2 0,0 3 2 16,0 2 2-16,1-3 1 0,-3-1-1 0</inkml:trace>
  <inkml:trace contextRef="#ctx0" brushRef="#br0" timeOffset="20561.06">30104 940 1620 0,'0'0'0'0,"0"0"0"0,0 0 0 0,0 0 38 16,0 0 1-16,-19-2 0 0,14 2 0 0,-1 5-23 0,1-1-1 0,-2-1 1 16,0-1 0-16,2 2 41 0,-1-1 1 0,1 4-1 0,-2 0 2 15,-2 2-42-15,0 3 1 0,2-5 0 16,0 6 0-16,0-3-4 0,2 6 2 0,0-2 0 15,-1-2-1-15,3 1-6 0,1-1 0 0,2-3 0 16,0-2 0-16,2 5-8 0,1-5 2 0,3 4-2 0,1-6 1 16,3 2-1-16,1 2 0 0,-2-6 0 0,-1 1 1 0,5-4-2 15,1 0 0-15,-2 0 0 0,1 0 0 16,1-7 0-16,0-2 0 0,-2 2 0 0</inkml:trace>
  <inkml:trace contextRef="#ctx0" brushRef="#br0" timeOffset="20944.72">30508 787 1356 0,'0'0'0'0,"0"0"0"16,0 0 0-16,-24 10 13 0,15-6-1 0,-2-1 0 16,-1 6 2-16,-1 3-6 0,3 4-1 0,3-5 1 15,-4 3 0-15,1 3 16 0,1 3-1 0,-2-3 1 0,2 1-1 16,2 3-11-16,0 6 0 0,2-6 0 15,0 0 1-15,1 5 12 0,2-1 2 0,1-8-1 0,1 3 1 16,1 4-15-16,1-6 2 0,0-6-2 0,1 4 2 16,1-5-3-16,0 1 0 0,-1 2 0 0,1-5 1 0,-3-2-6 15,1 2 2-15,2-6-1 0,-1-3 1 0,2 0 0 16,-1 0 0-16,-4 0-1 0</inkml:trace>
  <inkml:trace contextRef="#ctx0" brushRef="#br0" timeOffset="21344.03">30750 908 1218 0,'0'0'0'15,"0"0"0"-15,0 0 0 0,-20 0 20 16,10 0 23-16,5 0-22 0,-1 0-9 0,1 0-1 16,0 0 0-16,-1 0 0 0,1 0 18 15,-2 4 30-15,7-4-30 0,-5 3-16 0,1-1 1 16,4-2-1-16,-3 3 1 0,3-3-1 16,-6 9 15-16,6-9-13 0,-3 4-7 0,1-1 1 0,2-1-1 15,2 3 1-15,0-1-6 0,1 1 5 16,-1-1-4-16,0 4-1 0,0-2 0 0,1 1 0 0,-1 2 1 15,0 3-3-15,3 7 1 0,-5-12 0 16,0 6-1-16,2 1 1 0,-2-2-1 0,-4 4 1 16,1-4 1-16,-6 7 4 0,0-10-4 0,2-2 0 15,2 4 0-15,-2-8-1 0,-2 3 2 0,0-6 1 16,-2 3 6-16,6 1-5 0,1-4-3 16,4 0 2-16,-3-4-1 0,3 4 1 0,-4-3 7 15,1-3 13-15</inkml:trace>
  <inkml:trace contextRef="#ctx0" brushRef="#br0" timeOffset="21587.89">30884 1079 1356 0,'0'0'0'0,"0"0"0"0,0 0 33 0,0 0 0 16,0 0 1-16,-19 12 0 0,11-7-21 0,-9 6 16 16,8 1-14-16,0 2 37 0,2-5 0 0,2-2 1 15,1 2 0-15,3-2-36 0,-3 2 16 16,4-9-15-16,-2 3 4 0,2-3-1 16,0 0 0-16</inkml:trace>
  <inkml:trace contextRef="#ctx0" brushRef="#br0" timeOffset="22042.08">31074 970 1206 0,'0'0'0'0,"0"0"0"16,-15-20 13-16,11 20 2 15,4 0-1-15,-3-3 1 0,3 3-7 16,-8 0 10-16,5 0-9 0,3 0 4 16,-4 0 1-16,4 0-1 0,-5 0 1 0,2 3-6 0,-3-1 8 15,1 2-7-15,-2-1-3 16,0 4 1-16,0 0-2 16,-2 0 2-16,-2 2-2 0,-6 12 4 0,11-12-5 0,3 0-3 0,1 0 0 15,0 1 0-15,-1-3 1 0,3-2-1 0,3 4 1 16,-3-9-1-16,6 4-1 0,-5-1 0 0,3 1 0 15,1-4 1-15,4 0-1 0,9 0 0 16,-8 0 1-16,3 0-1 0,-3 0 0 0,-3-4 0 0,0 1 0 16,0-3 0-16,8-1 0 0,-10 2 0 0,0 2 4 15,-1-6-1-15,-4 4 0 0,0-2 2 0,3 1-3 0,-1-1 4 16,-2 4-3-16,2-1 7 0,-2 4 1 0,3-3 1 16,-3 3-1-16,0-6-4 0,0 6 7 15,0 0-6-15,0 0 7 0,0 0 0 0,4 4 1 16,-4-4 0-16,3 2-7 0,-1 1 0 0,0 1 0 15,0 1 0-15,1 4 9 0,1 0 1 0,-3 1 0 0,1-1 0 16,2 1-9-16,-1-1 0 0,-1 0 0 0,-2-5 1 16,2-1 8-16,1 2 2 0,-3-5-1 0,2 4 0 15,-2-4-10-15,5 3 1 0,-5-3 1 0</inkml:trace>
  <inkml:trace contextRef="#ctx0" brushRef="#br0" timeOffset="22592.11">31203 794 1318 0,'0'0'0'0,"0"0"0"0,0 0 0 16,0 0 31-16,0 0 2 0,0 0-2 0,0 0 2 0,0 0-20 0,0 0 2 0,0 0 0 0,0 0-1 0,0 0 34 16,0 0 1-16,18 3-1 0,-18-3 0 15,5 7-31-15,-1-5 0 0,1 2 0 16,2 3 0-16,2 1-2 0,1 5 1 0,3-4 0 15,-1 1 1-15,2 2-8 0,-1 2 0 0,-1-1-1 0,2-4 3 0,0 3-8 16,0 4 0-16,-1-2 1 0,-5-2-1 0,-1 2-1 16,2 14 3-16,-9-10-2 0,0-4-3 0,-1 4 0 15,-7-6 0-15,-2 4 1 0,-2-2-1 0,-18 19 0 16,14-17 1-16,0 0-1 0,2 0 0 16,0-4 0-16,-1 4 0 0,-32 33 0 15,29-35 0-15,2-3-1 0,0-1 1 16,1-1 0-16</inkml:trace>
  <inkml:trace contextRef="#ctx0" brushRef="#br0" timeOffset="84808.17">13638 12158 237 0,'0'0'0'0,"0"0"0"15,0 0 0-15,22 0 2 0,-14-9-1 0,3 4 0 0,-2-2 0 0,3 0 0 16,0-2 0-16,1 0 0 16,-10 6 0-16,3-1 4 0,-1 1-1 0,2 1 1 15,-3 0-1-15,-4 1 0 0,0-5-1 0,0 6 0 16,0 0 1-16,0 0 8 0,0 0 0 15,0 0 1-15,0 0 0 16,1 2-5-16,-1-2 0 0,4 4 0 0,-4-4 0 0,3 1 14 0,1 3 2 0,-2-1-1 0,5 6 1 0,5 5-13 0,0-1 1 16,4-1 1-16,2 0-1 0,5 6-1 0,-2 1 2 0,-3-3-2 15,-1 0 1-15,3 7-5 0,-3 1 1 0,3-1 0 16,-3 4 0-16,6-1 5 0,-7-1 2 0,5 3-1 16,2 3 1-16,0-4-7 0,-2-1 1 0,1-6 0 0,2 4 0 15,-1-6 4-15,-2-1 2 0,0 4-2 0,-3-3 2 16,5 1-7-16,-2-1 1 0,-3 1-1 0,1-1 1 15,2 3 9-15,-3-2 0 0,-2-5 0 0,0 6 0 16,5 1-8-16,-2-3 0 0,-5-6 1 0,2 7-1 0,-3-5 8 16,-1 0 0-16,-3-1 0 0,0-1 0 0,1 0-8 15,-4-1 0-15,-3-1 0 0,1-3 0 0,-1 0 6 16,2 1 0-16,-1-3 0 0</inkml:trace>
  <inkml:trace contextRef="#ctx0" brushRef="#br0" timeOffset="86350.79">28056 12176 866 0,'0'0'0'0,"0"0"0"0,0 0 0 0,0 0 8 0,0 0 1 16,23 12 0-16,-14-5 0 0,2 0-4 0,-1 4 1 16,4-1-1-16,1 4 2 0,0 6 10 0,1-1 0 0,0 2 0 15,11 14 0-15,4 2-9 0,1 0 3 0,0-3-1 16,1 3 0-16,6-2 14 0,-2-4 1 0,0-2 0 0,6 4 1 0,-3 2-14 15,1-1 0-15,3 1 1 16,-2 2 0-16,1 1 10 0,-3-2 0 0,2 1 0 0,1 0 0 16,-8-2-12-16,-5-7 2 0,-2-5-1 15,-3 0 0-15,-4-6-1 0,-3-4 0 16,-4-5 0-16,-2 3 0 0,-5-8-4 0,-1-1 1 16,-3-2-1-16</inkml:trace>
  <inkml:trace contextRef="#ctx0" brushRef="#br0" timeOffset="89102.84">25411 12248 313 0,'0'0'0'0,"0"0"0"16,0 0 0-16,0 0 0 0,0 0 1 0,19-21-1 0,-15 17 1 16,-4 1-1-16,0 3 1 0,1-6-1 15,-1 5 1-15,0 1 1 0,0-4 2 0,0 4-1 16,0 0 0-16,0-5 0 0,0 5-1 0,0 0 0 16,0 0 2-16,0 0 1 0,0 0 2 0,0 0 0 0,0 0-1 0,4-2-1 0,-4 2-1 0,3 0 1 0,-3 0-1 15,0 0 6-15,0 0 0 0,0 0 1 0,0 0-1 16,6 5-4-16,-1-1 1 0,2-2 0 0,5 10 0 0,4 13-1 15,0-1 1-15,0 1 0 0,2 7 0 0,1-6-3 16,0 2 1-16,3 7-1 0,4 2 2 0,4-5-2 16,0 1 2-16,5-1-1 0,6 1 1 0,-1 3-3 15,1-1 2-15,7 2-2 0,3 0 2 0,2 5 5 16,1-7 0-16,6 4 0 0,0-1 0 0,-10-4-4 16,-8-6 0-16,0-3 1 0,-3 5 0 0,-5-9 11 0,-4-5 1 15,-6-1 0-15,-2 5 0 0,-1 1-9 0,-4 0 0 16,-4-3 0-16</inkml:trace>
  <inkml:trace contextRef="#ctx0" brushRef="#br0" timeOffset="90068.1">32440 12366 829 0,'0'0'0'0,"0"0"0"15,33 31 0-15,-6-8 11 0,-1-2 0 0,-1 2 0 16,3 2 1-16,2 1-6 0,2-5 2 0,0 1-1 16,1 4 1-16,6 2 10 0,0 0 1 0,-1 2 0 15,1 4 0-15,2-6-9 0,-4 5 0 0,0 1 0 16,0 1 2-16,-5-2 2 0,-8-10 1 0,-4-2-1 16,-1 6 1-16,-6-5-6 0,-5-6 0 0,-1 2 0 0</inkml:trace>
  <inkml:trace contextRef="#ctx0" brushRef="#br0" timeOffset="91817.13">16388 13231 866 0,'0'0'0'0,"0"0"0"0,0 0 0 0,16 16 20 16,-5-4 1-16,1-1 1 0,13 12-1 0,7 0-10 15,1 0 0-15,-3-4 1 0,5 2-1 0,1-2 6 16,1 4 1-16,-2 0-1 0,-2 7 0 0,-3-9-8 15,2 6 2-15,-2 2-1 0,5 0 0 16,-1 6 7-16,-4-2-1 0,2 1 1 16,3 10 1-16,6-4-9 0,3-6 1 0,-4-1 0 0,3 2 0 0,-3-7-1 0,-6-3 2 15,3 0-2-15,-4-4 1 0,-3 0-5 0,-5 2 2 16,0-8-1-16,-3 0 0 0,0-1 0 0,-10-4 0 16,0-1-1-16</inkml:trace>
  <inkml:trace contextRef="#ctx0" brushRef="#br0" timeOffset="100895.29">7303 15673 752 0,'0'0'0'0,"0"0"0"0,0 0 0 0,0 0 5 0,0 0-1 16,0 0 1-16,0 0 1 0,0 0-3 0,0 0 0 16,0 0 1-16,0 0 0 0,-20 5 10 15,15 2 0-15,1 4 1 0,-1 5-1 0,-2-4-6 16,2 0 1-16,5-5 0 0,0 2 0 15,0 0 9-15,5-4 0 0,4-3 0 0,7 2 1 16,0-1-9-16,1-1 0 0,3 0 0 0,4 1 1 0,3-5 10 0,-3-1 1 16,5 3 1-16,-1 3-1 0,0-3-11 0,-1 0 1 0,1 4-1 0,2-2 1 0,-2-2-4 15,0 1 1-15,-1 1 0 0,1 2 0 0,4-4-3 16,-8 0-1-16,1 1 1 0,5 3 1 0,-2-6 0 0,-3-1 1 16,0 1 0-16,-8 2 1 0,-1-2-3 15,0-1-1-15,2-1 1 0,1 2 0 0,-1-1 2 0,-2-4 1 16,-4 3 0-16,6 1 0 0,-3-1-3 0,-9 1 1 15,-3 1-2-15,-3 2 2 0,-5 0 19 0,-2 0 0 0,2 0 0 16,-8 0-1-16,-11 0-12 0,-1 0-1 0,0 2 0 16,-12 1 2-16,0-1 15 0,4 0 0 0,-4 1 0 15,5 3 2-15,2-3-18 0,-4-3 1 0,-3 2-1 16,-3 3 1-16,3-3 15 0,3-2 0 0,1 0 0 16,-4 3 0-16,3-6-15 0,6-1-1 0,3 3 1 15,0 2-1-15,1-4 10 0,4-2 0 0,3 3 1 16,-1 4-1-16,4-6-12 0,3 1 2 0,-1 3-1 15,0 1 1-15,5-2 3 0,1-1 1 0,3 0 0 16,-1 0 0-16,-1 2-8 0,5 0 1 0,0 0-1 16,0-5 1-16,0 5 5 0,0 0 0 0,5-2 0 15,8 0 1-15,8-3-7 0,11-2 0 0,1 2 0 0,9 0 0 16,6-4 3-16,-6 2 1 0,8 3 0 0,3 8 0 16,-2-2-5-16,-2 1 0 0,8 4 0 0,1 5 1 0,0-5 1 15,-5-1 1-15,5 6-1 0,-16-1 1 0,-1-3-4 16,0-1 0-16,1 0 0 0,0 0 0 0,-5 1 5 15,-1-1 0-15,-3-2-1 0,18-3 2 0,-7 1-7 16,-10-1 2-16,-6-6 0 0,-3-3 0 0,-8 4 4 16,-4-1 1-16,-6-1-1 0</inkml:trace>
  <inkml:trace contextRef="#ctx0" brushRef="#br0" timeOffset="112744.17">7625 13043 778 0,'0'0'0'0,"0"0"0"16,0 0 0-16,0 0 4 0,0 0-1 0,0 0 0 0,0 0 2 0,0 0-3 16,0 0 2-16,0 0-2 0,-21 12 1 0,21-12 2 15,0 0 0-15,0 0 1 0,0-3-1 0,0 3-1 0,0-4 0 0,0 4 0 0,0 0 0 0,0 0 1 0,-9 0-1 16,6-1 1-16,-4-1-1 0,1 2-1 0,-6 2 1 0,0-2-1 0,-1 1 2 0,1 3-2 0,3-4 0 0,0 2 1 0,6-2-1 0,-1 0-1 0,-1 0 2 0,2 0-2 0,3 0 1 16,-4 0-2-16,4 0 2 0,-4-6-2 0,4 3 1 15,0 3-1-15,0-4 0 0,0 4 0 0,0-1 2 16,0 1-1-16,0-7 0 0,0 3 0 0,0 4 1 0,0-2-2 15,0 2 1-15,0-5 0 0,0 5 1 0,-5-4-1 16,2 3 1-16,-1-1-1 0,4 2 2 0,-5-4-2 16,1 3 0-16,4 1 1 0,-3 1-1 0,3-1 2 0,-4 4 2 15,4-4-2-15,-2 2 2 0,2-2-3 0,0 0 2 16,0 0-2-16,0 0 2 0,0 0 6 0,2-6 1 16,2 3 1-16,-1 1-1 0,4-1-5 0,2-1 1 15,0 2-1-15,0 2 1 0,0-3 8 0,-2 1 1 0,-4 2-2 16,-3 0 2-16,6 2-8 0,-6-2 1 0,3 3-1 15,-3-3 1-15,0 0 13 0,0 0-1 16,4 0 1-16,-4 0-1 0,1 6-11 0,-1-6 1 0,4 1-1 16,-1 1 1-16,3 0 13 0,1 0 1 0,2-1 0 15,-1 3-1-15,8-4-12 0,0 0-1 0,0 0 0 16,-4 0 2-16,6 0 8 0,-6 0 1 0,-5 2-1 16,-1 1 2-16,-1-1-13 0,2 0 1 0,2 1 0 15,-2-1 0-15,-2 2 8 0,2-1 0 0,2 1 0 16,0-1 1-16,7 2-11 0,-4 1 1 0,4-3 0 15,2 6 0-15,-1-6 6 0,3-3 0 0,-1 2 0 16,2 3 0-16,4-3-8 0,0-2 1 0,-1 0 0 16,1 4 0-16,1-4 4 0,-1-4 0 0,3 1 0 0,1 6 0 15,-3 1-6-15,-1-4 1 0,3 0-1 0,-3 3 1 16,-1-3 9-16,5-1 0 0,-5 1 0 0,3 5 1 0,-3-3-9 16,-2-2 0-16,1 1 0 0,-2 1 0 0,3 2 7 15,1-1 1-15,3-1 0 0,-1-4 0 0,1 2-8 16,2 4 0-16,5-4 0 0,2-4 0 0,2 4 4 15,-2 0 0-15,4 0 1 0,-4 0 0 0,3 0-8 16,-6 0 2-16,3 0 0 0,0 0 0 0,0 0 8 16,-2 0 1-16,2 0-1 0,7-3 1 0,-3 6-9 15,-4-3 1-15,-2 0 0 0,6-3 0 0,-4 6 6 0,-9-3 0 16,6 0-1-16,-3-3 1 0,5 1-7 0,-1 2 0 16,2 0 0-16,9 0 1 0,-7-2 5 0,-2 0-1 15,3 2 1-15,1 2 0 0,-1 0-6 0,-4-2 0 16,-1 0 0-16,2 0 0 0,2 5 4 0,-2-5 0 15,3 0 0-15,1-3 0 0,-4 1-5 0,0 2 0 16,5 0 0-16,-1 0 1 0,-2 0 0 0,1 0 1 16,-3-2-1-16,0 2 1 0,4-3-5 0,-8-3 2 0,6 3 0 15,2 5 0-15,-1-2-1 0,-3-2 2 0,1-2 0 16,0 8 0-16,-1-4-4 0,-1 0 2 0,-3 0 0 16,4 7-1-16,0-7 1 0,0 0 1 0,6 0-1 15,-3 3 1-15,6-6-3 0,-5-1 1 0,4 3-1 16,1 2 2-16,-3-4 1 0,-3-4 0 0,1 1-1 15,-11 5 2-15,-2-1-3 0,0 0-1 0,6 0 1 16,6-3 0-16,-6 3 0 0,-1 1 0 0,4-1 1 16,22 2 0-16,-5 0-3 0,-6-5 1 0,-2 3 0 0,-4 4 0 15,-1-2 2-15,-11-2 1 0,1 0-2 0,1 4 2 16,-2-4-3-16,-9 0 1 0,0 1-1 0,1 1 1 0,-3-6-1 16,-3 1 1-16,-2 0-1 0,-7 5 2 0,0-2-3 15,2-2 1-15,-5 1-1 0,1-1 2 0,-5 4-1 16,0-3 0-16,0 3 1 0,-5-4 1 0,1 3-3 15,-7-5 0-15,1-1 1 0</inkml:trace>
  <inkml:trace contextRef="#ctx0" brushRef="#br0" timeOffset="115547.16">19110 13022 841 0,'0'0'0'0,"0"0"0"0,0 0 0 15,0 0 24-15,0 0-1 0,0 0 1 16,0 0 1-16,0 0-14 0,0 0 1 0,0 0 0 16,0 0 1-16,0 0 26 0,0 0 0 0,0 0 1 15,18-14 0-15,-10 10-24 0,3 3-1 16,1-5 1-16,2-2 0 0,6 0 29 0,1 3 1 15,0 2-1-15,6 1 1 0,3 2-31 0,-6-2 2 16,10 0 0-16,-4 4 0 0,2 0 8 0,-2 0 0 0,3 1 0 16,6 4 1-16,-2-1-14 0,0-6 1 0,9 1-1 0,9 6 1 0,-6-1 2 0,0-6 0 15,10 0-1 1,-1 3 1-16,-2-1-7 0,-1-2 1 0,7 0 0 16,8 3-1-16,-3-3 6 0,-2 0 1 0,2 0-1 15,2 6 1-15,-3-6-7 0,1 0 1 0,0 3 0 0,5 4 0 16,-3-5 1-16,-8 0 1 0,3 3 0 0,3 0 0 15,0-1-4-15,0-2 0 0,5-1-1 0,-1 6 2 0,-1-7 0 16,-1-1 1-16,7-1-1 0,10 4 1 0,-8-4-3 16,-2-3-1-16,7 1 1 0,7 4-1 0,-4-2 4 15,-5 1 0-15,8 1 0 0,-28 0 1 0,-1 0-4 16,7 0 1-16,11 0-2 0,7 1 2 0,-3 1 1 16,5 0 1-16,-2 1 0 0,54 4 0 0,-19-7-3 15,-23 0-1-15,-5 0 1 0,-9 2 1 0,-9-4 5 16,-7 2 1-16,5 0 0 0,2 0 0 0,-5-3-5 0,-4 3 0 15,4-4 0-15,3 8 1 0,-3-4 4 0,-9 2 1 16,0-1-1-16,0 1 2 0,-7-2-7 0,-7-2 1 16,-4 2-2-16,-5 0 2 0,-5 0 5 0,-7-3 0 15,-6-4 0-15,-5 5 0 0,-3-5-6 0,-11-5 1 16,-4-8 0-16</inkml:trace>
  <inkml:trace contextRef="#ctx0" brushRef="#br0" timeOffset="116773.29">7983 14190 614 0,'0'0'0'0,"0"0"0"0,0 0 0 15,0 0 3-15,0 0 0 0,0 0 0 0,9-19 1 0,-7 17-2 0,1-3 0 16,1 1 1-16,0 1 0 0,-4-1 10 0,3 2 2 0,2 1 0 16,-1-1-1-16,-2 0-6 0,1-1 1 0,1 3 0 15,1 3 0-15,2-3 10 0,-2 2 0 0,-1 0 0 16,3-1 1-16,5 6-10 0,6 0 2 0,-2 0-2 16,12 8 1-16,2-5 23 0,-2-5-1 15,2-3 1-15,4 2 0 0,3-3-20 0,0 1 1 16,3-2-1-16,1 0 1 15,1 2-3-15,2 0 2 0,4-2-2 16,5-2 2-16,0 2-7 0,-2 2 1 0,2-2 0 0,5 0 1 16,4 1 9-16,3 3 0 0,6-1 0 0,3 1 1 15,0 1-9-15,-9-3 0 0,6 2 0 0,3 1 2 0,2-2 4 0,-2 3 2 0,0-3 0 16,5 4 0-16,-1-2-8 0,-8-1 1 16,8-6-1-16,5 0 0 15,0 2 11-15,-4 0 0 16,2-3 1-16,6-6 0 15,-4 2-11-15,-4 2 1 0,2-4-1 16,4 4 1-16,-1-1 15 0,-1 3 0 16,0-8 0-16,4 4 0 0,-8 4-15 15,-10 1 2-15,3 0-2 0,2 2 2 0,-3 2 7 0,-6 3 0 0,2-3 0 0,2-2 2 0,-7 5-12 0,-4 1 0 0,4-1 1 0,-1-5 0 0,1 0 6 0,-13 0 0 0,-1 0 0 0,0-4 1 16,-3 3-9-16,-6-1 0 0,2 0 0 0,3-5 0 0,2 4 9 0,-6 1 0 16,3-2 1-16,-1-4-1 0,-1 6-9 0,-8 2 1 0,-1-2-1 15,-7 2 1-15,1 0 7 0,-3 2 0 0,-7 0 0 16,3-2 0-16,1 1-8 0,-4 1 0 0,-8-4 0 15,-2 1 0-15,1 1 11 0,-2-2 0 16,6 0-1-16,-3-1 1 0,-4 1-10 0,-4 2 0 0,-4-9 0 16,-1 2 0-16,-2 2 12 0,-5-2-1 0,-1-2 1 15</inkml:trace>
  <inkml:trace contextRef="#ctx0" brushRef="#br0" timeOffset="117924.55">8229 14215 1180 0,'0'0'0'15,"0"0"0"-15,0 0 0 0,0 0 104 0,0 0 1 16,7-20-1-16,-7 17 1 0,0 3-90 0,0-4 2 15,0 4 0-15,0 0 0 0,0 0 74 0,0 0 0 16,0 0-1-16,0 0 2 0,0 0-75 16,0 0 1-16,0 0-1 0,0 0 1 0,0 0-12 0,0 4-1 15,0-1 1-15,0 3-1 0,5 2-1 0,-2 3 0 0,10-2 1 16,8 0-1-16,12-1-4 0,4-1 0 0,4 0 0 16,0-1 0-16,1-1 0 0,-1-2 0 0,4-1 0 15,1 5 0-15,4-1-9 0,-6-3 0 0,2 1 0 16,3 1 0-16,2 0 3 0,-1 0 0 0,2-1-1 15,10-2 2-15,-7-1-14 0,-2 1 0 0,5-2-1 16,4 0 1-16,-8 2 8 0,3 0 1 0,5-2 0 0,5 2 0 16,-2-2 3-16,-7-2 0 0,0 0 1 0,8 4-1 15,-3-2 1-15,-7 0 2 0,6 0-1 0,0 3 1 0,-4-3 2 16,-5-1-1-16,2-1 1 0,3 4 0 0,-5-2 0 16,-4-2-1-16,1-2 1 0,8 4 1 0,-7 0 0 15,-2-2 1-15,4 1 0 0,0 1 0 0,2 0-1 16,-2-4 1-16,2 1 0 0,6 1 0 0,-4-2 0 15,-3 1 0-15,5 1 0 0,-3 2 1 0,-1 0-1 16,-6 0 0-16,2-2 0 0,6 2 1 0,-4-1 2 0,-6-1 1 16,3 0-1-16,1 4 0 0,-4 0 0 0,-2-1-1 15,0 1 0-15,1-2 2 0,0 0 5 0,-2 0 1 16,-1 0 0-16,1 4 0 0,-6-3-5 0,-4-1 2 16,-2-1 0-16,-2 1 0 0,-4-2 6 0,-3 0 2 15,0 2-1-15,0 0 1 0,-4 0-7 0,-3 0 1 16,-3 0 0-16,1 0 0 0,-2 0 15 0,-1 0 1 15,-6 0 0-15,2 0-1 0,-4 2-11 16,3 0-1-16,-3-2 0 0,1 0 1 0,1 0 9 0,0 0 1 0,2 0-1 16,-1 3 2-16,1-1-13 0,2-2 1 15,-6-2-1-15,-3 2 2 0,2-2 5 0,-2 2 1 0,0 0-1 16</inkml:trace>
  <inkml:trace contextRef="#ctx0" brushRef="#br1" timeOffset="125596.27">7597 13062 752 0,'0'0'0'0,"0"0"0"0,0 0 0 16,0 0 7-16,0 0 1 0,0 0 0 0,0 0 0 0,19-3-4 0,-15 3 2 0,1-2 0 0,1 0-1 15,-3 2 20-15,-3 0-1 0,4 2 1 0,-1-2 0 0,-3 0-13 16,0 0 1-16,2 5-1 0,-2-5 0 0,3 2 32 15,-3-2 1 1,4 4 0-16,0-1 0 0,-4 1-30 0,3-1 2 0,2 3-1 16,-1-1 1-16,-1-3 1 0,6-1 0 0,4-1 0 15,8 2 1-15,7-2-9 0,2-2 0 0,0-1 0 16,5 3 0-16,2-5 1 0,-3-1 1 0,6 6-1 16,3 6 0-16,-3-6-4 0,3 1 1 0,1 3-2 15,2-1 2-15,-4 1-1 0,2 1 1 0,2-1 0 16,3-6-1-16,6 4-2 0,-2-1 1 0,5-2-1 15,0-3 1-15,4 1 2 0,0-1-1 0,3-1 1 16,5 0 0-16,5-3-2 0,-1 7-1 0,5-5 1 0,4 6 0 16,-5-1 7-16,-8-1 1 0,9 2-1 0,11 9 2 15,-10-6-8-15,-6 3 2 0,-4-1-1 0,8 2 1 16,-11 7 15-16,-5 2-1 0,0-2 1 0,-22-9 0 16,-3 6-13-16,0 1 1 0,2-1 0 0,9-3 1 0,1-1 20 15,0-1 2-15,6-3 0 0,32-1 0 0,-8 1-21 16,-9 1 1-16,-1-6 0 0,2-5-1 0,-1 4 19 15,-8 1-1-15,0-3 1 0,5-4 1 0,-5 4-21 16,-8 3 2-16,6-2-1 0,-2-1 1 0,1 5 13 0,-13 2 1 16,-2-2-1-16,-2-9 1 0,-10 9-15 15,-2 2-1-15,0-4 1 0,-2-5-1 0,-3 3 8 0,-4 3 2 16,-2-5-1-16,-5-1 1 0,2 4-12 0,-3-1 0 16,-6-3 0-16,-4-2 2 0,-1 6 5 0,-2 3 0 15,0 0 0-15,-5-7 0 0,1 2-8 0,-5 3 0 16,-3 0 0-16,-16 2 0 0,-6 2 6 0,-6 3-1 15,-1-3 1-15,-8 0 1 0,-6 3-8 0,0 2 0 0,-6-2 0 16,-8-3 1-16,2 3 5 0,0 1-1 0,-7-3 1 16,-11-5-1-16,4 2-6 0,3 0 1 0,-12-1 0 15,-5-5 0-15,0 3 5 0,3-1 0 0,-7-1 1 16,-12-2-1-16,7 5-6 0,9 0 1 0,-8-1 0 16,5-2 0-16,2 5 2 0,5 3 1 0,-6-6-1 15,-2 1 0-15,11 7-4 0,1-3 1 0,-3-4-2 16,-7-3 2-16,7 5 2 0,13 2 0 0,1-4 0 15,-7 0 1-15,5-3-6 0,4-2 2 0,-3 0 0 16,3-2-1-16,7 0 2 0,1 0 0 0,-1 1 0 16,-7-3 0-16,7-1-3 0,9-2 1 0,2 1 0 0,1 4-1 15,9 4 2-15,2 0 0 0,-2 1-1 0,0 4 1 16,6 0-2-16,3 0-1 0,3 0 1 0,2 4 0 16,8 1 0-16,2-3 0 0,5 3 0 0,4 4 0 0,1-4-1 15,5-3 0-15,7-2 0 0,-2 7 0 0,2-3 0 16,0-4 0-16,2 1 1 0,2-1-1 0,3 4-1 15,-2-2 1-15,2-2-1 0,14 5 0 0,7 2 1 16,6 0-1-16,3 0 1 0,0 4-1 0,0-6-1 16,-3 2 2-16,3 2-2 0,1 0 1 0,3 1-1 15,1 2 2-15,8 1-1 0,3-6 0 0,5 3 0 0,2-1-1 16,7 0 0-16,3-4 2 0,1 2-2 0,6-3 1 16,10-3-1-16,5 1 2 0,-1 2-2 0,-1-1 0 15,6-1 1-15,18-4-1 0,-6 6 0 0,-4-1 1 16,11 1 0-16,4-4 0 0,-6 2-1 0,-5 1 1 15,7-1-1-15,5-2 0 0,-9 2 0 0,-9 1 2 16,6 1-2-16,8-4 1 0,-14 3-1 0,-10 2 1 16,9-5-1-16,8 0 0 0,-14 2 0 0,-7 0 1 0,2-6-1 15,0-1 1-15,-5 5 0 0,-4 0-1 0,-1-3 0 16,1-4 0-16,-18 5 1 0,-5 2 0 0,2-2 0 16,-5-3 1-16,-6 5-2 0,-8 2 0 0,-8-2 0 15,-6-2 2-15,-4 2-2 0,-11 2 1 0,-3-4 1 16</inkml:trace>
  <inkml:trace contextRef="#ctx0" brushRef="#br1" timeOffset="126860.96">19255 13024 1909 0,'0'0'0'0,"-20"7"0"0,3-2 0 16,4-1 66-16,1-3-1 0,-4 1 0 0,7 2 0 16,2-4-47-16,2 0 0 0,-2 1 0 0,1 3 0 0,1-2 58 0,2-2 0 15,3 0 1-15,-4 1 0 0,-3 1-59 0,2-2 0 16,1 0 0-16,4 5 0 0,-1-3-7 15,-3 2 1-15,4-1 1 0,-4 1-1 0,4-4-5 16,-3 3 1-16,1 3 0 0,0-1-1 0,1-3-8 0,1 1 0 16,0-3 0-16,0 0 0 0,-6 4 0 0,3-1 0 0,3-3 0 15,-2 2 1-15,6 0-15 0,3-1 0 16,-2 1 1-16,14-4-1 0,15-1 6 0,3 1 0 0,0-3 0 16,9 3 1-16,3-3-15 0,-3-6 0 0,7 8 0 15,2-3 0-15,-1 3 11 0,-1-1 1 0,4 1-2 16,3 3 2-16,0-2 0 0,0 0 0 0,0 1 0 15,5 2-1-15,-5-1 4 0,-4-1 2 0,-1-1-2 16,7 5 1-16,-2-4 2 0,-4-1 0 0,4-2 1 16,-19 4-1-16,1 0 1 0,4 0 0 0,7 0 1 15,7 4-1-15,1-4 3 0,1 0 1 0,7 0 0 16,39 0 0-16,-13 0-1 0,-9 0 1 0,1 0 0 16,3 3 0-16,-9-3 0 0,-7 0 1 0,0 2 0 0,4 3 1 15,-4-5-2-15,-4 0 1 0,-1 6 0 0,3 1 0 16,-1-4 3-16,-8 1 1 0,6 3-1 0,7-7 1 15,-7 7-2-15,-4 0 1 0,6-4-1 0,1-1 0 0,0 3 6 16,-3-3 0-16,7 0 0 0,0-4 1 0,-6 2-4 16,-3 2 1-16,4-4-2 0,3-3 2 0,-4 5 4 15,-2 0 2-15,0-2-1 0,3-3 0 0,-6 5-5 16,-5 0 1-16,4-2 0 0,3-3 0 0,-14 5 2 0,-2 0 1 16,3-2-1-16,-2 0 1 0,-7 1-4 0,-2 1 0 15,-1 0 0-15,0 0 0 0,-3 3 3 16,-7-1 2-16,3-2-2 0,-3-4 1 0,-6 8-4 0,-4 1-1 15,-3-5 1-15,-3 0 1 0,-7 4 0 0,-4-1 1 16,0 2-1-16,1-5 1 0,-6 0-4 0,-4 4 1 16,1-2 0-16,-3-1 0 15,-4 3 1-15,-4 0 0 0,-2-1 0 0,-27 4 0 16,-10 2-2-16,2 0 0 0,4-2 0 0,-5-2 1 0,1 0 0 0,-2 2 2 0,-7-1-1 16,-10-1 1-16,1 2-4 0,-1-2 2 0,-12-5-2 15,-4 0 2-15,0 0 2 0,-1 2 1 0,-8 0-1 16,-6-2 1-16,1 0-4 0,1 1 1 15,-12-2-1-15,-9-1 1 0,9 0 1 16,5 2 1-16,-7 0-2 0,-9-3 2 0,11 3-3 16,7 0 0-16,-9-4 1 0,-7-5 0 0,7 6 0 0,9-1 2 15,-7-3 0-15,-9-3 0 0,11 6-4 16,12 2 2-16,-2-1 0 0,-14-4-1 16,11 7 1-16,12 2-1 0,0-6 1 0,-9-1 0 0,8 3-3 0,11-1 1 15,-3-4 1-15,2-4-1 0,9 7 1 0,0 1-1 0,-4-4 1 16,2 0-1-16,8-5 0 0,12-3-1 0,-1 3 0 0,0 3 2 0,8-3-2 15,1-2 2-15,-4 0-2 0</inkml:trace>
  <inkml:trace contextRef="#ctx0" brushRef="#br1" timeOffset="128227.24">8162 14134 1105 0,'0'0'0'0,"0"0"0"0,0 0 0 15,0 0 135-15,0 0 0 0,0 0 1 0,0 0 0 16,0 0-123-16,0 0 1 0,0 0-1 0,0 0 1 0,28-6 83 0,-2 6 2 0,2 0-1 16,22-3 1-16,4-1-83 0,3-3 1 0,1 2 0 15,7-2 0-15,2 4 8 16,0 1-1-16,8 2 1 15,-23-4 0-15,3 4-13 0,7 4 0 0,12-4 1 16,4 0-1-16,4 2-8 0,5 1 2 0,5-1-1 16,72 3 0-16,-20 2-1 0,-22 2 0 0,-7-4-1 15,-1-1 2-15,-6 1-5 0,-13 2 0 0,4-2 0 0,1 1 1 16,-4-5-1-16,-6 3 0 0,1-2 0 16,12-4 1-16,-8 2-1 0,-5 2 0 0,-2-4 0 0,7-3 1 15,-5 5-1-15,-9-4 0 0,8 1 0 0,-6-1 1 0,-9 4-1 0,-9 0 0 0,-2-7 0 16,3 4 1-16,-10 1-1 0,-1 2 0 0,-4-4 0 0,-2-1 2 15,-1 7-1-15,-9 1 0 0,1-5 0 0,-6-3 1 0,-2 3-1 16,-8 2 0-16,-3-3 1 0,-3-4 0 0,-2 2 1 16,-4-1 1-16,-5 3-1 0,-1-8 0 0,-3 8 0 15,-6-1-1-15,-4-3 0 0,-2 0 1 0,-7-2 8 16,-2 2-1-16,-8 6 0 0,-18-8 0 0,-6 5-3 16,1 1-1-16,-13 6 1 0,-1-3 0 0,-3 6 6 15,1 1 2-15,-12 0-2 0,-8 0 2 0,-2 1-7 16,5-1 1-16,-5 4-1 0,-17 1 1 0,5 1 5 0,4-1 1 15,-13 0-1-15,-6-3 1 0,-1-2-6 0,11 2 0 16,-7-2 0-16,-9 0 0 0,12 0 3 0,10-5 2 16,-3-2-1-16,-10-2 1 0,5 2-7 0,14 0 1 15,-6-3 0-15,-5-5 1 0,6 7 3 0,11-1 1 16,-4-5-1-16,4 3 0 0,6 6-5 0,1 0 1 16,-2-4 0-16,-2-1 0 0,9 3 2 0,7-4 0 0,1 1 0 15,-1-1 1-15,6 1-4 0,4-3 0 0,2-3-1 16,6-5 1-16,5 6 1 0,10 1 0 0,8-6 0 15,-2-1 1-15,7 7-4 0,5 2 1 0,3-4 0 16,1 0-1-16,5 4 2 0,2 3 0 0,-2-1-1 16,1-3 2-16,6 6-3 0,0 0-1 0,0 0 1 15,0 0 0-15,0 0 1 0,4 0 1 0,-4 0-2 16,5 2 2-16,2 2-3 0,2-1 1 0,3 1-1 0,13 1 1 16,9 4-1-16,-1 0 1 0,8-4-1 0,24 0 2 15,2 6-3-15,-5-6 1 0,-8 0-1 0,3-6 2 0,-6 1-2 16,-3 5 1-16,13-2 0 0,3 1 0 15,5 1-1-15,-8-3 0 0,3 1 0 0,5 1 1 0,-2 3-1 16,3-2 2-16,8-1-1 0,-20-4 1 0,-5 5-2 16,5 2 0-16,13-5 1 0,6-2-1 0,6 2-1 15,0 1 2-15,5 1-1 0,73-4 0 0,-16 0 0 16,-26 1-1-16,-4-2 0 0,2-8 0 0,-6 7 1 16,-13-3 0-16,5-2-1 0,4-2 2 0,-11 2-2 0,-5 3 0 15,3-1 0-15,3-2 0 0,-7 2 1 16,-7 1-1-16,0-3 0 0,-1-3 2 0,-13 6-2 0,-7 2 0 15,-4-3 0-15,0 0 1 0,-5 5-1 0,-5-4 1 16,0 3 1-16,1-5-1 0,-10 8-1 0,-6 2 0 16,-1-6 1-16,-4-3 0 0,-3 5-1 0,0 0 2 15,-4-4-1-15,0-1 0 0,-2 5 0 0,-1 2-1 0,0-4 0 16,-6-2 1-16,0-1 0 0,-1 3-1 16,-8-1 0-16,-3 3 0 0,0 0 0 0,0 0 0 15,-1-2 0-15,-1-3 0 0,-2 3 2 0,1 0-1 0,-1 0 0 16,-8 1 1-16,-9-3-2 0,-4 4 1 0,-1 0 0 15</inkml:trace>
  <inkml:trace contextRef="#ctx0" brushRef="#br1" timeOffset="130373.71">8537 14150 627 0,'0'0'0'0,"0"0"0"15,0 0 0-15,0 0 186 0,0 0 0 0,0 0 1 0,0 0-1 16,0 0-179-16,0 0 1 0,0 0-2 16,0 0 2-16,0 0 99 0,-19-4-1 0,19 4 1 0,-4 4 0 15,4-4-92-15,0 0 2 0,0 0-1 0,0 0 1 16,0 0-14-16,0 0 0 0,0 0 1 15,0 0 0-15,0 0-2 0,0 0 2 0,0 0-2 0,0 0 1 0,0 0-3 0,0 0 0 0,0 0 0 16,0 0 0-16,0 0 0 0,0 0 0 0,0 0 0 0,0 0 0 16,0 0-6-16,0 0 0 0,0 0-1 15,0 0 2-15,0 0 0 0,0 0 1 0,0 0-1 0,0 0 1 16,0 0-5-16,0 0 1 0,0 0 0 0,0 0 0 0,0 0 3 16,0 0-1-16,0 0 0 0,0 0 1 0,0 0 1 15,0 0 2-15,0 0-1 0,0 0 1 0,0 0-1 16,-1 1 1-16,1-1 0 0,0 0 0 0,0 6 0 15,0-5 2-15,0 3 0 0</inkml:trace>
  <inkml:trace contextRef="#ctx0" brushRef="#br1" timeOffset="132088.87">7303 15750 1067 0,'0'0'0'0,"0"0"0"0,0 0 0 0,0 0 29 0,0 0 0 0,0 0 0 0,0 0 2 0,0 0-18 0,0 0 0 0,0-14 1 0,0 14-1 0,0-5 24 0,0 5 2 0,0 0-2 16,0 0 1-16,-8 0-24 0,5 0 2 0,1 2 0 15,-1 1-1-15,-6-3-8 0,0 0 1 16,-2 0-1-16,3 2 1 15,-1 2-4-15,0-1 2 0,2 1-2 0,2-3 2 0,-2 3-6 16,1-2 0-16,3 1 0 0,-4-1 1 0,5 0-1 0,2-2 0 0,-4 2 0 0,4-2 1 16,0 0-3-16,0 0 1 0,0 0 0 0,0 0 0 15,0 0-1-15,0 0 1 0,0 0 0 0,0 0 0 16,0 0-2-16,0 0 0 0,0 0 1 0,0 0 0 16,0 0 0-16,0 0-1 0,0 0 1 0,0 0 1 15,0 0-1-15,0 0 0 0,0 0-1 0,0 0 2 0,0 0-1 16,0 0 1-16,0 0 0 0,0 0 0 0,0 0 1 15,0 0 0-15,4 1 0 0,-2-2 0 0,5-5 0 16,2 1 0-16,-1 1 0 0,-1 3 0 0,-3 1 3 0,1 0 0 16,-1-4 1-16,-4 4-1 0,0 0-1 15,0 0 1-15,3-2-1 0,-3 2 1 0,0 0 8 0,0 0 2 16,0 0-1-16,0 0 0 0,0 0-5 0,0 0 1 16,0 0 0-16,-7 0 0 0,-2 0 7 0,1 0 2 15,-3 0 0-15,-1-1 0 0,-2-5-8 0,-6-2 1 16,4 4-1-16,2-1 1 0,-5 0 6 0,5-4 1 15,-2 0-2-15,3 5 2 0,6-1-8 0,2 3 1 0,-4-3-1 16,-3 0 1-16,5-2 7 0,-2 2 0 0,0-1 0 16,-3-1 0-16,-4-5-8 0,0 0 1 0,7-1-1 15,-3-3 1-15,-4 2 8 0,4 4 0 0,3-6 0 16,0-3 1-16,0 1-9 0,2 6 0 0,-2-1 0 16,2-1 1-16,2 4 9 0,-4-1 2 0,2-1-1 15,2-4 0-15,-2 5-9 0,2 4-1 0,1 2 0 16,0-5 0-16,3-3 8 0,1 3 0 0,0-3 1 15,1 1-1-15,3-2-9 0,0-2 1 0,1 0-1 16,2-12 1-16,2-5 8 0,0 5 2 0,-2 1-1 16,1-3 0-16,-4 4-10 0,5 5 1 0,0-2 0 0,3-2 1 15,-3 6 6-15,-2 5 1 0,2-4-1 0,3-1 1 16,0 7-9-16,-5 3 0 0,4-3 0 0,0-2 1 16,1 3 5-16,-3 2 0 0,0 0-1 0,-1-1 2 0,8 3-8 15,-3 0 1-15,-1-2-1 0,4 0 1 0,5-3 4 16,0-2-1-16,-1-4 1 0,-3 4 0 0,8-2-6 15,-4 2 1-15,2 0-1 0,-5-2 1 0,3 4 3 16,0 3 1-16,-2-1-1 0,-3-1 0 0,-3 4-4 16,-5 2 0-16,5-1 0 0,-4 5 0 0,-1 1 0 0,-1-2 0 15,2-2-1-15,4 4 2 0,-5 2-3 0,3-2 0 16,1 0-1-16,2 0 1 0,9 0 1 0,2 0 0 16,2 0 1-16,4-3 0 0,-1-1-3 0,2 1 0 15,-2-6 1-15,-2 2-1 0,2 3 2 0,-5 1 0 16,0-3 0-16,3 3-1 0,-3-1-1 0,-8 4-1 15,4-1 1-15,2-1 0 0,-2 4 0 0,-5-1 1 16,2 1-2-16,1 0 2 0,2 1-3 0,1-1 2 0,-1 0-2 16,2 0 1-16,3 1 0 0,-1 1 0 0,0-1 1 15,-1 1-1-15,1 3 0 0,-4-2-1 0,0-3 0 16,4 0 1-16,0 3-1 0,-1 0 0 0,5-3 1 16,-14 0 0-16,3 1-1 0,2-1 0 0,-3-2-1 15,4 4 2-15,4-1-2 0,-2 1 0 0,-2-1 0 16,13 2 2-16,-3 2-3 0,-4-1 1 0,-2 1 0 15,-6 2 0-15,2 3 1 0,-5-3-1 0,2-2 0 16,-1 3 2-16,-3 3-3 0,-1-3 1 0,4-3 0 0,-1 5 0 16,-2 1 0-16,-1-4 0 0,3 1-1 0,-4 4 1 15,0-2-1-15,-3-1 0 0,-2 0 1 0,2 3 0 16,0 3-1-16,0 3 0 0,-2-3 0 0,-4 3 1 0,6 9-1 16,-5 0 1-16,-3-3-1 0,-1 2 0 0,2-5 0 15,3-4 0-15,-5 8 0 0,0 1 0 0,0-2 0 16,0-3 1-16,0 0-1 0,-3 2 0 0,1-8-1 15,0 4 1-15,1-1 0 0,-3-6 0 0,0 2-1 16,1-1 1-16,-2 3 0 0,-2-6 1 0,5-3-2 16,-2 2 1-16,-1 1-1 0,-7 14 1 0,-4 6-1 15,0-4 1-15,4-3-1 0,-6 3 1 0,2-5-1 16,4-4 1-16,-8-1-1 0,3 6 1 0,-3-6-1 0,-1 1 1 16,0-6-1-16,-4-1 2 0,4 2-2 15,0-2 1-15,-2 1-1 0,-3-4 1 0,1-1-1 0,0 1 1 16,-3-2-1-16,3 0 1 0,-3 0-1 0,2 2 0 15,-3 0 0-15,13-7 1 0,4-1-1 0,-2 3 0 0,-2-2 0 16,-5-1 1-16,2 3-1 0,-3-2 0 16,1-1 0-16,-28 1 1 0,-1 2-1 0,5-1 0 0,-1-1 0 15,5 0 2-15,1 1-2 0,-1-1 0 0,2-2 0 16,-1-2 1-16,3 0-1 0,0 1 0 0,3-3 0 16,1-3 1-16,-1 2-1 0,2 0 1 0,-1-2 0 15,-1-4 0-15,1 2-1 0,4 0 1 0,-4 2 0 16</inkml:trace>
  <inkml:trace contextRef="#ctx0" brushRef="#br2" timeOffset="151152.29">13531 14039 1545 0,'0'0'0'0,"0"0"0"16,16 9 0-16,-8 3 55 0,-2-2 1 0,-6 3 0 0,0 8 0 16,0 3-39-16,3-1 1 0,1 4-1 0,-1-3 1 0,3 1 18 15,-3-6 1-15,6 2-1 0,3-1 1 0,1-1-23 16,-1-7 2-16,4-3-2 0,-2 2 2 0,0-2 26 16,4-8-1-16,-2-2 1 0,-4-1 0 0,-1-3-26 0,3-1 0 0,3-2-1 15,-1-1 2-15,5-5-5 0,-3-2 0 0,5-4 0 16,10-13 1-16,-3 7-7 0,-5 1 2 0,-4 0 0 15,2 4 0-15,-2 5 0 0,-5 6 0 0,-7 1-1 16,-4 4 2-16,-3 5-3 0,-2 0 0 0,0 2-1 16,0 1 1-16,0 1-1 0,0-1 1 0,0 2 0 15,0 4 0-15,0 4-2 0,0 1 0 0,0-2 1 0,2 9-1 16,1-2 1-16,3-1 0 0,4-6 1 0,11 6 0 0,1 3-3 16,-3-9 1-16,6-5 0 0,5-1 0 0,-2-5 1 15,-7-2 0-15,4-5 0 0,-4-1 0 0,4 0-1 16,-1-2 0-16,1-6 0 0,0-1 0 0,3 5 0 15,-2 1 0-15,3-3 1 0,-1-1-1 0,-3 4-1 16,-1 1 1-16,1 4-1 0,-4-2 0 0,-3 3 3 16,-6 8 1-16,-3-1-2 0,2 6 2 0,-8 7-2 15,-5 0-1-15,1 3 1 0,1 0-1 0,-8 6 5 16,3-2 0-16,-2 0 0 0,4 0 0 0,1-4-3 0,4-7-1 16,5 2 1-16,9 2 1 0,-2-9 0 0,5-5 1 15,2 1 0-15,4 3 0 0,3-6-3 0,-1-6 0 16,8 1 1-16,2-2-1 0,2-3 4 0,0-3 0 15,5 1 0-15,3 3 0 0,-4-3-3 0,-6 1 1 16,-4 2-2-16,1 6 2 0,-3-2 1 0,-6 1 1 16,0 2 0-16,-6 2 0 0,1 0-4 0,3-1 1 0,-2-6 0 15</inkml:trace>
  <inkml:trace contextRef="#ctx0" brushRef="#br2" timeOffset="151933.64">15268 13179 1721 0,'0'0'0'0,"0"0"0"0,36-9 0 0,-12 9 67 0,1 0 1 0,-2 0-1 16,0-4 1-16,-2 1-50 0,-2 3 0 0,-1 0 0 0,1 3 0 16,-3 2 61-16,0 3-1 0,-2-1 1 15,2-2-1-15,0 2-60 0,5 0 0 0,-3-2 0 16,5-5 0-16,7 5 24 0,0-1-1 0,1-1 1 16,-11-4-1-16,1-1-25 0,4 2 0 0,3-2-1 15,2 0 2-15,-2-1-8 0,-3 3 1 0,1 3-1 31,15-1 1-31,-2 5-4 0,-8-3 1 0,-2-2-2 0,-5-2 2 0,-1 3-5 16,0-1 1-16,4-6-1 0,4-1 0 0,6 1-1 16,0-1 1-16,-3-7 1 0,7-2-1 0,-8 2-2 15,-1 1 0-15,1-3 0 0,3 0 0 0,-6 5 0 0,-4 4 0 16,-5-1 0-16,2-1 0 0,0 11-1 0,-2 3 0 0,-1-2 0 0,-1 1 1 0,2 2-2 16,-7 5 1-16,6-1 0 0,4-5 1 15,-2 2-1-15,2 1 0 0,5-1 0 0,1-4 0 0,1 2 0 16,3-1 0-16,6-3-1 0,3-5 2 0,6 4-1 0,-5 0 1 15,4-2-1-15,-15 0 1 0,-1-2-1 0,0 0 1 16,7 2-1-16,3 0 1 0,2 2-1 0,-2-2 1 16,6-2 0-16,24-1 0 0,-3 3 0 0,-14 2 0 15,-4-2 0-15,-3 0 0 0,-8 3 0 0,-6-1 0 0,-1-2 0 16,2 0 0-16,-1 2 0 0,-9 0 0 0,-1-4 0 16</inkml:trace>
  <inkml:trace contextRef="#ctx0" brushRef="#br2" timeOffset="153133.43">9670 15659 1143 0,'0'0'0'0,"0"0"0"15,0 0 0-15,0 0 129 0,24-9 0 0,-11 9 0 16,3 0 1-16,1 0-116 0,3 0 0 0,-3 0 0 0,-4 5 0 16,2 3 40-16,-2-7 1 0,1-1-1 0,-2 9 1 0,8-5-38 0,-3 1 1 0,3 0-1 0,4 4 1 0,1-4 1 0,0-3 1 0,5 0-1 0,5 1 1 0,-1-3-10 0,-1-2 2 15,4-1-2-15,2 5 1 0,5-1-9 0,-7-1 2 0,4 0-1 0,1 6 0 0,0-6 0 0,-1 0-1 0,-1 5 0 16,6 2 0-16,-9-3-3 0,-3-1 1 0,-2 2 0 0,1 2 0 16,1-1-1-16,-1-6 1 0,2 0 0 15,8 3 0-15,-3-3-2 0,3-2 0 0,1 1-1 0,2 1 2 16,-1-6-1-16,1 3 1 0,-2-1-1 0,4 4 0 15,0-7 1-15,1 2 1 0,6-2 0 0,3 4 0 16,-9 1-1-16,-5 2 1 0,4-4 0 0,0 8 0 0,-2-4 0 16,-4 0 0-16,-2 3 0 0,6 1 0 0,-3 1 0 15,-3-5 0-15,1 0 0 0,-4 2 0 0,0-2 2 16,0 0 1-16,-4 0-1 0,6 5 1 0,0-3-2 16,-2-4 2-16,5-1-1 0,8 1 0 0,-4 0 4 0,0-3-1 15,6 1 1-15,-2 4 1 0,-8 0-3 0,2 0 1 16,-1 0-1-16,6 2 1 0,0 0 4 0,-6-2 1 15,3 0 0-15,1 7 0 0,-1-4-4 0,-9 1 0 16,-3 5 1-16,-3-2 0 0,5-2 4 0,-5 0 1 16,3 2 1-16,6 2-1 0,-2-7-5 0,2-2 1 15,8 0-1-15,5 0 1 0,-4-5 2 0,-3-1 0 0,3-1 1 16,6 7 0-16,1-5-4 0,-3 1-1 0,7 3 1 16,6 2 1-16,-5-1 3 0,-6-1 1 0,-2 1 1 15,5 0-1-15,2 1-5 0,-2 1 1 0,0-4 0 16,4 2-1-16,-9 0 5 0,-7 0-1 0,-9 0 0 15,-12 2 1-15,-1-4-5 0,3 1 1 0,1-3-1 16,2 4 1-16,2-2 2 0,-4-3 0 0,2 0 0 16</inkml:trace>
  <inkml:trace contextRef="#ctx0" brushRef="#br2" timeOffset="-45749.56">27178 8668 539 0,'0'0'0'0,"0"0"0"0,0 0 0 15,0 0 0-15,0 0 0 0,0 0 0 0,0 0 1 0,0 0-1 16,0 0 0-16,0 0 0 0,0 0 2 16,0 0 5-16,0 0 2 0,0 0 0 0,0 0 0 15,0 0-3-15,0 0 0 0,0 0-1 16,0 0 2-16,0 0 14 0,0 0 1 0,0 0-1 16,0 0 1-16,-19-19-10 0,12 12 10 0,5 1-10 15,2 6 12-15,-2-3 1 0,4-1-2 0,0-1 2 0,1-2-14 0,2 2 1 0,2-1 1 16,4-1-1-16,1 2 2 0,2 3-1 0,1-1 0 0,-1-1 1 15,-4 2-6-15,-3 1 1 0,2-1-1 0,0 2 1 0,-2 0 1 16,-3 0 0-16,-4 0 0 0,0 5 0 0,0 2-3 16,-2-5-1-16,-2 3 1 0,-3 4 0 15,-5 5 14-15,-2 0 1 0,0-1-1 0,-4-3 0 0,4 1-10 16,-11 5 12-16,15-11-12 0,3 0 13 16,1 0 0-16,1-5 1 0,0-3 0 0,-1 1-14 15,3-5 14-15,8-7-13 0,2 0 18 0,2 0 1 16,2 0-1-16,1-2 0 0,0 2-16 15,13-9 13-15,-13 16-13 0,2 2 15 0,-1 1 1 16,-4-1-1-16,-2 5 1 0,-2 2-17 0,2 5 14 16,-3-6-13-16,-4 3 9 0,0 3 2 15,0-4 0-15,0 6-1 0,-2-5-11 0,-7 10 12 16,4-7-13-16,-2 5 17 0,1 1 1 16,-1-8 1-16,2-2-1 0,-4 1-17 0,-3 5 14 15,7-9-12-15,-1 0 13 0,3 0 0 0,3 0 0 16,-4-7 0-16,2 0-14 0,2-6 13 15,4 3-14-15,3-4 11 0,2 1-1 0,0 3 1 16,3 1 0-16,-3 0-12 0,10-7 12 16,-10 13-11-16,0-1 7 0,0 3 1 0,-2-1-1 15,-4 2 2-15,1 0-11 0,3 7 11 0,-5-4-10 16,-2 1 3-16,0 1 1 0,0 0 0 0,-2 2-1 16,-3 2-6-16,-6 9 9 0,4-9-8 15,0 3 6-15,0-3 0 0,0 0 0 0,1-8 0 16,1 3-7-16,-4 3 9 0,6-7-8 15,-1 0 5-15,1 0 0 0,1-4-1 0,-3-1 2 0,3-2-7 16,-2-7 9-16,4 5-9 16,4-3 3-16,-1 3 2 0,1 0-2 0,1 4 1 0,2-4-5 15,6-3 8-15,-8 8-7 0,0 1 1 16,-1-1 1-16,-1 3 1 0,3 1-1 0,-1 1-4 16,4 6 6-16,-8-3-5 0,-1 1 1 15,0-1 1-15,2-1-1 0,0 2 1 0,0 2-4 16,1 6 7-16,-1-6-6 0,0 0 1 0,-2 0 1 15,0 0 0-15,0-2 0 0,0-5-4 0,0 0 6 16,0 0-4-16,0 0 0 0,0 0 1 16,0 0-2-16,-5-10 2 0,1 1-3 0,6-7 5 15,-2 11-4-15,2-4-1 0,-1-2 2 16,1 1 0-16,0 3-1 0,0-2-1 0,1-3 4 16,-1 10-4-16,-2 2 1 0,0-4 0 0,0 4-1 15,0 0 2-15,0 0-4 0,-9 0 6 16,6 4-4-16,-1-1 0 0,0 5 2 0,3-3 0 15,-1 2 0-15,0-2-3 0,-1 2 5 16</inkml:trace>
  <inkml:trace contextRef="#ctx0" brushRef="#br2" timeOffset="-45082.86">27312 9071 1985 0,'0'0'0'0,"0"0"0"15,0 0 0-15,0 0 57 0,0 0 57 0,0 0-56 0,-14-20-42 0,12 17 2 0,0-1 0 0,1-1 0 16,-1 3 52-16,-2-6 69 0,3 6-69 0,-3 0-52 0,1-3-1 0,-1 3 1 16,0-2 0-16,-3 4-5 0,-10-5 13 15,4 5-13-15,-1 2-5 0,-2 1 0 0,1-3 0 16,-1 4-1-16,0 3-7 0,-12 12 0 16,14-10 0-16,-1 2 0 0,3 1 0 0,0 2 0 15,1-3 0-15,4 1-1 0,-4 13-1 16,8-18 2-16,3 1-1 0,2-2 0 0,1 1 0 0,-1-5 1 15,3-2-3-15,8 1 0 0,-6 1 2 16,5 2-1-16,2-4 1 0,0 3-1 0,2-1 1 16,2 3-2-16,-2-1 1 0,-2 4 0 0,-2-1-1 0,-1 6 1 15,-2-3 0-15,-1 3 0 0,1-1 0 0,0 0 1 16,0 18 0-16,-6-10 1 0,-1-6-1 16,-2 0 1-16,-2-2-1 0,-1 4 1 0,-6 3 0 15,-14 9 0-15,9-14 0 0,0-5 0 16,1 0 0-16,-1 2 0 0,-3-6 0 0,1 0 0 15,-14-1 0-15,14-4 1 0,-2 0-1 16,4-7 0-16,0-4 0 0,0 2 1 0,3-1 0 0,-8-10 2 16,7 12-1-16,1-5-1 0,4-1 0 15,0-2 0-15</inkml:trace>
  <inkml:trace contextRef="#ctx0" brushRef="#br2" timeOffset="-43052.72">32357 8631 1004 0,'0'0'0'16,"0"0"0"-16,-34-2 0 0,18 2 9 15,4 4 0-15,0-6 0 0,-1-5 0 16,6 5-4-1,4 2 2-15,-1-3-1 0,2-1 0 0,1-3 18 0,-1 4 1 0,2 3-1 16,-2-6 1-16,2 1-14 0,2 3 2 0,0-3-1 16,1 1 0-16,3-3 15 0,1-1 1 0,-2-1-1 0,2 2 1 15,4 2-15-15,-1 1 0 0,-1 4 1 0,-2 0-1 16,0 2 3-16,0 5-1 0,0-2 1 0,-2 2 0 16,-3 0-7-16,-2 2 0 0,0-2 0 0,2 2 1 15,-2 3 1-15,-4 2 2 0,1-3-1 0,-4-2 0 16,-2-2-5-16,2 1 1 0,0 1 0 0,-2-9-1 0,-1 0 4 15,2 4-1-15,3-3 0 0,0-4 0 0,0 1-3 16,-1-3-1-16,1 0 1 0,1-4 0 0,1 4 3 0,1-2 0 16,0 1 0-16,2-8 0 0,2 2-3 15,0 3 0-15,0 0-1 0,-1 4 1 0,5 1 7 0,1-1 0 16,-2 3 0-16,-1 1 0 0,1 1-6 0,4 1 1 16,-2 1 0-16,-2 0 0 0,2 5 5 0,2-4 0 0,-2 6 0 15,-3-7 0-15,-3 7-6 0,-1-4 1 0,-1 2 0 16,-3-3 0-16,1 3 4 0,-1-2 2 15,0 0 0-15,-1 1-1 0,-2-3-6 0,0 2 1 0,2-1 0 16,-2-4 0-16,0 0 9 0,3 0 1 0,4 0 0 16,-5-4 0-16,1 1-9 0,4 3 0 0,-3-4 0 15,1 3 2-15,2-5 7 0,0 6 1 0,0-5-1 16,0 3 1-16,0 2-10 0,0-5 2 0,0 5-2 0</inkml:trace>
  <inkml:trace contextRef="#ctx0" brushRef="#br2" timeOffset="-42446.25">32427 9029 1431 0,'0'0'0'0,"0"0"0"15,0 0 0-15,0 0 24 0,0 0 0 0,0 0-1 0,0 0 2 16,0 0-14-16,-19-11 1 0,14 11 1 0,-1 0-1 0,-1 0 26 15,0 0 1-15,0 0 1 0,-3 0-1 0,-5 4-23 16,0 1-1-16,-3 2 1 0,0 3 0 0,-1 3-2 0,0 1 2 16,1 0 0-16,0 0 0 0,1 2-7 0,1 3 0 0,0 0 0 0,2-1 0 15,1 3-8-15,3 4 1 0,1-2-1 0,2-2 1 32,2-2-1-32,1 2 0 0,2-3 1 0,2 3 0 0,4-5-2 0,1-2 0 0,0 3 0 15,3-2 1-15,-1-1-1 0,1-4 0 0,1 1 0 16,2-6 1-16,1 4-1 0,2 0 0 0,-1-6 0 15,-3-1 0-15,3 0 0 0,1-1 0 0,-2-1 0 0,-3 0 0 0,0-1 1 0,-1-3 0 16,0 1 0-16,-3-1 1 0,-2 2-1 0,-1-1 0 0,0-1 0 0,0-3 0 0,-2 4 4 0,0-1-1 16,0 1 1-16,-2-1-1 15,-3-1-1-15,-1-2 1 0,1 0-1 0,-2 2 1 0,0-3 1 0,0 1 2 16,0-5 0-16</inkml:trace>
  <inkml:trace contextRef="#ctx0" brushRef="#br2" timeOffset="-42265.42">32237 9310 1494 0,'0'0'0'0,"0"0"0"16,0 0 0-16,0 0 27 0,0 0 1 0,0 0 0 16,0 0 0-16,0-5-15 0,0 1 0 0,0 4 1 15,0-3-1-15,0 3 29 0,0-4 0 0,0 4 0 16,0-5 0-16,0 5-26 0,0-2 0 0,0 2 0 16,0-3 0-16,0 3 9 0,0-6 0 15,0 6-1-15,0-3 2 0,0 3-13 0,0-4-1 16,0 4 0-16,0-3 1 0,0 3-7 0,3-2 2 0,-3 2 0 0</inkml:trace>
  <inkml:trace contextRef="#ctx0" brushRef="#br2" timeOffset="-41568.86">32286 9203 1381 0,'0'0'0'0,"0"0"0"0,-7 0 0 0,2 1 20 0,0 1 1 0,-1 4 0 15,3-6 0-15,3 0-10 0,-4 3 0 0,2 1 1 0,2-4-1 0,-3 5 16 16,3-5 1-16,-4 3-1 0,4-3 1 0,2 2-16 0,-2-2 2 0,4 4-1 16,-4-4 1-16,5 0 0 0,-1 0 2 0,-1 0-2 15,1 0 2-15,-1 0-7 0,2 0 0 0,1 0 0 0,-1 0 0 16,0 0-7-16,1 0 2 0,-1 0-1 16,-2 0 0-16,-3 0 0 0,4 0-1 0,-1 0 0 15,1-2 2-15,1-2-4 0,2 1 0 0,0 3 0 16,0-5 0-16,0 1 0 0,1 1 0 0,-1-3 0 15,1 1 0-15,1 1 1 0,-2-1 0 0,-3 3 0 0,-4 2 1 16,3-1-1-16,1-3 0 0,-4 4 0 0,2-2 1 0,-2 2 2 16,0 0 1-16,0 2-1 0,0-2 2 0,0 4-3 15,0-4 0-15,-2 3 1 0,-3 2 0 0,-1-1 5 16,3 7 1-16,1-6-1 0,0 5 1 0,0 3-4 16,2 1 1-16,0 0 0 0,0 5-1 0,2 1 7 0,0-1-1 15,0 0 0-15,-2-1 2 0,0 3-6 0,0-3-1 16,0 1 1-16,0-3 0 0,0 1 5 0,0 3-1 15,0-6 0-15,0-2 2 0,0 0-6 0,0-3-1 16,0-2 1-16,0-2 0 0,0-1 3 0,0-2 2 16,0-2-1-16,0 0 0 0,0-2-5 0,0-2 1 15,0 4 0-15,0-8 0 0,0 1 6 0,2 0 2 16,-1-2 0-16</inkml:trace>
  <inkml:trace contextRef="#ctx0" brushRef="#br2" timeOffset="-38823.73">28631 8663 501 0,'0'0'0'0,"0"0"0"0,0 0 0 0,0 0 211 0,0 0 1 16,0 0-1-16,0 0 1 0,-17 12-208 16,8-9 0-16,0 3 1 0,2-1-1 15,2-5 90-15,0 0 2 0,1 0-1 0,2-7 1 0,0 3-80 16,1-3 1-16,-1 2 0 0,2-4 1 16,2-3-7-16,1 2 2 0,3-1-2 0,2-7 1 0,1 6-5 0,0 3 1 0,0 0 0 15,-2 4-1-15,-2-2-7 0,0 0 2 0,1 5-2 0,1-1 1 0,-4 3-1 16,-3 0 1-16,6 0-1 0,-6 0 1 0,3 3-4 0,1 1 0 15,-4-4 1-15,3 5 0 0,1-1 0 0,-3-3-1 16,-1 3 1-16,0 3 0 0,2-2-4 0,-2 2 2 16,-2-5-2-16,-1 0 2 0,-2 5-1 0,-1 2 2 15,1 1-2-15,-4-3 2 0,-5-1 1 0,0 1-1 0,2-4 1 16,-1 1 1-16,1-3-1 0,0 3 1 16,-2-4-2-16,-2-7 2 0,3 3 0 0,5 3 1 15,-1-3 0-15,2-5 0 0,3 2-1 0,2 2 1 0,1 3 0 16,-1-5 0-16,0 2 0 0,2 1 0 0,0 4 0 15,5-1 0-15,1-3 0 0,-1 2 0 0,0 2 0 16,2-5 0-16,6 3 1 0,1 2 0 0,-2 0 0 16,0 0 2-16,1 4-2 0,-3-1 0 0,-3-1 0 15,-1 0 0-15,1 5 3 0,-2-2 0 0,-3 2 1 16,1 0-1-16,-3 0-1 0,0 0 1 0,0-1-1 16,0-1 0-16,0 2 3 0,0-4 1 0,-5 3-2 15,0-3 2-15,-2-1-2 0,1 0-1 0,3 1 1 0,3-3-1 16,0 0 6-16,-5 2 1 0,5-2 0 15,-2-4 0-15,2-1-5 0,0-5 1 0,0 1 0 0,0-9 1 16,0-3 6-16,2 5 2 0,-1 4-1 0,1 0 0 0,2-1-6 16,-3 3 0-16,-1 5 0 0,0-3 0 0,4 7 5 15,-1-1-1-15,-3 2 1 0,0 0-1 0,0 0-5 16,4 2 1-16,-4-2-1 0,4 9 1 0,-1-6 2 16,2 6 0-16,-3-4 1 0,2 2-1 0,1 5-5 15,2-3 2-15,0 0-1 0,-2-4 1 0,1 2 2 16,-1 2 0-16,-3-5 0 0,-2 1 0 0,0-5-4 0,0 0 1 15,0 0-1-15,0 5 1 0,0-5 0 0,0 0 0 16,-6 0-1-16,1-5 1 0,-5-4-2 0,-1 2-1 16,2 2 1-16,2-4 0 0,0 0 1 0,0 4 0 15,2-4 0-15,1 6 1 0,2-4-3 0,1 1 1 16,-1 3-1-16,2 3 1 0,0 0 0 0,0-5 2 16,0 5 0-16,0 0 0 0,0 0-3 0,0 0 1 15,0 0-1-15,0 0 1 0,0 0 4 0,0 5-1 0,0-5 1 16,3 3 0-16,-3-3-3 0,4 4 1 0,-1 1-2 15,1-5 2-15,3 4 3 0,-3-4 0 0,1 1 0 16,-2 1 1-16,1-2-6 0,-1 0 2 0,-3 0 0 16,0 0-1-16,0 0 4 0,4 5 2 0,-4-5-2 15,3 4 1-15,-3-4-4 0,0 0-1 0,0 0 1 16</inkml:trace>
  <inkml:trace contextRef="#ctx0" brushRef="#br2" timeOffset="-37824.48">28607 9071 1569 0,'0'0'0'0,"0"0"0"0,0 0 0 16,0 0 40-16,0 0-1 0,0 0 0 0,0 0 1 0,0 0-25 0,0 0 1 16,3-18 0-16,-3 16-1 0,0-5 39 0,0 0 0 15,2 0 0-15,-2 4 0 0,0 1-37 0,5-1 1 16,-5 3-2-16,0-4 2 0,0 4-12 15,-3-4 0-15,3 4-1 0,0-5 1 16,-2 2-3-16,-1 1 2 0,-1 0-1 0,-7 2 1 16,-1 0-6-16,0 0 1 0,1 0 0 0,-5 2 0 0,-5 1-2 0,2 1 2 0,3-1 0 15,0 3 0-15,2 3-11 0,1 1 1 0,1 2 0 16,0-3 0-16,3 0 3 0,2 2 0 0,2-3 1 16,-2-2-1-16,1-1-11 0,3-2 0 0,1 6 0 15,-2-7 1-15,1 2 7 0,1-1 0 0,0 1 0 16,1 3 0-16,2 0-5 0,1-4 1 0,0 1-1 15,-2-4 2-15,2 5 4 0,1-2 0 0,1 1 0 16,-1 1 1-16,4 4 2 0,0 0 1 0,-1-4-1 0,1 2 2 16,5 4-1-16,2 1 2 0,-1-3-2 0,-5 3 2 15,3 0 2-15,0 1 1 0,-1-8-1 0,-5 0 1 16,1 4-2-16,-1 2 2 0,-1-1 0 0,-3 3 0 16,-1-5 0-16,0 5 0 0,-1-6 0 0,-5 9 2 0,-1-1-2 15,-2 1 0-15,-1-5 0 0,-1 1 1 0,2-3 2 16,-1-2 0-16,-3 2 1 0,-1-6-1 0,2 4-1 15,1-5 2-15,-1 0-2 0,-6 0 1 0,4-1 8 16,4-1-1-16,-3-3 0 0,1-1 1 0,1 1-4 0,4-3-1 16,-3 1 1-16,-3 0 0 0,5-2 9 0,2-2-1 15,1-1 1-15,2 1 0 0,1-2-7 0,0-3 0 16,-2 0 0-16</inkml:trace>
  <inkml:trace contextRef="#ctx0" brushRef="#br2" timeOffset="-37059.56">28912 8897 1482 0,'0'0'0'0,"0"0"0"0,0 0 0 0,0 0 38 16,0 0 0-16,0 0 0 0,0 0 1 0,0 0-25 0,0 0 2 16,0 0 0-16,0 0-1 0,-18 19 31 0,11-17 0 0,0 5 0 0,-7 3 1 15,-2 6-31-15,4 0 1 0,1-5 0 0,2 1 0 0,4-3-3 0,0-4 1 0,-2 0-1 0,1 0 2 0,6-5-7 16,0 0 0-16,-1 2 0 0,1-2 0 0,1 4-8 0,-1-4 1 0,0 0 1 16,0 0-1-16,4 0-1 0,-4 0 1 0,5-6-1 15,2-2 2-15,6-6-3 0,1 0 0 0,-4-4 0 16,-1 6 0-16,0-1 0 0,0 6 0 0,-2-5 0 15,-2 0 0-15,1 3 0 0,1 2 0 0,-2-2 0 0,-2-5 0 16,1 3 0-16,-1 10 0 0,-3 1 0 16,0-4 0-16,0 4 0 0,0 0 0 0,0 0 0 0,0 0 1 15,0 0-1-15,2 4 0 0,-2-4 0 0,-7 5 1 0,-2 4-1 16,-1 3 1-16,-1 0 0 0,-3 4 0 0,0 2-1 16,3-8 1-16,3-1-1 0,0 5 1 0,5-5 1 15,-1-4-1-15,-1-3 0 0,-2 2 0 0,7-4 0 16,0 0 0-16,0 0 0 0,2 3 0 0,-2-3 1 15,0 0 0-15,3-3-1 0,-3 3 1 0,4-7-1 16,-2 1 0-16,1 1 1 0,4-4 0 0,4-3 0 0,3 1 0 16,0-5 1-16,-2 8 0 0,1-1-2 15,-3 5 1-15,-3-4 0 0,0 4 1 0,0 1-1 0,1-3 0 16,-3 3 0-16,-2-3 2 0,-3 1-2 0,0 5 0 16,0 0 1-16</inkml:trace>
  <inkml:trace contextRef="#ctx0" brushRef="#br2" timeOffset="-28434.88">27379 8585 590 0,'0'0'0'0,"0"0"0"0,0 0 0 0,-19 0 1 15,15 4 1-15,4-4-1 16,-3 0 2-16,3 0-2 0,0 0 0 0,3 3 0 16,-1-8 1-16,0 1 7 0,-2 4 0 15,3-3 0-15,-3-1 0 0,0 4-3 0,2-5 0 0,-2 5 0 0,4-3 1 0,-1-1 15 0,1 1 2 0,-4 3-1 16,5-2 1-16,2 0-13 0,2 0 1 0,1-1 1 0,8-1-1 0,5 1 29 15,0 1 0-15,-2-1-1 0,4-3 2 16,3 3-26-16,-2-3-1 0,-1 1 1 0,3 3 1 0,0 1-8 16,-1 1 1-16,3 0 0 0,3 0 0 0,3 0-4 15,-3 0 1-15,3 3-1 0,2 2 1 0,1-5 2 16,-2 0 1-16,2 4 0 0,2 1 0 0,-4 1-4 0,-6-6 1 16,-1 0-1-16,-5 3 1 0,0-3 4 0,-2-3 2 15,-4 3-1-15,-3 3 0 0,3-3-5 0,-5-3 1 16,-3 3 0-16,-4 0 0 0,-2 0 13 0,1 0 0 15,-5-8 1-15,-1 8-1 0,0-3-10 0,0 3 0 16,0 0 1-16,0 0-1 0,0 0 16 0,0 0 0 16,0 0 0-16,0 0 0 0,0 0-15 0,0 0 1 15,0 0 0-15,0 0 0 0,-5 0 11 0,-2 0 0 0,2-4 0 16,-1-1 1-16,-1 2-14 0,0-1 1 0,2 1 1 16,-2 1-1-16,-4 0 7 0,1-1 0 0,-1-1 0 15,1 4 1-15,-4 4-10 0,-2-4 2 0,0 0-2 16,2 3 1-16,-2-3 5 0,2 2 1 0,3 0-1 15,2 1 1-15,2 1-8 0,2-3 1 0,0-1-1 16,1 4 1-16,4-4 4 0,-3 3-1 0,3-3 1 16,-4 4-1-16,4-4-5 0,-3 0 1 0,3 0-1 15,-4 0 1-15,1 0 7 0,-3 0 0 0,1 0 0 0,-2 2 1 16,-5-1-8-16,-4 1 1 0,0 7-1 0,0 0 1 16,2-4 11-16,1-1 1 0,1-1-1 0,5-3 2 0,2 4-12 15,-1-4 0-15,1 1 0 0,2-1 0 16,-1 0 9-16,1 0-1 0,3 0 0 0,-6 2 1 0,3-2-10 15,3 0 1-15,-4 0-1 0,4 0 2 0,0 0 5 16,0 0 3-16,0 0-1 0,0 0 0 0,0 0-9 16,0 0 0-16,0 0 0 0,0 0 1 0,0 0 4 15,0 0-1-15,0 0 1 0,0 0 1 0,0 0-7 16,0 0 0-16,0 0 0 0,0 0 0 0,-5 0 2 16,1 0 1-16,1-2-1 0,1 1 2 0,0-3-7 0,2 4 2 15,-3-5 0-15,3 5 0 0,-2-4 0 0,2 4 1 16,4 0 0-16,-4 0 0 0,7 0-4 0,1 0 1 15,3 0 0-15,7-3 0 0,6 3 2 0,1-4 0 16,2 3 0-16,1-1 1 0,-2 0-3 0,1 2-1 16,1-3 1-16,0 3-1 0,0-8 3 0,-1 5 0 15,-2 3 0-15,13 0 0 0,-1 0-3 0,-7-4 1 0,-3 1 0 16,-2 3-1-16,-1-2 2 0,-1 0 0 0,-2 1-1 16,0 2 1-16,1 1-2 0,-3 0-1 0,-3 1 1 15,-4 1 0-15,-1-8 1 0,-6 4 1 0,-1 0-2 16,-4 4 2-16,0-4-3 0,-6 0 1 0,3 0-1 15,-2 2 1-15,-4-2 1 0,-2-2-1 0,2 2 1 16,-5 2 0-16,-3-1-2 0,1-1 0 0,0-1 1 16,2 1-1-16,3 0 2 0,2 0 0 0,0-2-1 15,4-2 1-15,2 1-3 0,-1-1 2 0,-1 3-2 0,0-3 1 16,1 4 1-16,1-3-1 0,-1-1 1 0</inkml:trace>
  <inkml:trace contextRef="#ctx0" brushRef="#br2" timeOffset="-28051.4">28344 8274 1808 0,'0'0'0'0,"0"0"0"0,0 0 0 16,0 0 49-16,0 0 0 0,0 0 0 0,0 0 1 0,0 0-33 0,0 0 0 0,0 0-1 0,0 0 1 0,0 0 46 15,18-2 0-15,-18 2 0 0,0 4 1 0,1-1-46 0,1 4 0 0,2 0 0 16,-1-1 0-16,4 4-8 0,6-1 0 0,1-2 0 16,5 3 1-16,4-1-4 15,-2-3-1-15,-1 1 1 0,-5 1 0 16,0-1-8-16,-5 4 1 0,-3-2 0 15,-2 3 0-15,-3 0-1 0,-4-1 1 0,-3-6 0 0,-2 6 0 16,-2-1-10-16,1 3 1 16,-3-6-1-16,-3 5 1 0,-2 2 2 0,0-3 0 15,0-4 0-15,0 5 2 0,0-1-9 0,1-3 2 16,-5 3-2-16,3-2 2 0,1-4 3 0,0 2 1 16,0-4 0-16,-4-6 1 0,6 5-6 0,4-1 1 0,-3-4 0 0</inkml:trace>
  <inkml:trace contextRef="#ctx0" brushRef="#br2" timeOffset="-26800.97">28011 7774 1269 0,'0'0'0'0,"0"0"0"0,0 0 0 0,0 0 15 15,-7-19 1-15,1 19 0 0,-1 0 1 16,0-4-8-16,2 3 0 0,0 1 0 0,-1 0 1 16,3 0 17-16,3 0 0 0,-6 1-1 15,3-2 1-15,3 1-14 0,-4-2 0 0,4 2 0 0,-3 2 0 16,3-2-2-16,-4 0 2 0,4 0-2 0,-3 0 1 0,3 0-5 0,-2 0 1 15,-3 0 0-15,-1 0-1 0,-1 0-5 0,0 0 0 0,2 0 0 16,-6 0 0-16,-1 0-1 0,0 1 2 0,1-1-2 16,2 0 1-16,1 2-2 0,0 0 0 0,3 1 0 15,0-3 0-15,1 2 0 0,4-2 0 0,-5 7 0 16,0-7 0-16,-1 4-1 0,3 1 1 0,1 4 0 16,-3-6 0-16,-2 8-1 0,0-1 1 0,1 3 0 15,3-1 0-15,-1 6-1 0,3 1 1 0,-5-7 0 0,5 4 0 16,1-4-1-16,3-1 1 0,1-2 0 15,-1 0 0-15,2 3 0 0,-1-3 0 0,3-6 0 16,0 6 0-16,2-4 0 0,0 2 0 0,0-7 0 0,1 2 0 16,3 0 2-16,1-2 0 0,-4-2 0 0,-3 0 2 0,2-1-2 15,0-1 0-15,-2 1 0 0,-2-2 1 0,2-1 3 16,-3 3 1-16,-1 3 0 0,3-4 1 0,-6 4-4 16,1 0 2-16,-1 0-2 0</inkml:trace>
  <inkml:trace contextRef="#ctx0" brushRef="#br2" timeOffset="-22674.48">28000 7736 1180 0,'0'0'0'0,"0"0"0"0,0 0 0 15,0 0 27-15,0 0 0 0,0 0 0 0,0 0 1 0,0 0-16 16,0 0 2-16,0 0-2 0,0 0 2 0,0 0 21 0,0 0 1 15,0 0 0-15,5-16 1 0,-5 16-22 0,0-6 1 16,0 6-2-16,0-3 2 0,0 3-11 0,0-4 2 16,0 4-1-16,-5 0 1 0,1 0-3 15,4 0 1-15,-3 0-1 0,3 0 1 0,-4-7-5 0,3 6 0 0,-3-3 0 0,1 4 0 16,3 0 0-16,-4-7 0 0,4 7 0 0,-3-3 0 0,-1-1-4 16,0 1 2-16,4 3 0 0,-5-6-1 0,2 3 1 0,3 3 0 15,-6 0 0-15,3 0 1 0,-1 0-7 0,1 0 1 16,1 0 0-16,-3 0 1 0,1 0 0 15,1 3 1-15,-3-3 0 0,-1 2 0 0,-3 2-1 0,3-1-1 16,0 1 0-16,0-1 2 0,0 4-1 0,-1 0 1 0,1-2 1 16,0-1-1-16,0-1 0 0,-2 6-1 0,-1-3 1 15,-2-3 0-15,-1 2 1 0,4 6 0 0,-1-4 0 16,3 0 0-16,0 4 0 0,-2 1-1 0,5-9 1 16,4 3 1-16,-3 2-1 0,1 1 1 0,0 2-1 15,4-6 1-15,3 2 1 0,-3 0 1 0,2 2 0 16,3 0-1-16,1 5 1 0,3-2 0 0,1-1 0 15,3-4 0-15,-1 1 1 0,-4-2 0 0,-1-6 0 16,-2 3 0-16,2-1 0 0,2-2 0 0,-3 0 0 16,-2-2 0-16,1 4 0 0,0-2 0 0,0 0 0 15,0 0 1-15,2-2-1 0,-4-3 0 0,2 3 0 0,-2 0 1 16,6-5 1-16,-1 2 1 0,-2-2-1 0,-3 2 1 16,-2 1-2-16,-1-3 2 0,0 2-1 0</inkml:trace>
  <inkml:trace contextRef="#ctx0" brushRef="#br2" timeOffset="-9738.34">27102 5519 602 0,'0'0'0'0,"0"0"0"15,0 0 0-15,-17-5 3 0,17 5 1 0,-4 0-1 0,-3-4 2 0,2 4-3 16,-1-5 1-16,1 5 0 0,0-4 0 0,-1 3 9 0,3 1 1 0,-6 0-1 15,-5 0 1-15,-2 5-5 0,0 0 0 0,2 4 0 0,-9 3 0 0,0 4 8 16,2 0 0-16,0-5 0 0,0-3 1 16,0 6-8-16,1 2 1 0,1-3-1 0,1 2 1 0,4 1 17 0,2 0 1 0,-2-2-1 0,1 4 1 15,4 1-16-15,4-8 2 0,2 3-1 0,-3 7 1 0,5-4-2 0,1-3 0 16,3 1 1-16,1 2 0 0,1-3-5 0,4-5 0 0,1 3 0 16,3-3 0-16,1 10 3 0,3-4 1 15,1-1 1-15,-2-6-1 0,-2 1-5 0,2 2 1 0,3-2-1 16,2-1 1-16,4-4 10 0,-2 1 1 0,0-1 0 15,18-4 0-15,-4-4-8 0,-7-1-1 0,-4-7 0 16,1-4 1-16,-1 0 9 0,-3-2 2 0,-4 2-2 16</inkml:trace>
  <inkml:trace contextRef="#ctx0" brushRef="#br2" timeOffset="-8971.69">26652 5276 1004 0,'0'0'0'0,"0"0"0"0,0 0 0 16,0 0 23-16,0 0 1 0,0 0 0 0,0 0-1 0,0 0-12 0,0 0 2 0,0 0-1 0,20-19 0 0,-15 8 23 16,0-1 1-16,1 5 0 0,2-5 0 0,5-1-22 15,-1-3 1-15,-3 4 0 0,0-2 0 0,0 5-5 0,1 2 2 16,-1 0-1-16,-4 4 0 0,1-3-4 0,-1 6 1 15,2-3-2-15,2-1 2 0,3 4-7 0,0-3 1 16,-1 1-1-16,1 2 1 0,4 5-1 0,-3-1 0 16,-5-1 0-16,1 6 0 0,2 2-1 0,-2 1 0 15,-4 6 0-15,2 3 0 0,-2 3 0 0,1-1 0 16,-5-3 0-16,3 3 0 0,3-2-2 0,2-11 0 0,0 2 0 16,-1 6-1-16,8-9 1 0,0-6 1 0,0 3-1 15,2-3 1-15,3-6-3 0,2-3 2 0,1-4 0 16,5-6 0-16,-1-7-1 0,-2-1 1 15,3-5 0-15,-1-2 0 0,0 4 1 0,0-1 1 16,-3-5 0-16,-9 8 0 0,0 6-2 16,0 1 2-16,-2 1 0 0</inkml:trace>
  <inkml:trace contextRef="#ctx0" brushRef="#br2" timeOffset="-8224.43">27386 5612 916 0,'0'0'0'16,"0"0"0"-16,0 0 0 0,0 0 16 0,0 0 0 0,0 0-1 15,0 0 2-15,25 0-8 0,-13 2 0 16,2 0 0-16,4-1 1 0,3 3 20 16,0 0-1-16,-1-4 0 0,8 1 1 0,-2 3-16 0,-4-1-1 15,-5-3 1-15,3 4-1 0,-5-4 4 0,-2 0 1 0,-1-4-1 16,-3-1 1-16,-2 3-8 0,-3 1 0 0,-3-7 0 15</inkml:trace>
  <inkml:trace contextRef="#ctx0" brushRef="#br2" timeOffset="-8024.99">27395 5781 1054 0,'0'0'0'0,"0"0"0"16,0 0 0-16,0 0 13 0,0 0-1 0,0 0 0 15,16 12 1-15,-6-8-5 0,3-4-1 0,-1 2 1 16,0 5 0-16,3-2 12 0,-1-1 2 0,-2-1-1 0,2-1 0 16,7-2-9-16,0-2-1 0,1 2 0 0,2-3 0 15,-4-3 8-15,-1-6 0 0,2 1 0 0,-5 6 1 0,-2-2-10 16,0 2 1-16,2-4-1 0,-2 4 1 16,-3-2-1-16,-2 1 1 0,-4 3 1 15</inkml:trace>
  <inkml:trace contextRef="#ctx0" brushRef="#br2" timeOffset="-5909.25">28469 5436 1255 0,'0'0'0'0,"0"0"0"15,0 0 0-15,0 0 5 0,0 0-1 0,4-23 1 16,-3 20-1-16,1-6 0 0,0 4-1 0,-2 0 0 15,0 1 1-15,0-5 35 0,0 2 1 16,0 0 0-16,0 2 0 0,0 0-24 0,0 1-1 0,-2-3 1 16,-1 4 0-16,-3-1 19 0,1 0-1 0,2 4 1 0,-1-3 1 0,-3-1-21 15,-2 3-1-15,-1-3 1 0,-5 4 1 0,0 0 17 0,-3 4 2 0,-1-3 0 16,-3 6 0-16,5-3-21 0,3 3 1 0,0 0-1 16,-2 5 1-16,-4-3 0 0,-8 12 14 0,14-10-14 0,0 10-6 15,1-5 0-15,1 5 0 0,2-3 0 16,1 3 10-16,-9 31 20 0,11-25-20 15,4 3-9-15,1-6 0 0,2-6 0 0,3 7 1 0,3-1 9 0,9 18 23 16,-2-20-22-16,1-5-9 0,2-1-1 16,0-2 0-16,1 0 0 0,4 2 7 0,-1-6 1 15,-3 1 0-15,-1-2 0 0,0 0-8 0,4-2-1 0,-4-2 0 16,-2-5 1-16,2 0 7 0,-1 0 0 0,-1 0 0 16,-1-5 1-16,-1-2-9 0,1-2 0 0,-1 2 0 15,-2 1 1-15,-1-2 8 0,0-1 1 0,-2 2-1 16</inkml:trace>
  <inkml:trace contextRef="#ctx0" brushRef="#br2" timeOffset="-4830.6">28790 5612 1821 0,'0'0'0'0,"0"0"0"0,0 0 0 0,0 0 47 0,0 0 0 0,0 0 0 15,0 0 0-15,18 5-30 0,-11-5 0 0,2-1 0 0,3-3 0 0,4-3 39 0,5 2 1 0,0 1 0 0,0-6 0 0,1 3-40 16,-3 2 1-16,-3 1-1 0,-2-1 1 0,-2 3 12 0,-1 2 1 0,-2-4-1 0,-2 1 0 0,-2 3-16 0,-1 0-1 0,-1 0 1 0,1 3 0 0,-4-3-9 0,0 0-1 0,0-3 1 0,0 3 0 0,0 0-1 16,0 0-1-16,0 0 0 0</inkml:trace>
  <inkml:trace contextRef="#ctx0" brushRef="#br2" timeOffset="-4636.39">28878 5371 1532 0,'0'0'0'16,"0"0"0"-16,-1-5 0 0,1 5 25 0,1-4 1 16,-1 4-1-16,-3-3 0 0,3 3-12 0,0 0-1 0,0 0 0 15,0 0 2-15,0 0 12 0,0 3 1 0,2 1-2 0,-2 5 2 16,0 3-14-16,1 4-1 0,1 8 0 0,-2 6 2 0,2 2-5 0,0 5 0 0,1-4 0 0,1-4 0 16,1 4-4-16,0-8 1 0,-1 1 0 0,-1 2 0 0,3-5-6 0,-1-4 1 0,-2 1-1 0,-1 3 2 0,2-9-2 0,-1-4 1 0,1-1-1 0,-1-2 1 15,1 0-1-15,-2-3 0 0,-2-4 0 0,7 1 0 0,-2-4 0 16,-5 1 0-16,0-5 0 0</inkml:trace>
  <inkml:trace contextRef="#ctx0" brushRef="#br2" timeOffset="-3828.47">29288 5093 1218 0,'0'0'0'0,"0"0"0"0,0 0 0 0,0 0 15 16,0 0-1-16,0 0 1 0,0 0 1 0,0 0-7 15,0 0 0-15,-14 20 0 0,14-5 0 0,0 1 19 0,0 11 1 16,0-4 0-16,-2 22 0 0,-2 5-15 16,1-12-1-16,1 6 1 0,-2-3-1 15,3 8 13-15,-1-9 1 0,-2 3 0 0,1-17 0 16,3 6-15-16,0-1 1 0,-2-4 0 16,-3 8 0-16,1-7 0 0,4-9 0 0,0 8 1 0,-2 6-1 0,4-6-5 0,2-10 0 0,-4-5 0 15,0-3 1-15,0-5 1 0,0-4 0 0,0 0 0 16,0 0 1-16,0-4-4 0,0-1 0 0,2 1-1 15,-1-20 1-15,5-4 2 0,1-6 0 0,-2 1 0 16,-2 17 1-16,1-5-4 0,1 2 0 0,1-3 0 16,2 3 1-16,3 2 1 0,-2 4 1 0,-2-3-2 15,2-6 2-15,3 7-3 0,-1 7 0 0,-4 1-1 0,-4 1 2 16,1 6 2-16,1 0 0 0,-1 6 0 0,-1-6 1 16,-1 3-4-16,0 6 0 0,-1-6 0 0,1 8 1 15,-2 10 2-15,0 0 0 0,0 0 0 0,0-3 0 16,0 0-4-16,0-1 1 0,0-1-1 0,2 5 2 15,0-9 9-15,-1 2 1 0,1 1-2 0,0 6 2 16,1-9-8-16,-1-3 1 0,-4-6-1 0,1-1 1 0,2 2 8 16,-1-4 1-16,0 0-1 0,0 0 1 0,2-4-8 15,-2 4-1-15,0-2 0 0</inkml:trace>
  <inkml:trace contextRef="#ctx0" brushRef="#br2" timeOffset="-3533.27">29686 5292 1532 0,'0'0'0'0,"0"0"0"0,0 0 0 16,-21 5 52-16,12-1 1 0,2-1 0 0,-3 8-1 0,-3 3-35 0,3 4 0 0,3 3 0 0,-2 2 1 16,2 5 55-16,1 2 0 0,-2-2 0 0,-3-4-1 0,4 10-54 0,3-6 0 0,1 0 0 0,-1-2 0 0,4 3 7 15,0-3 0-15,-1 0-1 0,-1-13 1 0,4-1-13 0,1-3 1 0,1 5-1 16,-1 2 0-16,1-2-7 0,1-4-1 0,2 1 1 16,2 1-1-16,2-3 0 0,-3-5-1 0,-2-3 0 15,-3-1 2-15,1 0-5 0,-1 0 0 0,-3 0 0 0</inkml:trace>
  <inkml:trace contextRef="#ctx0" brushRef="#br2" timeOffset="-3029.48">29916 5359 1507 0,'0'0'0'0,"0"0"0"0,0 0 0 16,0 0 16-16,0 0 2 0,0 0 0 0,0 0 0 0,-18 5-8 15,16-3 1-15,-1 0-1 16,-1 5 0-16,-1 2 26 0,-4-2 0 16,0 0-1-16,0 1 1 0,-1 5-21 0,1-3 1 0,4-1-2 15,-1-2 2-15,3-2 1 0,1 6 1 16,-1-6 0-16,-1-1 0 0,2-1-8 0,0 1 0 0,2-2 0 16,0-1 0-16,0-1-3 0,4 4 1 0,0-4-2 0,-4 0 2 0,5 3-3 0,0-3 0 0,0 2 0 15,2 2 0-15,6-1-1 0,1 1 0 0,-2-3 0 16,-1-1 0-16,-1 4-2 0,3 1 2 0,-3-1-1 15,-3-4 0-15,-3 5 2 0,-2 2-1 0,-1-2 1 0,-1-1-1 0,0-4 0 16,0 5-1-16,0-1 1 0,-1 3-1 0,-5-2 4 16,1 2 0-16,-2 0 0 0,-5 9 1 0,-2 3-3 15,1-3 0-15,4-9 1 0,-1 2-1 0,-1 0 7 16,2-4-1-16,-3 0 0 0,0-5 0 0,3 4-4 16,2-3 1-16,0-2-1 0,0 1 0 0,2 1 6 0,1 1 0 15,0 0 0-15</inkml:trace>
  <inkml:trace contextRef="#ctx0" brushRef="#br2" timeOffset="-2660.79">30062 5070 1620 0,'0'0'0'0,"0"0"0"0,0 0 0 15,-18 7 43-15,13-1 0 0,2 2 1 0,1 1 0 16,0 4-28-16,0-5 0 0,0 1 0 0,-1-2 1 16,1 0 42-16,0 6 1 0,1-5-1 0,-3 5 2 0,1-8-44 0,1 2 1 0,0-3 0 0,0 4 0 0,1-6 1 15,1-2 0-15,-4 4 0 0</inkml:trace>
  <inkml:trace contextRef="#ctx0" brushRef="#br2" timeOffset="-2126.7">30185 5165 1369 0,'0'0'0'0,"0"0"0"0,0 0 0 15,0 0 16-15,-17-8 1 0,17 8 0 0,3 0 1 0,1 0-9 0,-1 0 1 16,1 0 0-16,-1 3 0 0,3 1 14 0,1-3-1 16,0 5 1-16,0 1 0 0,2 1-13 0,1 8 1 15,-1 0 0-15,0 7 1 0,-2 3-8 16,-2-1 1-16,-1 0 0 16,-2 17-1-16,-1-2-1 0,-1 1 0 15,-5-8 1-15,-2-6-1 0,0 4-4 0,0-6 0 0,-4 1 0 0,-3 4 1 16,2-5-1-16,-2-2 0 0,-7 0 0 0,-2 1 1 15,1-8-1-15,1-2 0 0,-5 4 0 0,5-8 0 0,1-3 0 0,1-3 0 16,-2-2 0-16</inkml:trace>
  <inkml:trace contextRef="#ctx0" brushRef="#br2" timeOffset="-1435.52">30436 5493 1180 0,'0'0'0'15,"0"0"0"-15,0 0 0 0,0 0 15 0,0 0 0 0,18-9 1 0,-13 5 0 0,2 1-7 0,0 3 0 0,0-4 0 0,2 4 0 0,5 0 21 16,0 0 1-16,0 0 0 0,4 0 0 0,1 0-17 15,-1 0 0-15,-2 0 0 0,0-3 0 0,1 3 8 16,-1 0 0-16,-4-4-1 0,-1-1 2 0,0 1-12 16,-1 1 0-16,-1 1 0 0</inkml:trace>
  <inkml:trace contextRef="#ctx0" brushRef="#br2" timeOffset="-332.95">31073 4953 1206 0,'0'0'0'0,"0"0"0"0,0 0 0 0,-21 8 19 0,17-8 0 0,0 4 0 16,-1-2 0-16,0 6-9 0,1 1 0 0,1 3 0 15,-2 3 2-15,-1 4 11 0,1 6 2 16,0-6-1-16,-4 16 0 0,-2 4-13 16,2 5 2-16,1 2-1 0,-3 8 0 15,4-10 6-15,2 0 0 0,-1-5 0 16,-2 3 0-16,2-7-8 0,5 0 0 0,-3-10 1 0,-1-2-1 0,3 3-7 0,2-6 2 0,-2-5-1 16,0-4 1-16,4-2-2 0,0 0 0 0,-4-6 1 15,2-3-1-15,0 0 1 0,0 0 2 0,4 0-1 0,-4 0 0 16,0 0-1-16,0 0-1 0,0-3 0 0,1-10 2 15,3-1 0-15,0-3 2 0,-1-6 0 0,6-9 0 16,3 13-3-16,-3 3 1 0,0 0-1 0,0-3 2 16,3 3 4-16,-1 9 0 0,-4-6 0 0,0-2 1 0,3 2-4 15,-1 10 0-15,-4-4-1 0,1 5 1 0,1-3 7 16,-2-2-1-16,-1 5 0 0,1-2 2 0,2 4-7 16,-2 0 1-16,-1 0-1 0,-4 0 1 0,5 6 17 15,-1-3-1-15,-1 1 1 0,1 3 0 0,-1 3-14 16,-1-1 1-16,-2 3-1 0,0 4 1 0,0 4 16 0,0 1 0 15,0-7 0-15,-4 2 0 0,1-1-15 16,-1-4-1-16,-1-4 0 0,0-2 1 0,5-1 12 0,0-2 1 16,0-2 0-16,0 0 0 0,0 0-15 0,1-2 1 15,-1 2 0-15</inkml:trace>
  <inkml:trace contextRef="#ctx0" brushRef="#br2" timeOffset="257.14">31411 5118 1670 0,'0'0'0'0,"0"0"0"0,0 0 0 0,-19-2 51 16,12 2-1-16,3 5 1 0,3-1 1 0,-1-1-36 0,-2 6 1 15,-1-3 0-15,0 2 1 0,-1 5 48 0,1 4 0 0,-2 1 1 16,-5 17 0-16,-1 0-49 0,5-3 0 0,-1-6 0 16,3 11 0-16,1-10 2 0,0-5 0 15,0 5 0-15,1-3 2 0,2-4-12 0,2 1 1 16,2 0 0-16,0-7 0 0,-2 2-9 0,2-6 0 16,3 6-1-16,2-5 1 0,-4-2-1 15,1-2 0-15,1-2 1 0,2 2 0 0,0-2-3 0,0 2 1 16,0-7 0-16,-3 0 0 0,1 0-1 0,2 0 1 0,-1 0 0 15</inkml:trace>
  <inkml:trace contextRef="#ctx0" brushRef="#br2" timeOffset="849.76">31655 5183 1306 0,'0'0'0'0,"0"0"0"0,0 0 0 0,0 0 15 16,-18-9 1-16,15 9 0 0,3 0 0 0,-4-3-7 15,4 3 0-15,-5-7 0 0,1 7 1 0,1-4 8 16,-1 4 0-16,1 0-1 0,-1 4 3 0,-3-3-10 15,-2 5 0-15,-1-3 0 0,-1 1 0 16,1 4-7-16,-1 0 1 0,2 0-1 0,2-4 2 0,2 1-3 0,-1 0 1 0,-1 2-1 0,2-1 2 0,2-1-4 0,1 0 0 16,0 2 0-16,-1 4 0 0,1-4 0 0,2-4 0 0,0 3 0 0,0-3 0 15,3 2-2-15,-1-1-1 0,-2-4 1 0,2 5 0 0,3-1 0 16,2-1-1-16,0-3 1 0,0 4 1 16,2-1-2-16,0 3 0 0,-2-5 0 0,0 1 1 0,2 2-1 15,0-1 1-15,-2 2 0 0,-2 2 0 0,4 2 2 16,0-3 0-16,-2-3 0 0,-4 2 0 0,1 2 0 15,-1-1 0-15,-1-3 0 0,0 2 0 0,1 3 4 0,-1-1 1 16,-4-2-1-16,1 2 1 0,-1 2-2 16,-2-2 0-16,-1 0 1 0,-2-4-1 0,0 4 9 0,2-1 1 15,-2 1-1-15,-2 1 2 0,-2-1-6 0,2 2-1 16,2-3 1-16,4-5 0 0,-3 3 11 0,1-1 1 16,2-3-1-16,3 0 2 0,-4 0-11 0,4 0 1 15,-3 0 0-15,3 0 0 0,-4 0 10 0,4 0 0 16,-3 0-1-16</inkml:trace>
  <inkml:trace contextRef="#ctx0" brushRef="#br2" timeOffset="1565.25">31757 5028 1394 0,'0'0'0'0,"0"0"0"0,0 0 0 16,0 0 34-16,-9-17 1 0,9 17 0 0,0 0-1 0,0 0-19 0,0 0 0 0,0 0-1 15,0 0 2-15,0 0 40 0,4 0 1 0,-4 0-1 0,3 3 2 16,-3-3-42-16,6 4 2 0,-3 1-1 0,2-2 1 0,4 10-2 16,2-1 0-16,-2-3-1 15,-2 5 2-15,2 9-8 0,1-4 0 0,-1 6 0 16,-4-6 1-16,2 11-9 0,-1-5 0 0,-3-2 1 15,-1 6-1-15,1-2 0 0,1-6 0 16,-2 7 0-16,-4 4 0 0,2-9-2 16,2-6 1-16,-6 4-1 0,-3 0 1 15,0 1-1-15,0-5 1 0,0 1-1 16,0-10 1-16,0 8-4 0,0-3 2 0,0-5 0 0,-2-2 0 0,-3-1-1 0,1-1 1 0,4-1 0 0,2-5 0 0,-1 1-2 0,1-3 1 16,-2-1-1-16</inkml:trace>
  <inkml:trace contextRef="#ctx0" brushRef="#br2" timeOffset="21793.58">26016 6437 627 0,'0'0'0'0,"0"0"0"0,0 0 0 0,1-23 7 0,1 18 0 16,-2 2 1-16,-2 1 0 16,1-5-3-16,1 5 0 0,0 2 1 0,0-3-1 15,0 3 21-15,0 0 1 0,0 0-1 0,0 0 1 16,0 0-15-16,0 0 1 0,0 0-1 0,0 0 1 0,0 0 9 16,0 0 0-16,-6 0-1 0,1 0 2 0,-2 0-12 15,0 3 0-15,0-3 1 0,-2 2 0 0,-5 1 27 0,-2 3 2 0,0-3-2 16,2 2 1-16,0 4-24 0,2 2 0 0,-1-4-1 0,1 0 1 0,0 3-1 15,1 1 0-15,4 1 1 0,-4-1 0 0,4 3-7 0,2 0 0 0,1-3 0 16,1-3 1-16,5 1 4 0,1 0 2 0,-1-2 0 16,2-4 0-16,3-3-7 0,1 0 0 15,3-3 0-15,3-6 0 0,5-1 10 0,-1-1 0 16,-2-3 0-16,0-5 0 0,2 5-9 0,-1-1 1 0,-1 0-1 16,-2-1 1-16,2-2 9 0,-2 9-1 0,-3 1 0 15,-4-1 0-15,0 4-9 0,-2 1 1 0,-1 8-1 16,-3-1 1-16,1 1 19 0,-2 1-1 0,-2 0 0 15,1 13 0-15,-5 5-15 0,3 1-1 0,-1 3 1 16,-1 3-1-16,0-2 17 0,-1 3 1 0,-1 5-1 16,-1-1 0-16,-1-2-16 0,0-5-1 0,-2 0 1 15,-1 6 0-15,1-4 14 0,3-4 1 0,-5 2 1 16,1-3-1-16,0-4-16 0,1 0 1 0,0-3-1 0,-1-6 1 16,1 0 14-16,3-6 1 0,-1-3-1 0,0-3 1 15,2 0-15-15,-2-7-1 0,4-2 1 0,-2-3-1 16,1 0 8-16,3-2 2 0,1 0-1 0,0-1 1 0,2 0-12 15,4 2 0-15,-1 1 0 0,1-2 2 0,3-2 6 16,0 6 0-16,2-3 0 0,-4 4 1 0,4-3-10 16,2 3 1-16,-4-5-1 0,1 4 2 0,1-1 6 15,-5 2 0-15,1 1 0 0</inkml:trace>
  <inkml:trace contextRef="#ctx0" brushRef="#br2" timeOffset="22443.16">26224 6506 1758 0,'0'0'0'0,"0"0"0"0,0 0 0 0,-14 28 49 0,8-14 1 0,3 2-1 16,1 0 2-16,0 5-35 0,2-5 1 0,2-4 0 0,2 4 0 0,3-4 29 0,1-5 0 0,1 2 0 15,0 0 0-15,2 0-30 0,-1-9 1 0,-1 0-1 16,0 0 1-16,1-9-1 0,-1 4 0 0,0-6-1 16,0 4 1-16,-2-2-7 0,-3 0 0 15,-3-3 0-15,3-4 1 0,-2 4-9 0,-2-2 0 0,-2 1 0 16,-2 3 2-16,-1 3-2 0,-2 2 0 0,0-1 0 0,0 3 0 0,-2-1-2 15,0 1 1-15,0 1-1 0,2 2 1 0,0 2-1 16,0 1 1-16,0-3 0 0,2 4 0 0,1-2-4 16,-1 1 2-16,5-3-1 0,-3 4 1 0,3-4-1 15,-4 3 1-15,4-3 0 0,2 4 0 0,-2-4-1 16,3 1 1-16,-3-1 0 0,7-5 1 0,-5 2-2 16,3 3 2-16,2-6-1 0,2 3 1 0,4-6 0 0,-1 2 0 15,0 2 0-15,1 1 0 0,-1-1-1 0,-1 1 1 16,-6 4 0-16,0 4 0 0,0 1 0 0,-1 0 1 15,-4 3-1-15,0 4 1 0,2 4-1 0,-2-1 1 16,-2 1-1-16,0 4 1 0,0-4 0 0,2-4 0 16,0 0 0-16,2 2 0 0,-2-5 0 0,0-2 0 15,2 0 0-15,0-3 0 0,1-1 1 0,-3-3 0 16,4 0 0-16,-1 0 0 0,3 0 0 0,-1 0 0 16,2-3 0-16,0-8 1 0,4 0 1 0,-1 1 1 0,3-6 0 15,1-1 0-15,0-3-2 0,-4 4 2 0,-3 0-1 16,-1 2 1-16,-3 0-1 0,-1 2 1 0,-2 0 1 15,-4-1-1-15,1 8 0 0,-2-2-1 0,-2 2 1 16,0 3-1-16,-1 2 4 0,1 0 0 0,-1 0 1 16,-3 2 0-16,2 1-3 0,2 3 0 0,2-1 1 0,-2 2-1 15,1-2 4-15,3 0 0 0,3 3 0 0,0-5 0 16,0 2-3-16,2 1 1 0,-1 1-2 16</inkml:trace>
  <inkml:trace contextRef="#ctx0" brushRef="#br2" timeOffset="22875.5">26707 6583 1709 0,'0'0'0'0,"0"0"0"0,0 0 0 0,0-23 34 0,-2 18 2 15,2-4-1-15,0 2 1 0,0-1-21 0,0-1-1 16,0 5 1-16,-5-6 0 0,1 6 33 0,3 1-1 0,-1-3 0 0,-2 3 1 15,-1 1-31-15,0-1 0 0,0 1 0 0,-1 0-1 16,-1 0-3-16,0 2-1 0,0 2 0 0,0 2 2 0,0-1-6 0,2 1 0 0,-1 3 0 0,1 1-1 0,2 10-6 16,-1-6 2-16,-1 4-2 0,-1-2 1 0,3 4-1 0,1-1 0 15,0-4 0-15,4 3 2 0,3-2-3 0,1-4 0 0,-1-3 0 16,0 2 1-16,2-5-1 0,0-4 0 0,0 0 0 16,1 0 1-16,0 0-1 0,1-8 0 0,0 3 0 15,0-5 0-15,1-3 0 0,1-2 0 0,0-7 0 16,-1-2 0-16,-1 3 0 0,-2-2 0 0,4-4 0 15,-3 1 1-15,1 0-1 0,0-1 0 0,-2 3 0 16,-2 4 1-16,-1 1 0 0,-2 1 0 0,-1 2 1 16,3 6-1-16,-2 1-1 0,-2 4 1 0,0 5 0 15,-4 2 0-15,1 5 2 0,-1-4 2 0,2 4-2 16,-3 6 2-16,-2 9-3 0,0-1 1 0,0 2 1 16,2 7-1-16,-1 2 4 0,1-6 1 0,0 10 0 15,1-3-1-15,3-7-2 0,-1 2 1 0,0-3-1 0,2 0 1 16,0 1 3-16,0-10 1 0,0-2-1 0,2 2 1 15,0-9-4-15,-1 2 0 0,3 1 1 0</inkml:trace>
  <inkml:trace contextRef="#ctx0" brushRef="#br2" timeOffset="24257.55">27259 6258 1620 0,'0'0'0'0,"0"0"0"0,0 0 0 0,0 0 43 16,0 0 0-16,0 0 1 0,0 0 0 0,0 0-28 16,0 0 0-16,0 0 0 0,0 0 1 0,0 0 37 15,0 0 1-15,0 0-1 0,0 0 1 0,0 0-38 16,0 0 0-16,0 0 0 0,-3 26 1 15,-3-5-4-15,1 2-1 0,-2 7 1 0,2-5-1 16,-1-1-5-16,1 5 1 0,0-5-1 0,0 3 1 0,-1-1-9 0,1 0 1 0,-2 2 0 0,2-5 0 16,-1 4-1-16,1-10 1 0,0 3 0 0,-1-6 1 15,3 0-4-15,1-2 1 0,2-3 0 0,0-2 0 0,0-2 0 16,0-1 0-16,0-4 0 0,0 0 0 0,0 0-2 16,0 0 2-16,0 0-1 0,0 0 1 0,4-4-1 15,-3-3 0-15,1 2 1 0,3-11 0 0,4-3-1 16,2 1 0-16,-1-1-1 0,1 5 2 0,0-2-1 15,-3 2 1-15,1 1-1 0,0 6 1 0,2-1-2 0,-1 4 2 16,-1-5-1-16,-4 6 1 0,1-1-1 0,-1 4 1 16,0 4-1-16,-1-4 1 0,-2 3 0 0,-2 3 1 15,0-1 0-15,0 5 0 0,0 5-1 0,0 4 1 0,0-3 0 16,-4 8 0-16,0-6 0 0,3 0 0 16,-1-1 0-16,-2-1 0 0,4-2 0 0,2-2 0 0,-2-3 0 15,0 0 0-15,2-4 2 0,0-1 2 0,1-1-2 16,1-3 1-16,1-3-1 0,0-1 1 0,2 1-1 15,4-3 0-15,3-4 5 0,0-6 1 0,-1 2-1 16</inkml:trace>
  <inkml:trace contextRef="#ctx0" brushRef="#br2" timeOffset="24811.42">27711 6427 1608 0,'0'0'0'0,"0"0"0"0,0 0 0 0,0 0 40 15,0 0 0-15,0 0 1 0,0 0 0 0,0 0-25 0,0 0 0 16,0 0-1-16,0 0 2 0,0 0 36 0,0 0 0 16,0 0 0-16,0 0-1 0,0 0-35 0,0 0 0 15,0 0 0-15,0 0 1 16,0 0 5-16,0 0 2 0,-7-18 0 0,10 15-1 0,1 1-11 0,-1-2-1 15,1 1 0-15,-4 3 1 0,3-2-8 0,-3 2 1 0,4 0 0 0,-4 0-1 16,0 0-1-16,0 2 0 0,0-2 1 0,0 3-1 0,-2 1-3 16,-1-2 0-16,-1 1 0 0,2 2 0 0,0 1 1 15,1 1-1-15,-1-4 0 0,0 3 0 0,2-6-1 16,-3 5 1-16,3-5-1 0</inkml:trace>
  <inkml:trace contextRef="#ctx0" brushRef="#br2" timeOffset="25173.53">27700 6668 1482 0,'0'0'0'0,"0"0"0"0,0 0 0 0,0 0 32 16,0 0 2-16,0 0 0 0,0 0-1 0,0 0-18 0,0 0 0 0,0 0-1 16,0 0 1-16,0 0 34 0,0-14 2 0,0 14-2 15,2-4 2-15,-2 4-35 0,3-5 1 0,-3 5 0 16,4-4 0-16,-4 4 13 0,3-3 2 0,-3 3-1 16,4-4 0-16,-4 4-17 0,0 0 1 15,0 0-2-15,0 0 2 0,0 0-3 0,0 0 0 0,0 0 1 16,0 0 0-16,0 0-5 0,0 0 0 0,0 0 0 0,0 0-1 15,0 4-2-15,0-4-1 0,0 3 1 0,0-3 1 16,0 4-3-16,0-4 0 0,0 5 1 0,0-5 0 16,0 4 1-16,0-4-1 0,0 0 1 0,0 0-1 15,0 0-1-15,0 0 1 0,0 0-1 0</inkml:trace>
  <inkml:trace contextRef="#ctx0" brushRef="#br2" timeOffset="26558.59">28385 6251 1281 0,'0'0'0'16,"0"0"0"-16,0 0 0 0,0 0 35 0,0 0 0 16,0 0-1-16,0 0 1 15,0 0-20-15,0 0-1 0,0 0 1 16,-9 17 1-16,10-13 27 0,1 1 1 16,0-1 0-16,0 5 0 0,0 3-29 0,-1 0 2 15,-1-1-1-15,-1 15 1 0,-1 2-8 0,2-1 1 16,0 8 0-16,-2-4 0 0,-2 1-4 0,-1 0 0 0,-2-1 1 0,0 3 0 0,2-2-6 0,-1-4 0 15,-1-2 0-15,0-3 0 0,2-2 1 0,0-7-1 0,-1 0 0 0,1 0 0 0,3-3-1 16,2-2 1-16,0-8 0 0,0 3 0 0,0-4-1 16,0 0 1-16,4 0 0 0,-2-5 1 0,3-2 0 0,0-2 0 15,1-2 0-15,4-8 2 0,4 0-2 16,-1-3 0-16,-3 7 0 0,-1-3 1 0,2 6 6 0,-1 1 0 16,-1-1 0-16,0 3 0 0,1 0-4 0,1 2 2 15,-6 2-1-15,1 1 0 0,-1 1 13 0,0-4 2 16,0 5-2-16,-1 2 1 0,-4 0-10 0,4 4 1 0,-3 1-1 15,3 0 1-15,-1 6 12 0,-1-2 1 0,-2-1-2 16,2 8 2-16,1 2-13 0,-1 1 1 0,-2-3 0 16,0-4 1-16,2 1 10 0,0-1 2 0,-1-5-1 15,1 2 0-15,0-2-13 0,2-4 2 0,-1 1-1 16,-3-4 1-16,0 0 7 0,0 0 1 0,4 0-1 16</inkml:trace>
  <inkml:trace contextRef="#ctx0" brushRef="#br2" timeOffset="27353.21">28838 6281 1608 0,'0'0'0'0,"0"0"0"0,0 0 0 0,0 0 44 16,-16 0 2-16,16 0-1 0,-5 0 1 0,1 3-30 0,4-3 1 16,-5 2 0-16,1 2 0 0,1-1 36 15,-1 1 2-15,1 1 0 0,-1 2 0 0,1 2-38 0,-1-2 1 16,1 5-1-16,-3 9 1 0,-2 4-2 0,0-2 1 15,0 1-1-15,-1 4 1 0,2 1-8 0,1-3 1 16,-1 4-1-16,0 0 1 0,4-2-7 0,1-3-1 16,-1-1 0-16,-1 3 1 15,6-6-1-15,1-4 0 0,-1-4 0 0,2-1 0 0,-1-5-2 0,2 3 0 0,2-1 0 16,-1 2 1-16,-3-8-1 16,1 1 0-16,-1-2 0 0,3 1 2 0,-1-3-4 15,0 4 2-15,1-4 0 0</inkml:trace>
  <inkml:trace contextRef="#ctx0" brushRef="#br2" timeOffset="27869.63">29016 6414 1344 0,'0'0'0'0,"0"0"0"0,0 0 0 16,0 0 22-16,0 0 2 0,0 0-2 0,-14-17 2 15,10 17-13-15,1 2 1 0,3-2 0 0,-4 0 0 0,4 0 22 16,-3 0 0-16,3 0 1 0,-4 0 0 0,4 0-20 16,-3 5-1-16,3-5 1 0,-4 2 1 0,1-1-5 0,-3 3 0 0,-1 3 0 0,2-4 2 0,0 6-7 0,1 2 2 0,1-4 0 15,1 2 0-15,0-6-7 0,0 2 0 0,1 1 0 0,-1 1 1 0,0-4 0 0,0 1-1 0,2-4 0 16,-1 5 0-16,1-3-1 0,1 0 0 0,1 1 0 15,0 1 0-15,-2-4 0 0,3 3 0 0,-1 1 0 16,2 1 0-16,1 0-1 0,2 4 1 0,-3-4 0 0,1 6 0 16,0 1-1-16,-1 0 1 0,-4-1 0 0,3 1 0 15,-1 2 0-15,-2-1 0 0,0-1 0 0,0-3 0 16,0 0 0-16,0-2 0 0,-2-2 0 0,-1 0 0 16,-1-1 2-16,2 1 0 0,-1-5 0 0,-1 4 2 15,1-4-3-15,1 3 1 0,-3-3 0 0,1 0 1 16,1 0 5-16,-1 0-1 0,1 0 1 0,-1 0 0 15,-3 0-2-15,-2 0-1 0,0-3 1 0</inkml:trace>
  <inkml:trace contextRef="#ctx0" brushRef="#br2" timeOffset="28410.29">29182 6154 1557 0,'0'0'0'0,"0"0"0"0,0 0 0 0,0 0 32 0,0 0 0 0,0 0 1 0,-14 18-1 15,10-8-18-15,1-1 0 0,-1 0 1 0,1 3-1 0,-1-1 34 0,1-3 0 0,1-1-1 0,-2 2 1 0,1-2-31 0,1-1 0 16,0-1 0-16,2-5-1 0,-3 3 10 0,1 1 1 16,2-4 0-16</inkml:trace>
  <inkml:trace contextRef="#ctx0" brushRef="#br2" timeOffset="28817.59">29277 6297 1318 0,'0'0'0'0,"0"0"0"0,0 0 0 16,0 0 29-16,0 0 2 0,0 0-1 15,0 0 0-15,0 0-16 16,0 0-1-16,0 0 1 0,0 0 0 15,0 0 28-15,-3 17 0 0,6-10 0 16,1 4 0-16,1 3-26 0,0 7 0 0,0-5 0 0,-1 5 0 16,-1-2-4-16,1 6 0 0,-2-2 0 0,-4-2 1 15,0 5-7-15,0-5 2 0,-1-3 0 0,-2 3 0 0,-1-3-7 0,1 3 1 16,-2-5-1-16,-2 1 2 0,0-3-2 0,1-5 0 16,-1-2 0-16,0 4 1 0,0-4-2 0,0 1 0 0,-1-6 0 0</inkml:trace>
  <inkml:trace contextRef="#ctx0" brushRef="#br2" timeOffset="30221.51">29833 6370 1206 0,'0'0'0'0,"0"0"0"0,0 0 0 0,0 0 12 0,0 0 2 0,0 0-1 0,-18-3 1 0,14 6-7 0,1-3 1 0,-1 2 0 0,-1 0 1 0,-2 3 12 0,-2-1 2 0,-1-1-2 0,-3 6 2 15,-1 0-12-15,2 1 0 0,0-3 0 0,-1 2 2 16,3-2 6-16,1 2 1 0,0 2 0 0,0-8 0 15,2 2-10-15,2 1 2 0,-2-3-1 0,1 1 0 16,3-1-1-16,1 1 1 0,2-4 1 0,-3 5-1 16,1-3-4-16,2 0-1 0,0 1 1 0,2 1 1 0,1-1-1 15,1 2 1-15,-1 4-1 0,3-4 1 0,4 4-3 16,1 2 0-16,-1 1 1 0,1-3 0 0,1 0 3 16,-1-4 1-16,-2 0 0 0,-1 2 0 0,3 4-5 15,0-4 2-15,-3-2 0 0,-1-1 0 0,1 5 8 16,-1-6 1-16,0 1 0 0</inkml:trace>
  <inkml:trace contextRef="#ctx0" brushRef="#br2" timeOffset="30816.42">30164 6184 1381 0,'0'0'0'16,"0"0"0"-16,0 0 0 0,0 0 34 0,0 0 0 15,0 0 0-15,0 0 1 0,0 0-21 0,-7 19 1 0,7-12 0 16,-3 11-1-16,-1 5 31 0,1 3 1 0,-1 2 0 0,-1-5 0 0,0 7-30 0,-1 0 1 0,1 0-1 0,0 5 1 0,-1-3 5 0,3-4 0 0,-1 2 1 0,1-4-1 0,1-3-11 15,0-2 0-15,0-3 1 0,-1 1 0 0,1-8-3 0,2 1 0 16,0-5 0-16,0 4 1 0,0-6-4 0,0-2 0 16,0-3 0-16,4 4 1 0,-4-4-2 0,0-7 1 15,1 5 0-15,1-10-1 0,4-2-1 0,1 0 0 16,0-2 0-16,1-2 1 0,3-1-2 0,0 0 2 16,-3 4-2-16,0 3 2 0,0 0-3 0,1 3 1 15,-2 2 1-15,-2-2-1 0,1 4 2 0,-1 0 0 0,-1 5 0 16,-4 0 0-16,3 1-1 0,-3-1 0 0,4 4-1 15,-3 1 2-15,1 4 4 0,-2-4 0 16,0 6 0-16,0 5 0 0,2 3-4 0,-2-3 2 0,-2 3-1 16,0-1 1-16,2-2 6 0,2-4 0 0,-2 2 1 15,0 4 1-15,0-6-8 0,0 0 2 0,0-6-1 16,-2 4 1-16,1-1 6 0,1-6-1 0,-2 1 1 16</inkml:trace>
  <inkml:trace contextRef="#ctx0" brushRef="#br2" timeOffset="31204.36">30549 6238 1545 0,'0'0'0'0,"0"0"0"0,0 0 0 0,0 0 50 0,-18 13 1 0,15-10-1 0,-4 1 1 0,0 6-34 0,-1 3-1 15,1-4 1-15,-3 3 1 0,-1 4 48 0,2-1 1 0,-1 7-1 16,-1-5 1-16,1 3-49 0,1-1 0 0,2 4 0 15,-2 1 0-15,0 1 9 0,2-2 0 16,2 5 0-16,1 2 1 0,1-4-16 0,-1 2 2 0,2-1-2 16,2 1 1-16,2-3-8 0,0-4-1 15,2-4 1-15,1 1 1 0,0 1-3 0,2 1 0 16,0-8 1-16,0 0 0 0,0-3-4 0,2-4 1 16,0 4-1-16,-2-7 1 0,-2 1-1 0,1 1 0 15,-1 1 0-15</inkml:trace>
  <inkml:trace contextRef="#ctx0" brushRef="#br2" timeOffset="31800.1">30713 6358 1470 0,'0'0'0'0,"0"0"0"0,0 0 0 15,0 0 19-15,0 0 1 0,0 0-1 0,0 0 1 16,-20-7-10-16,15 11 1 0,-4-1 1 0,1-3-1 0,-1 5 23 15,2 2 0-15,0-3 1 0,-2 1 0 0,-2-1-20 0,2 1-1 16,2 2 1-16,2-5 0 0,0 0 6 0,1 3 0 0,1-3-1 0,1-1 1 0,0 3-10 0,0-1 0 0,2-3 0 0,-3 4 0 0,1-1-2 0,2-3 0 16,-3 2 0-16,3-2 1 0,1 7-4 0,1-3 1 0,-2-4-2 0,4 3 2 0,1 1-1 15,0-1-1-15,0 1 1 0,1 1 0 16,-1 2-2-16,2 2 0 0,-2-4 1 0,-1 6-1 0,-1-2 1 16,1 1 0-16,-2-1 1 0,-2 1 0 0,2 1-3 15,-1 0 2-15,1-1-2 0,-2 2 1 0,-2-5 2 16,1 2 0-16,-1-2-1 0,0-1 2 0,0 2-4 15,0-4 2-15,-1 1-1 0,-1-1 1 0,1-3 4 0,-1-1 1 16,1 0 0-16,-1 2 0 0,1 0-4 16,-1 2 0-16,1-4 1 0,-1 0 0 0,-3 0 7 0,0 0 1 15,2 0 0-15,-2 0-1 0,-2 0-6 0,0 0 1 16,0-4 0-16</inkml:trace>
  <inkml:trace contextRef="#ctx0" brushRef="#br2" timeOffset="32432.36">30790 6216 1569 0,'0'0'0'0,"0"0"0"0,0 0 0 0,0 0 44 0,0 0 0 16,0 0 0-16,0 0 1 0,0 0-30 0,0 0 2 16,0 0-1-16,0 0 1 0,0 0 44 0,0 0 1 0,0 0 0 15,0 0 0-15,0 0-46 0,18 5 2 0,-13-2 0 16,6 6 0-16,3 0 10 0,2 0 0 16,2 5 0-16,-1-2 1 0,1-3-16 0,-2 2 0 15,-2-3 1-15,2 5-1 0,-2 1-5 0,0 0 1 16,-3 3 0-16,-4 3 0 0,-2-4-3 0,-2 3-1 0,-1 7 1 15,-2-5 1-15,0 4-6 0,-2-2 1 0,-3 0 0 0,-4 5 1 16,0-9-2-16,1 2 1 0,-1 1-1 0,-4 2 1 16,3-6-2-16,-1 1 1 0,-3 0-1 0,-2-4 2 15,2 0-2-15,0-4 1 0,-2-1-1 0,2 3 1 16,0-1-1-16,0-1 1 0,-2-6 0 0</inkml:trace>
  <inkml:trace contextRef="#ctx0" brushRef="#br2" timeOffset="36629.55">28148 6990 841 0,'0'0'0'0,"0"0"0"0,0 0 0 0,0 0 10 16,0 0 0-16,0 0 0 0,18 1 2 0,-13-1-6 16,0-1 1-16,1-6 0 0,2 1 0 0,8-1 15 15,4 4 2-15,-3 1-1 0,12-1 1 16,2 3-13-16,1 3 1 15,5-3 1-15,4 0-1 0,3 4 21 0,5-3-1 16,8-1 1-16,3 0 0 0,0 4-19 0,0-4 0 16,7-7 1-16,7 2 0 0,3 5 2 0,-3-6 1 15,2-1 0-15,5 2 0 0,1 3-8 0,-3 0 1 0,7 2-1 0,-3-5 0 0,-10 10 0 0,-8 1 0 0,2-3 0 16,2 1 1-16,-6-1-4 0,-8 3 0 0,-1-3-1 16,-2 1 2-16,-7 4-2 0,-6-4 1 0,-3-2-2 15,2 1 2-15,-1 1-3 0,-5-4 1 0,-2-9-1 0,2-2 1 16,0 3-1-16,-4 0 2 0,-3-2 0 0,-4-6-1 15,-5 7-1-15,-2-1 0 0,-4-11 0 0</inkml:trace>
  <inkml:trace contextRef="#ctx0" brushRef="#br2" timeOffset="38259.35">28141 6005 766 0,'0'0'0'15,"0"0"0"-15,0 0 0 0,0 0 27 0,-19-4 0 0,15 2 0 16,1-1 0-16,-1 3-15 0,4 0 1 0,-5 0 0 16,1 1 0-16,4-1 16 0,0 0 1 0,0 0-1 15,0 0 1-15,0 0-16 0,0 0-1 0,0 0 1 16,0 0-1-16,2-5 3 0,3 2-1 0,2 1 1 16,2 0 1-16,5-5-8 0,2 4 0 0,-2 1 0 0,-1-2 1 0,3-1-3 0,-1 3 1 0,-2 1-2 15,-1-7 2-15,4 7-3 0,2 1 0 0,-3 0 1 16,0-4-1-16,4 4-3 0,2 0-1 0,-3-3 0 15,-1-4 0-15,5 5-1 0,-1 2 1 0,-4 0 0 16,1-7 0-16,0 7-1 0,-2 3 1 0,-2-3 1 0,2-3-1 16,1-2-1-16,1 5 1 0,1-2 0 0,4-2 0 15,0 4 2-15,0 4 1 0,2-4-1 0,-6-4 1 0,1 4-2 16,1 4 0-16,3-4 0 0,-1-4 2 0,2 4 0 16,0 4 2-16,-4-4-2 0,14-4 2 0,-3 8-3 15,-7-4 1-15,-4 0-1 0,0-4 1 0,-2 8 2 16,-3-4 1-16,0 0 0 0,2-4-1 0,-1 4-1 15,-1 4-1-15,-2-8 1 0,2 1 0 0,4 3 14 0,-1 3 0 16,0-3 1-16,3-3 0 0,2 6-10 0,1 1 1 16,-2-4-1-16,0-4 1 0,3 4 13 0,1 0 0 15,-1-3-1-15,2-2 2 0,-1 5-14 0,-4 0 1 16,2 1 1-16,1-2-1 0,2 1 13 0,-1 1-1 16,1-1 1-16,-2-1 0 0,1 1-13 0,-1 5 0 15,1-5 1-15,-3 0-1 0,-2 3 11 0,-1 1 0 0,2-4 0 16,1-4 0-16,1 4-12 0,-2 4 2 0,0-8-2 15,2 1 1-15,-1 3 6 0,1 0 0 0,1 0 0 16,-6-4 1-16,-1 3-9 0,4 1 0 0,4 0 1 16,3 0 0-16,0 0 9 0,0 0 1 0,1 0 0 15,21 0 0-15,-8 0-10 0,-11 5 0 0,-5-5 0 16,-3 0 1-16,-4 3-1 0,-3 1 0 0,0-4 0 16,1-4 2-16,4 4-7 0,0 4 2 0,0-4 0 15,3-7 0-15,6 7 8 0,-2 0 1 0,2-4-1 16,5-1 1-16,-2 1-8 0,0 4 1 0,8-3-1 15,1-4 1-15,-4 3 2 0,-1 3-1 0,5-3 0 16,2 1 0-16,2 3-4 0,-4 3 1 0,-4-3-1 0,1-9 0 16,-6 9 4-16,-3 0 0 0,1 0 0 0,6-3 0 0,0 6-4 15,-2-1 1-15,0 2-1 0,4-10 0 0,-4 8 2 16,-2 2 1-16,0-4 1 0,-10 0-1 16,-4 0-5-16,0 0 2 0,2 0 0 0,2 0-1 0,-4 0 3 15,-3 0 0-15,-2 3 0 0,5-6 0 0,-7 3-3 16,-7 3 0-16,-7-3-1 0,0 0 2 0,-2-3-1 15,-1 3 0-15,-3-4 1 0,-1 4 0 0,-3 0-3 16,1 0 1-16,4-2-1 0</inkml:trace>
  <inkml:trace contextRef="#ctx0" brushRef="#br2" timeOffset="40356.47">32563 5100 659 0,'0'0'3'0,"0"0"-2"0,0 0 1 0,0 0 0 0,0 0 0 0,0 0 112 15,0 0-1-15,0 0 0 0,-21 9 2 0,3 3-99 0,-3 1-1 16,-4-3 1-16,-8 10 0 0,1-1 57 16,8-3 0-16,-1-7 0 0,7-1 0 15,2 3-55-15,0-4-1 0,1 5 1 0,-1 2 0 16,0-5-5-16,2-2-1 0,1-2 0 0,-1 8 1 0,0-4-7 0,4-6 2 0,3 1 0 0,3-4 0 0,4 0-5 16,0 0 1-16,0 0-1 0,0 0 2 0,0 0-3 0,0 0 1 15,0 0 1-15,5 0-1 0,-1 0-3 0,-1 0 0 16,3 0 0-16,-1 0 1 0,4 0-1 0,0 1 0 15,-2-1 0-15,-2 2 1 0,4 2-1 0,1-1 0 16,-3-3 0-16,-3 4 0 0,1 1 0 0,2 2 0 0,0-3 0 16,0 3 0-16,6-4 0 0,1 2 0 0,0 2 0 15,4 2 0-15,4-4 0 0,0-3 0 0,-5 0 0 16,-4 5 0-16,1-3 1 0,-4-3 0 0,-3 3 1 16,-3-4-1-16,-4 0-1 0,0 0 1 0,0 0 0 15,0 0 0-15,0 0 4 0,0 0 0 0,0 0 0 16,0 0 0-16,0 0-1 0,0 0 0 0,0 0-1 15</inkml:trace>
  <inkml:trace contextRef="#ctx0" brushRef="#br2" timeOffset="41322.47">33383 5074 1169 0,'0'0'0'0,"0"0"4"0,0-4 2 16,0 4-6-16,7-22 0 0,-7 22 61 0,0-9 0 0,0 9-61 15,0-4 0-15,0 4 27 0,-1-3 1 0,1 3-28 0,-7-4 0 16,7 4 62-16,-4-2 1 0,4 2-63 16,-3-3 0-16,3 3 28 0,-8 0 0 15,8 0-28-15,-8 0 0 0,8 0 20 0,-20 0 0 16,20 0-20-16,-26 3 0 0,26-3 14 0,-34 4-1 15,17 1-13-15,1 0 0 0,0 3 10 0,2-1 2 0,1 0-12 0,1 1 0 0,2-1 7 0,-1 4 1 0,2 1-8 16,0-3 0-16,0 3 3 0,1-3 0 0,-1 2-3 16,2-4 0-16,1 2 2 0,1-2 1 0,0 3-3 15,1-1 0-15,3 0 4 0,-1 1-1 0,0-1-3 0,0-2 0 16,2 2 2-16,0-2 2 0,0 5-4 0,2-1 0 16,0 5 3-16,0 0 1 0,1-1-4 0,1 1 0 0,1 0 2 15,2 2 1-15,2-1-3 0,0-4 0 0,-1-6 6 16,1 0-1-16,2-4-5 0,-2 2 0 0,0-5 5 15,1 4-1-15,1-2-4 0,1 1 0 0,2 1 13 16,0 1-1-16,0-3-12 0,0-2 0 0,1 0 9 16,-1 0 0-16,-2-2-9 0,-1-3 0 0,-3 1 21 15,1 1 1-15,-3 1-22 0,-3 2 0 0,1-4 13 16,-1 4 2-16,1-3-15 0,-1 3 0 0,-3 0 30 16,2 0 1-16,-2 0-31 0</inkml:trace>
  <inkml:trace contextRef="#ctx0" brushRef="#br2" timeOffset="64763.53">26072 8594 1004 0,'0'0'0'16,"0"0"0"-16,0 0 7 0,0 0-1 0,5-14 1 0,-5 14 1 0,4-4-4 0,-1 1 1 0,1 1-1 0,-4 2 2 0,3-2 27 0,1 4 0 0,-4-2 1 0,5 5 0 0,2-5-20 0,16 7 15 0,2-7-14 0,5 4 23 0,0 1 0 0,5-5 0 15,2 0 1-15,4 2-25 16,47 3 18-16,-46-5-17 0,2 4 17 15,-3-2 0-15,-2-2 1 0,3-2-1 0,-1 2-18 16,-4 2 0-16,0-4 1 0,0-2 0 0,-2 3 0 0,-3-1 1 16,0 0 0-16,-4 0-1 0,-2 2-6 15,22-3 9-15,-27-3-8 0,-2 3 8 0,1 3 0 16,-1 0 0-16,1 0 0 0,-3-4-8 0,15-1 11 16,-16 5-11-16,0 2 5 0,-4 1 1 15,-3-3 0-15,-2 0-1 0,-3 0-6 0,-3 4 9 16,-1-4-8-16,-1 3 6 0,-3-1 0 15,-1-2 0-15,-4-2 0 0,-3 2-7 0,-17-1 9 16</inkml:trace>
  <inkml:trace contextRef="#ctx0" brushRef="#br2" timeOffset="65296.21">26273 8411 1306 0,'0'0'0'16,"0"0"0"-16,0 0 0 0,-26 5 166 0,13 1-110 0,-8 2-39 0,0 1 1 16,2 5-1-16,-4-1 1 0,3-1 47 0,-15 13 67 15,17-11-66-15,6-2-48 0,0-1 0 0,-1 1 0 16,3-5 0-16,1 3 10 0,-5 10 29 16,8-13-27-16,3 3-17 0,1-1 0 0,0 0 1 15,2-4-1-15,4 1-7 0,-1 1 1 0,1-4-1 16,0 2 1-16,3 2-2 0,5 2-1 0,0-4 1 15,2 2 0-15,4-1-5 0,17 6 2 16,-17-7 0-16,1 4-2 0,-1 0 1 0,-2-7 0 16,0-1 0-16,1 5-1 0,12 3 1 15,-17-9 0-15,0 0-1 0,-1 0 1 0,-2 0-1 0</inkml:trace>
  <inkml:trace contextRef="#ctx0" brushRef="#br2" timeOffset="68409.14">26813 7704 740 0,'0'0'0'0,"0"0"0"0,0 0 0 0,0 0 113 15,0 0 2-15,0 0-2 0,0 0 2 0,0 0-100 16,0 0 1-16,0 0 0 0,0 0 0 0,0 0 54 16,0 0 1-16,10-19 0 0,-10 19-1 0,0-4-52 15,0 4 0-15,0-3 0 0,0 3 0 0,0-4-5 16,0 4-1-16,0-2 0 0,0 2 2 0,0-3-6 0,0 3-1 0,0-4 1 0,0 4 0 0,0 0-6 0,0 0 1 15,0 0-1-15,0 0 0 0,0 0-1 0,0 0 1 16,0 0 1-16,0 0-1 0,-5-2-2 0,2 2 0 16,-1 0 0-16,1 0 0 0,-4-1 0 0,-2-3 0 15,-2 1 0-15,-1 3 0 0,-2 3-3 0,1-3-1 16,1 0 1-16,1 4 1 0,3-4-2 0,-1 1 2 16,0 1 0-16,2 0 0 0,0 0-3 0,2 1 1 15,-3 1-1-15,3 1 2 0,0-1-1 0,0 1 1 0,-2 4 0 16,-1-6-1-16,1 2 4 0,0 2 0 0,0-1 0 15,0-3 0-15,0 3 0 0,-3 6 0 16,6-5 0-16,2-2 2 0,2 0 2 0,-5 4-1 16,2-3 1-16,1 2-2 0,0-1 0 0,2 2 0 15,-4-4 2-15,3 6 5 0,1 0 1 0,1-1-1 16,3-5 1-16,-4 6-5 0,7 10 9 16,-2-12-7-16,2 1 4 0,0-1 1 0,2-4 1 0,5 2-1 15,0-3-5-15,16 1 8 0,-14-5-7 16,0 0 6-16,-2 0-1 0,-3 0 1 0,0-7-1 15,-1 5-5-15,6-8 9 0,-11 5-8 16,1-2 9-16,-3 3 0 0,-3 4 0 0,0-2 1 0,0 2-9 16,0-5 10-16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35.7616" units="1/cm"/>
          <inkml:channelProperty channel="Y" name="resolution" value="636.613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5T14:09:47.02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21167 3084 552 0,'0'0'0'0,"0"0"0"0,0 0 0 16,0 0 2-16,0 0 2 0,0 0 0 0,0 0-3 15,0 0 1-15,0 0 0 0,0 0 1 0,0-17 10 16,1 11 14-16,3 3-12 0,-4 3-8 0,3-5 2 15,-3 5-1-15,0-4 1 0,0 4 14 0,0-3 22 16,0 3-23-16,0 3-11 0,0-3 0 0,0 4 1 16,0 1 0-16,0-2 14 0,-7 11 25 0,0-8-25 0,0 4-13 15,-3-1-1-15,1 0 0 0,0-2 2 0,-12 2 23 16,14-8-25-16,2-1-5 16,-1-1 1-16,3-3 0 0,-1 4-1 0,4 0 4 0,-3-5 10 15,-1 1-10-15,4-3-4 0,2 2 0 16,0 2-1-16,1-3 2 0,1-1 0 0,10-2 8 15,-7 6-7-15,0 3-4 0,0-4 1 16,0 3 0-16,-2 1-1 0,1 0 6 0,-1 1 14 16,-3 6-13-16,-2-7-5 0,0 4 1 0,0 1 0 15,-2 2 0-15,-3 2 4 0,-9 7 15 16,8-7-14-16,-1-2-5 0,2-4 0 0,0 3 0 16,-1 1 1-16,5-2 12 0,-5-5 22 15,6 0-22-15,-3 5-10 0,3-5 1 0,-4 0-1 16,4 0 0-16,0-3 12 0,0 3 23 15,0 0-23-15,0 0-12 0,0 0 2 0,0 0-1 16</inkml:trace>
  <inkml:trace contextRef="#ctx0" brushRef="#br0" timeOffset="651.34">21160 3601 1231 0,'0'0'0'0,"0"0"0"0,0 0 0 0,0 0 28 0,0 0 1 0,0 0 0 0,0 0 0 0,0 0-15 16,0 0-1-16,-18-8 1 0,13 8-1 0,-2-6 32 0,0 3 0 0,1-4 0 16,-1 5 0-16,-2 2-30 0,1-3 2 0,-5 3 0 15,3 0 0-15,1 0 1 0,0 0 0 0,0 3 0 16,0-1 0-16,2 1-8 16,0 1 0-16,0 1 0 0,0 2 0 0,2-2-6 0,1-1 1 15,-3-1-1-15,4 3 1 0,1 1-2 0,2-4 1 0,0 3-1 0,2-5 2 16,-2-1-4-16,5 4 0 0,0 1 0 0,-3-1 1 15,5 4-1-15,5 14 1 0,-3-14 0 0,4 5-2 16,-1 3 0-16,-1-6 0 0,-3-1 1 0,3 5-1 16,0-2 0-16,-3 1 0 0,-1-1 1 0,-1 0-1 15,-1-1 0-15,-1 1 0 0,-3-3 1 0,-1 3-1 16,0-3 0-16,-3 0 0 0,-4 0 1 0,-2 1 1 16,-3-3 1-16,-1 2-1 0,-4-2 0 0,-1-2-1 15,0 4 1-15,-1-7 1 0,-2 1-1 0,0 1 2 0,3-1 2 16,-3-1-1-16,1-2 0 0,5-2-1 0,-1-1-1 15,2-6 0-15,1-3 2 0,1 6 3 0,3-2 1 16,2 2 0-16,2-6 0 0,1-4-4 0,8-8 6 16</inkml:trace>
  <inkml:trace contextRef="#ctx0" brushRef="#br0" timeOffset="1486.66">23088 2704 677 0,'0'0'0'0,"0"0"0"0,0 0 0 16,0 0 91-16,0 0 91 0,0 0-90 0,0 0-75 16,-18-14 1-16,16 11-1 0,0-1 1 15,2 2 55-15,4-8 74 0,-2 1-73 0,3 0-56 16,0 2 0-16,2 0-1 0,0 4 1 0,22-6 25 16,-24 9-28-16,-2 0-7 0,-3 0 0 0,4 3 1 0,-4 6 0 15,0-5-5-15,-9 10 5 0,7-9-5 0,1-1 0 16,1 1-1-16,-6-2 0 0,3 1 1 0,-1-4-4 0,1 0 1 15,3 0 0-15,-4 3-1 0,4-3 1 16,-3 0-1-16,3 0 1 0,-2-3-1 0,2 3 1 16,-5-4-1-16,5 4 1 0,0-5-1 0,0 5 2 15,0-3-2-15,0 3 1 0,0-4-1 0,0 1 2 16,0 3-1-16,0 0-1 0,0 0 1 16,0 0 0-16,0 0 0 0,0 3 1 0,-6 1 1 15,5-1-1-15,-3 2-1 0,4-1 0 0,0-4 1 16</inkml:trace>
  <inkml:trace contextRef="#ctx0" brushRef="#br0" timeOffset="2316.21">23603 2608 954 0,'0'0'0'0,"0"0"0"0,0 0 0 0,0 0 24 0,0 0 23 0,0 0-23 16,0 0-13-16,0 0 1 0,0 0 1 0,0 0-1 0,0 0 25 0,0 0 37 15,0 0-36-15,0 0-23 0,0 0 1 0,0 0-2 0,0 0 2 0,0 0-6 16,0 0 10-16,-18-11-10 0,9 11-3 16,-3 3 0-16,-1-3-1 0,5 4 1 0,-1 0-7 15,-9 4 2-15,9-4 0 0,2 3-2 16,2-4 1-16,0 3-1 0,-1 1 1 0,3 0-2 15,-1 5-2-15,3-5 2 0,1-2 0 16,1-1 0-16,1 1 0 0,2 2 0 0,1-3-4 0,9 4-1 16,-3-6 2-16,1 4 1 15,0 2 1-15,1 5-2 0,4-5 2 0,26 26-9 16,-31-25 7-16,-1 1 1 0,-4 6 1 0,-2-2-2 16,-2-7 2-16,-1 5 0 0,-5 6-3 15,-3-9 3-15,-1 0 0 0,-1-1 0 0,-3 1-1 16,-1 0 2-16,-3 0 1 0,-18 3 0 15,15-8 0-15,-1 1 0 0,1 2 0 0,-1-7 0 16,-2 2 0-16,3 5 6 0,-14-4 5 16,18-3-4-16,2 2-4 0,0 0 2 0,-1-4-1 15,3 0 1-15,4-1 15 0,-3-10 20 16,9 1-19-16,4 0-11 0,1 0 1 0,2-6 0 16</inkml:trace>
  <inkml:trace contextRef="#ctx0" brushRef="#br0" timeOffset="2546.61">23948 2208 1143 0,'0'0'0'0,"0"0"0"16,-24 23 31-16,17-14 1 0,0 0-1 0,1 1 2 0,1 2-20 16,-7 11 16-16,6-10-14 0,3 1 32 0,1-5 0 0,-3-4 0 0</inkml:trace>
  <inkml:trace contextRef="#ctx0" brushRef="#br0" timeOffset="6158.73">26598 3950 1180 0,'0'0'0'0,"0"0"0"16,0 0 14-16,0 0 0 0,0 0-14 0,0 0 39 0,0 0 2 16,0 0-41-16,0 0 12 0,0 0 2 0</inkml:trace>
  <inkml:trace contextRef="#ctx0" brushRef="#br0" timeOffset="6261">26612 3950 1702 0,'0'0'0'0</inkml:trace>
  <inkml:trace contextRef="#ctx0" brushRef="#br0" timeOffset="6442.15">26619 3988 1996 0,'0'0'0'0,"0"-5"0"0,0 5 0 16,0-3 1-16,0 3-1 0,2-4 1 0,-2 4-1 0,1-5 0 0,-1 5 0 15,4 0 1-15,-4 0-1 0,3 0 0 0,-3 0 0 0,4 0 0 16,-4 0 0-16,3 5 0 0,3-5 0 0,-6 0 0 15,3 4 0-15,1-4 0 0,-1 3 1 0,-3-3-1 0,6 11 0 0,-6-11 1 0,0 0-1 0,0 0 2 16,-4 3-1-16,1-3 0 0,3 0-1 0,-4 6 2 16,-1-3-1-16,-1-3 3 0,1-3-1 15,0-1 0-15,0 2 1 0,-1-1-2 0,3 3 4 16</inkml:trace>
  <inkml:trace contextRef="#ctx0" brushRef="#br0" timeOffset="6991.47">27277 3911 1419 0,'0'0'0'0,"0"0"0"0,0 0 0 0,0 0 35 0,-23-18 1 15,19 18 0-15,-6 0 0 0,-3 4-22 0,1-4 1 0,1 5-1 0,-3 4 2 0,-2-4 36 0,-1 2 0 0,-1 2 0 16,-1 3 1-16,-1 1-36 0,3-4-1 0,-3 1 1 16,1 8 1-16,3-6-3 0,0 4 1 0,0 1-1 15,-1-2 1-15,1 2-7 0,3 4 0 0,3-5 0 16,-1-2 1-16,6 4-9 0,-2-1 1 0,3 1 1 15,4-2-1-15,2-4-1 0,0 4 1 0,1-6-1 16,3 3 2-16,3 1-3 0,-1-2 0 0,3-3 0 16,0-2 0-16,1 2 0 0,0-4 0 0,1 0 0 15,-1 4 0-15,0-5 0 0,-1-1 0 0,-4-1 0 16,0 1 0-16,0 3 0 0,0-6 0 0,0 0 0 0,-3-6 0 16,1 3 0-16,-3 1 0 0,-2 2 0 0,3 0 0 15,-3 0 0-15,4 0 0 0,-1-3 0 0,-3-1 0 0,0 4 0 16,-5-5 1-16,3 1-1 0</inkml:trace>
  <inkml:trace contextRef="#ctx0" brushRef="#br0" timeOffset="7257.97">27062 4191 1344 0,'0'0'0'0,"0"-7"0"16,1 1 25-16,5 3-1 0,-6 3 1 0,3-5 0 0,2 1-13 15,11 1 13-15,-10 1-13 0,1-2 26 0,0 3 0 16,2 1 0-16,-1 0 1 0,1 0-25 0,9 5 18 16,-11-3-17-16,-2 1 3 15,0 1 0-15,1 1 0 0,-1 2 0 0,0 2-8 16,4 8 10-16,-9-6-9 0,-2 3-6 0,-1 2 1 16,-1 0-1-16,3 3 2 0,-1-1-3 0,-3 15 4 15,1-14-3-15,2-3-3 0,0 0 0 16,-1-4 1-16,-1-3 0 0,4 5-2 0,2 6 4 15,-2-17-3-15,2 2-1 0,0-1 1 0,-2-4 1 16</inkml:trace>
  <inkml:trace contextRef="#ctx0" brushRef="#br0" timeOffset="10123.91">21237 3058 351 0,'0'0'0'0,"0"0"0"15,0 0 0-15,0 0 1 0,0 0 1 0,0 0-1 0,0 0 1 0,0 0 0 16,0 0-1-16,21 10 0 0,-14-10 1 0,2 0 6 0,0 0 0 0,2 0 0 15,-1-1 0-15,6-5-3 0,2-1 1 0,3 2-1 0,5-2 1 16,3 4 12-16,1-5 0 0,0 0 0 0,26-5 1 0,4 5-9 0,-4-5 0 0,-1-1 0 0,3 2 1 0,-3 1 14 16,-4-1 0-16,-1-4-1 0,8 7 1 0,-2 2-12 0,-5-1-1 0,2-7 0 15,2 1 1-15,-6 6 1 0,-5 1 1 0,2-2-1 16,0-4 2-16,0 5-7 0,-4 1 0 0,-3-4 0 16,3-5 0-16,-1 11 3 0,-6 0 2 0,-3-4-1 0,-2-3 1 15,-3 6-6-15,-5 3-1 0,-2-1 1 0,-4-1 1 0,0 5 7 16,-4 2 1-16,-3-4-2 0,-4-2 2 0,-1 4-8 15,-1 0 1-15,1 0-1 0,1 0 1 0,-5 0 15 0,0-3 0 16,0 3 0-16,-4 3-1 0,4-3-11 0,0 0-1 16,0 0 0-16,-3 0 1 0,-2 0 10 0,-6 0 2 15,0 0 0-15,-3-3-1 0,-3-2-13 0,-1 5 2 16,4-6-1-16,-2-1 0 0,0 7 17 0,4 4-1 16,3-4 0-16,2-4 1 0,0 3-16 0,3 1 1 15,3-4-1-15,1 4 1 0,-6-3 11 0,6 3 1 16,0 0 0-16,0 0 1 0,0 0-15 0,0 0 1 0,0 0-1 15,0 0 2-15,0 0 8 0,6 0 2 16,-6 0-2-16,1 0 2 0,3 0-13 0,-1-6 1 16,3 1 0-16,1 1 1 0,3-1 10 0,3-2 1 15,-1 2 0-15,4-2-1 0,0-2-12 0,0 0 2 16,0-1-1-16,-4 6 0 0,0-3 10 16,1 5-1-16,-8-1 0 0,2-1 2 0,-4 4-12 0,3-3 0 0,-3 3 0 15,-3-4 1-15,0 4 3 0,0 0 2 0,0 0-1 16,0 0 1-16,0 0-8 0,0 0 1 0,0 0-1 15,0 0 1-15,0 0 2 0,0 0 1 0,0 0-1 0,0 4 0 16,0-4-4-16,2 3 0 0,0 1 0 0,0 1 0 16,-1 2 1-16,1 4 0 0,2-4 0 0,-4 2 0 15,-4 3-4-15,2 0 2 0,1 0-1 0,-3-4 0 0,-3 4 1 16,0 2 1-16,-5-5-1 0,-1 1 0 0,-4 8-2 16,3-4 1-16,1-2-1 0,3-3 1 0,3 5-2 15,-2-5 2-15,2-2-1 0,0-2 1 0,0 6-3 16,1-2 2-16,-1-6-2 0</inkml:trace>
  <inkml:trace contextRef="#ctx0" brushRef="#br0" timeOffset="11687.3">21908 2011 1457 0,'0'0'0'0,"0"0"0"15,-11-30 0-15,6 21 33 0,3 4-1 0,-5-4 1 0,2 2-1 16,-3 2-18-16,5 3 0 0,-2 2 1 0,-1-3 0 16,3 3 23-16,-2 3 1 0,-4-3 0 15,-5 4 1-15,-4 6-25 0,-5 4 1 0,2-5 0 16,-4 12-1-16,2-1-2 0,4-1 0 0,-1 4 1 0,3-4-1 0,3 2-5 0,0-7 0 0,-2 4 0 0,3 3 1 0,5-5-9 16,2-4 1-16,-3-1 0 0,6 6 0 0,3-2-1 15,3-7 1-15,-1 3 0 0,2-2 0 0,3-1-4 16,2 1 1-16,-1 0-1 0,-1-4 0 0,4 2 1 15,1-1 0-15,3-6 0 0,-1-4-1 0,1 2-8 16,0 2 0-16,-3 0 0 0,-1-3-1 0,-4-1 5 16,1 1 0-16,3 1-1 0,0-3 1 0,-4-1-6 15,3-1-1-15,-1 2 1 0,-2-2-1 0,0 2 5 16,2-6 2-16,-4 3-2 0</inkml:trace>
  <inkml:trace contextRef="#ctx0" brushRef="#br0" timeOffset="12352.26">21964 2110 967 0,'0'0'0'0,"0"0"0"0,0 0 0 0,-18 14 9 0,13-11 0 16,3 3 0-16,-5 6 1 0,-2 0-5 0,2-3 2 0,6 3-1 16,-5 6 1-16,5-4 5 0,-1 4 1 0,2-6 1 15,2-5-1-15,-1 2-5 0,1-1 0 0,2 1 0 16,-3-2 1-16,5-3-4 0,1 3 1 0,-2-2 0 15,2-1-1-15,4-1-1 0,-3 1 0 0,1-4 0 16,0-4 0-16,2 1-4 0,1-3 1 0,-5-1-1 16,2 0 1-16,1-2-1 0,-1 2 1 0,-3-1-1 0,-1-1 1 15,2-3-2-15,-2-6 1 0,-3 6 0 0,-2 5 0 16,2-4 0-16,-1-1 0 0,-1-1 0 0,-1 5 0 16,-1-1-1-16,0 0 1 0,-1 0-1 0,-1 6 1 15,1-3-1-15,1 6 1 0,-5-3-1 0,-2 1 1 0,-2 2-1 16,1 0 1-16,1 0 0 0,-2 2 0 0,-1 1-1 15,0-1 1-15,1 2 0 0,-3 3 0 0,2-2-1 16,1 4 1-16,4 0 0 0,0-4 0 0,2 2-2 16,1-4 2-16,4-3 0 0,-3 2 0 0,3-2 0 15,1 4 0-15,-1-4 0 0,9 0 0 0,4 0 0 16,-1 0 0-16,0-4 0 0,15-5 0 0,8-3 0 0,-7-2 0 16,-1-2 0-16,1 9 2 0,-7 2-2 0,-3-2 0 15,-2-5 0-15,3 6 1 0,-5-1 0 0,-3 2 0 16,-4-2 0-16,0-4 0 0,-2 8-1 0,-5 3 1 15,0 0 0-15,2-4 0 0,-2 4 2 0,0 4-1 16,0-4 0-16,0 0 0 0,0 0 0 0,0 3 0 16,0-3-1-16,-5 6 1 0,-1-1-1 0,1-2 2 0,0 3-1 15,-1 4 0-15,-1-1-1 0,0 0 1 0,2-2 0 16,0-2 0-16,3 0-1 0,0-3 1 0,0 2 0 16,2-1 1-16,0-3-2 0,2 4 1 0,0 1-1 15,1 0 1-15,1-1 1 0,0-2-1 0,-1 1 0 16,4 4 0-16,4 2-1 0,-1-2 2 0,-1-2-2 15,-4 2 1-15,1 2-1 0,-1-2 1 0,-2 0 0 16,-3 2 0-16,0 2-1 0,0-4 0 0,0-2 0 16,-3 2 1-16,-2-2 0 0,-2 2 0 0,1-5 0 0,3 1 0 15,-1 4-1-15,1 2 1 0,-1-7-1 0,1 3 1 16,-1 2-1-16,2-1 1 0,-1-3 0 0,-1-3 1 16,4 0-2-16,-3 4 1 0,3-4-1 0,0 0 1 15,0 0 2-15,0 0-1 0,3-4 1 0</inkml:trace>
  <inkml:trace contextRef="#ctx0" brushRef="#br0" timeOffset="12621.92">22498 1941 815 0,'0'0'0'0,"0"0"0"0,0 0 0 0,-21 3 14 0,16 1-1 0,1 3 1 0,-1 5 0 0,-2 8-6 0,0 2 1 15,2-4-1-15,-4 5 1 0,2 3 17 0,2-10 0 16,-2-4-1-16,-2 11 1 0,3-3-13 0,3-5-1 16,-2 5 0-16,-2-1 2 0,3 0-9 0,2-4 2 15,0-1-1-15,1-2 0 0,2 4-1 0,3-2-1 16,0 2 1-16,-1-6-1 0,8-1-4 0,1 0 0 0,0-2 0 16,2-4 0-16,8-1 0 0,-5 2 0 15,-3-10 0-15,4-1 0 0,-2 4-3 0,0-2 1 0,-2-8-2 16,0-4 2-16,-2 4 0 0,-1 3 0 0,-8-8-1 15</inkml:trace>
  <inkml:trace contextRef="#ctx0" brushRef="#br0" timeOffset="12824.51">22393 2076 740 0,'0'0'0'0,"0"0"0"0,0 0 0 16,0 0 1-16,0 0 2 0,0 0-1 0,0 0 0 0,0 0-1 15,0 0 1-15,12 16-1 0,-3-11 2 0,7 2 6 16,3-3 1-16,0 1 0 0,15-5 0 16,6 0-4-16,-1 0 0 0,-3 0 1 0,1 0 0 0,-6 0 3 15,-1 0 1-15,4-3 0 16</inkml:trace>
  <inkml:trace contextRef="#ctx0" brushRef="#br0" timeOffset="14400.64">23125 2752 703 0,'0'0'0'15,"0"0"0"-15,0 0 0 0,0 0 7 0,0 0 0 0,0 0-1 16,-18 9 1-16,14 3-2 0,1 0-1 0,3-1 1 16,0 10 0-16,0 0 5 0,0 4 1 0,0-6 1 15,5 7-1-15,2-5-4 0,-1-5-1 0,2-2 1 16,5 2 1-16,1 2-1 0,0-9-1 0,2-1 1 0,0-4 0 0,0-1-3 0,3-1 1 0,4 2-1 0,2-4 2 0,3-6-5 0,0-1 0 15,2-5 0-15,0 0 0 0,4-2 1 0,-3 1-1 16,1-4 0-16,5-4 0 0,-3 3-1 0,-4 4 0 16,-6-2 0-16,1 2 1 0,-4 9-1 0,-5 1 0 15,-4-3 0-15,-5 2 0 0,2 8 1 0,-2 3 0 16,-7 1 0-16,-3-2 1 0,1 2-1 0,0 0 0 0,-1 2 0 16,-6 12 0-16,0 0 4 0,2-1-1 0,2-1 0 15,-1 20 1-15,1-10-2 0,3-7 1 0,8-3-1 16,-1-3 2-16,7 0 5 0,4-8 1 0,-2-4 0 15,2 1 0-15,5-1-4 0,2-8 0 0,2 1 0 16,0 1 0-16,5-5 8 0,0 2 0 0,0-6-1 16,3 2 2-16,1 0-7 0,-6-8 0 0,7-1 0 15,0 8 0-15,-1-3 12 0,-8 1 0 0,-1 0 1 16,-2 8-1-16,2 1-10 0,-11 3 1 0,-7 3-1 16,-4 3 0-16,-1 2 14 0,-4 6-1 0,-5 0 1 15,-3 8 1-15,3-3-14 0,-2-3 1 0,2 5-1 0,2-4 0 16,5 10 12-16,3-3 0 0,2-6 1 0,4-4 0 15,5 4-13-15,0 3 1 0,4-9-1 0,1 0 0 0,4-3 8 16,0 0 2-16,2-7-2 0,5-2 1 0,0 0-10 16,0 0 1-16,5-4-1 0,4-6 0 0,0 4 6 15,-4-2 1-15,-1-5-1 0,3-2 1 0,0 0-8 16,-4 8 0-16,-1 0 0 0,-2-1 0 0,-4 8 2 0,-4 3 1 16,-7-3-1-16,-6 2 2 0,-2 3-7 15,-5 4 1-15,0 0 0 0,-2 3 0 0,-4 6 6 0,-1 1 0 16,-2-3 1-16,2 7-1 0,1 1-6 0,2-1 1 15,2-9 0-15,4 7 0 0,3 2 2 0,2-7 1 16,7 0-1-16,10 3 1 0,6 1-5 0,0-8 1 16,3-5-2-16,-2 2 2 0,-1-6 3 0,-2 1 1 15,-3-8-1-15,-10 8 0 0,3-4-4 0,-1 0 1 0,0 0-2 16,1 2 2-16,-1-2 4 0,-1 0 0 0,0 0 0 16,10 7 1-16,-5-4-7 0,-7-1 2 0,-2 3 0 15,-4 4 0-15,-3 3 5 0,-1 2 2 0,-3-1 0 16,1-5-1-16,-3 8-6 0,5-2 1 0,1 2 0 15,5 4 0-15,2 2 4 0,0 0 2 0,0-10 0 16,-1-2-1-16,-1 1-6 0,4-2 1 0,7 0 0 16,-2 1 0-16,4-1 4 0,1-2 2 0,6-2 0 15,21-1-1-15,-4-3-6 0,-5 5 1 0,-1-12 0 16,-1 5 0-16,0-3 0 0,-5 1 0 0,-3-1 0 16,-4 2 1-16,-5 4-4 0,-6 2 0 0,-5-1 0 0,-3 1 1 15,-1 3-1-15,-6 5 2 0,-4-3-1 0,-4 0 1 16,4-1-4-16,-5 1 2 0,-2 2 0 0,-2 1-1 15,0-1 0-15,2 1-1 0,4 2 1 0,-3-2-1 0,6 1-1 16,4-5 1-16,1 1-1 0,8 5 2 0,-1-5-3 16,4-2 1-16,3 4 1 0,2 1-1 0,-1-7-1 15,-4 2 1-15,0-1-1 0,-1 6 1 0,-4-1 0 16,0-4 1-16,-10-2-1 0,3-3 1 0,-1 3-2 16,1 0 0-16,-4 0 0 0,0-5 2 0,0 7-2 15,0-5 1-15,2 2 1 0,-2-4-1 0,0 0-1 16,5 3 1-16,0 1-1 0,-1-4 0 0,5 2 1 0,3 1 2 15,2 1-1-15,16-4 1 0,0 0-2 0,-5 3 1 16,-8-3-1-16,-4 0 0 0,-1 0 2 0,0 0-1 16,-1-3 1-16</inkml:trace>
  <inkml:trace contextRef="#ctx0" brushRef="#br0" timeOffset="14666.57">26464 3744 1758 0,'0'0'0'0,"0"0"0"0,0 0 0 0,0 0 37 0,0 0 0 0,0 0 0 0,1 25 1 0,8-18-23 0,4 3 1 0,1 1-1 16,5 3 1-16,4 9 30 0,-4-6 1 0,-4 3-1 0,-5 2 1 15,-1 5-31-15,-4-6 1 0,-3 4 0 0,-4 6-1 16,-5-4-4-16,-2-3-1 0,-8-3 0 0,-8 6 0 15,-3 1-4-15,-2-5 1 0,-9 0-1 0,-2-2 1 0,3-2-8 16,2-3 1-16,-1 0-1 0,-7 1 1 16,5-4-1-16,6-8 0 0,-4-2 0 0,-4-3 1 0,10 0-3 15,2-3 1-15,-2-13-1 0</inkml:trace>
  <inkml:trace contextRef="#ctx0" brushRef="#br0" timeOffset="15666.28">25280 2194 1218 0,'0'0'0'0,"0"0"0"16,0 0 0-16,0 0 11 0,0 0 2 0,0 19-1 0,0-10 0 15,-2 5-5-15,-1 2 1 0,-3 0 0 0,-1 16 0 16,0 10 13-16,0-2 0 0,0 3 1 0,-3-1-1 16,1 2-10-16,5-9 0 0,1 0 1 15,-1 0-1-15,4-8-8 0,2-4 2 0,-4-2-1 0,1-4 1 16,2 4-2-16,1-3 0 0,0-6 1 16,-4-3-1-16,2 3-3 0,2-3 0 15,1-7 0-15,-3-2 0 0,0 5 0 0,0-5 0 0,0 0 0 0,-7-2 0 0,4-1-3 16,3 3-1-16,0-5 1 0,-2-9 0 0,2-6-1 15,0-3 2-15,4 8 0 0,4-5 0 0,1-8-4 16,2 2 2-16,-1 3-1 0,3 2 1 0,1 8-1 0,-2-2 2 16,2-5-1-16,2 10 1 0,-4 3-1 0,-1-2 0 15,0-4 0-15,-3 10 0 0,-1-1 1 0,-1 1 0 16,1 1-1-16,-2-1 2 0,0 3 0 0,1 3-1 16,-1 2 1-16,-3 8 0 0,-2 3 0 0,-2-1-1 0,2 1 1 15,-4 14 1-15,1-2 0 0,-1-5 1 16,3 4 0-16,-6-10 0 0,1 4-1 0,6 0 1 0,0 2 0 15,0-7 0-15,0 0 0 0,0 0 0 0,0 0 0 16,2-2 0-16,0-6 0 0,0 1 0 0,5-5 0 16,-6-1 0-16,3-3 0 0,3-3 1 0,-2-1 0 15</inkml:trace>
  <inkml:trace contextRef="#ctx0" brushRef="#br0" timeOffset="15991.99">25804 2271 979 0,'0'0'0'0,"0"0"0"0,-27 0 0 0,19 2 11 0,-3 7 2 0,-3 0-1 0,2 0 0 16,1 5-5-16,0-2 1 0,3 7 0 0,-8-1 0 0,2 1 13 0,3 6 0 0,-3-4 1 0,-9 23-1 0,4-2-10 15,4-10 0-15,3 1 1 0,0 1-1 0,5-4 2 0,1-4 1 16,-1-1-1-16,0-2 1 0,7 8-6 0,2-3-1 16,2-5 1-16,-3 0 1 0,3 2-4 0,-1-1-1 15,3-6 1-15,-1-2 0 0,2 3-1 0,0-3-1 16,0-7 0-16,0-4 2 0,2 0-4 0,0-1 1 15,0-11-1-15</inkml:trace>
  <inkml:trace contextRef="#ctx0" brushRef="#br0" timeOffset="16396.32">26047 2326 954 0,'0'0'0'0,"0"0"0"16,-26 0 0-16,12 0 8 0,1 4 0 0,-1-1 0 15,-3 2 0-15,3 4-2 0,1 2-1 0,-3-3 1 16,4 0-1-16,0 4 10 0,-1 5 0 0,3-8-1 0,1 0 1 0,-2 7-7 16,1-2 1-16,1-2 0 0,0 6-1 0,2-4 4 15,4-4-1-15,1 3 0 0,0-1 2 0,4-1-7 16,1 1 2-16,1-1-1 0,1 1 1 0,0 0 0 15,2 0-1-15,2-4 1 0,-2 0 0 0,2-1-3 16,0 2 0-16,-6-2 1 0,1 4-1 0,1-4 2 0,1-2 1 16,-3 2-1-16,1-2 1 0,-4 2-4 15,1 2 2-15,-1-5-2 0,-1 1 2 0,-3 0 2 0,1-3 1 16,-3 2-2-16,-3-1 2 0,-5 6-3 16,0 1 0-16,2-3-1 0,-9-1 1 0,1 4 4 0,4-1 1 15,2-9-1-15,4-3 2 0,1 3-6 0,4 3 1 16,-1-3 0-16,5-3 1 0,-1-3 2 0,2-1 1 15,2 2 0-15</inkml:trace>
  <inkml:trace contextRef="#ctx0" brushRef="#br0" timeOffset="16663.25">26211 1978 1093 0,'0'0'0'0,"-17"7"0"0,-1 2 0 15,2 6 15-15,2-1 1 0,-2 1 0 0,-1 6 0 0,3 0-7 16,1-5 0-16,-3-2 0 0,0 3 2 0,6 3 11 0,3-5 0 16,0 1 1-16,0 0-1 0,1-5-10 0,5-3 0 0,1-1-1 0,1 4 1 15,3-7-1-15,-1-3-1 0,1-2 0 0</inkml:trace>
  <inkml:trace contextRef="#ctx0" brushRef="#br0" timeOffset="16948.74">26255 2277 979 0,'0'0'0'0,"0"0"0"0,0 0 0 0,0 0 6 15,0 0 1-15,0 0-1 0,0 0 1 16,0 0-3-16,23 17 1 0,-14-11-1 0,11 15 2 15,3 12 4-15,-4-5 1 0,-1 6-1 16,-11-1 2-16,0 1-6 0,-4-3 1 16,-3-3 0-16,-3 11 1 0,-4-7 0 0,-4-6-1 15,-5 6 1-15,-1-4 1 0,-6 5-3 16,0-1 0-16,0-4-1 0,-2 9 1 0,-1-3-2 0,1-8 1 0,-3 0-1 0,-1-1 1 0,3-2-2 0,3 0 0 0,-2-7 1 16</inkml:trace>
  <inkml:trace contextRef="#ctx0" brushRef="#br0" timeOffset="18166.39">21616 3265 892 0,'0'0'0'0,"0"0"0"0,4 27 0 0,3-6 11 0,4 4 0 0,-3-8 0 15,8 4 1-15,4 0-6 0,-1-5 2 0,2-2-1 16,4 0 1-16,1-3 22 0,1-6 1 0,5-8 1 16,1 1-1-16,1 2-17 0,-3-4 0 0,3-4 0 15,3 1 0-15,0-2 7 0,0-2 0 0,0-3 0 16,0 0 1-16,-3 4-11 0,-4 1 0 0,1-2 0 15,3 2 0-15,-2 4 0 0,-2 2-1 0,-4-6 0 0,2 2 0 16,1 1-5-16,-3 6 2 0,-1 6 0 16,-2-6 0-16,-6 5-2 0,-1 2 2 0,0-2 0 15,2 6-1-15,-1 1-1 0,-1-3-1 0,-3-4 1 16,-1 4 1-16,4 3 4 0,0 2 1 0,0-5 0 0,1 4 0 16,1-5-4-16,1-1 0 0,6-7-1 0,1 4 2 15,6 1 6-15,0-5-1 0,0-5 1 0,5 5-1 0,0-4-5 16,0 1 0-16,0-6 0 0,0 2 1 0,-2 5 3 15,-1 2 0-15,-4 0 1 0,-2 2 0 0,-2 2-5 16,-3-1 0-16,-2 1 0 0,-1 4 0 0,-3 5 4 0,-1-3 0 16,-2 3 1-16,-3 4-1 0,1-5-5 15,-3 1 1-15,-2 1-1 0,2 0 1 0,5-2 5 0,2-3 0 16,2 0 0-16,8 0 0 0,4-2-5 0,2-2 0 16,1-2 0-16,4-3 1 0,0 0 3 0,-3 0 1 15,3-3 1-15,2 6-1 0,-4 1-5 0,-5 1 0 16,-2 2 0-16,0-5 1 0,1 7 4 0,-3 5 1 15,-3 0-1-15,0-3 1 0,0 3-6 0,0 1 1 16,3 0-2-16,4-7 2 0,-1 1 4 0,-5 3-1 16,10-10 0-16,5-4 2 0,-1 6-6 0,-2 1 0 0,1-8-1 15,3-3 1-15,-1 6 6 0,0 0 0 0,-2-3 1 16,-2 3-1-16,-3 3-6 0,-7-1 1 0,-1 0 0 16,-1-2 0-16,0 9 2 0,-5 0 1 0,-4-1-1 15,-7 1 1-15,0 2-5 0,2 3 1 0,1 0 0 16,1 0 0-16,1 2 3 0,3-4 0 0,0 2 0 15,15 4 0-15,0-1-4 0,-1-4 1 0,2-6-1 16,3-2 1-16,-2 2 1 0,-2-2 1 0,1-5 0 0,1 4 0 16,0-1-4-16,-6-3 0 0,-1 6 1 0,-2 1 0 15,-2 3 2-15,-5 1 0 0,-2-2 0 0,2 6 0 16,-4-2-4-16,2-1 2 0,-1-1-1 0,-1-3 0 16,2 6 3-16,0 2 1 0,4 0-1 0,5-4 1 0,2 2-4 15,5-3 1-15,5-4 0 0,2-3-1 0,0 1 6 16,-4 0-1-16,1-1 0 0,-9-8 0 0,-4 4-4 15,-2 0 1-15,2-3-1 0,-1-3 0 0,-3 6 3 16,-2 4 1-16,-7-4-1 0,6-5 0 0,-3 1-4 16,-6 8 1-16,-3-3 0 0,-5-2 0 0,3 1 2 15,-6 1 0-15,1-1 0 0</inkml:trace>
  <inkml:trace contextRef="#ctx0" brushRef="#br0" timeOffset="18515.28">25661 3948 1721 0,'0'0'0'0,"0"0"0"0,0 0 0 0,0 0 45 0,0 0 0 0,0 0 0 16,18 19 1-16,-8-10-31 0,3-2 2 0,-1 4 0 16,6-2 0-16,-1-1 33 0,-3 3 2 0,-3-2 0 15,-2 3-1-15,-4-1-34 0,0 1 0 0,1-7 0 0,-3 4 1 16,-3 3-6-16,-2-3 0 0,-3 3 1 0,-4 4-1 16,-1 4-4-16,-3 1 0 0,-3-9 0 15,-3 0-1-15,1 2-7 0,3-3 2 0,-3-4-1 16,6-4 0-16,-6 6-1 0,4 0 1 0,0-14 0 15,0 1 0-15,1-1-2 0,1-2 1 0,-2-4-1 0</inkml:trace>
  <inkml:trace contextRef="#ctx0" brushRef="#br0" timeOffset="19262.75">22952 4022 1407 0,'0'0'0'0,"0"0"0"16,0 0 0-16,-16 17 18 0,12-6 0 0,3 0 0 0,-5 15 0 16,5 11-8-16,-1 0 0 0,2-2 0 15,0-2 0-15,5 3 22 0,0-3 1 0,-1 2 0 0,-4-14-1 16,3 0-18-16,1-3 0 0,-1 0 1 0,-1 6-1 0,2-3 5 0,-1-7 2 0,-1-1-2 0,-2 1 1 0,0-2-10 0,0 1 1 0,0-3 0 0,0-3 1 0,0-3-6 0,0-4 1 0,0 3 0 16,0-3 1-16,0 0-4 0,0-3 2 0,0-4-2 15,0-2 2-15,2-4-2 0,0 1 2 0,-1-2 0 16,-1 2-1-16,2 1-1 0,2-6 0 0,-3 1-1 15,3 0 2-15,3-2-1 0,-4 6 2 0,3 1-1 16,4-6 0-16,3 1-1 0,-3 4-1 0,3 1 0 16,-3 8 2-16,-3-1-2 0,0 1 2 0,0 1-1 15,2-2 1-15,-4 8-3 0,3-4 1 0,-7 0 1 16,3 2-1-16,-1 5 0 0,1 1 1 0,-4 1-1 0,2 5 2 16,-2 6-3-16,-2-1 1 0,-3-3-1 0,3 5 2 15,-2-3-1-15,3-3 0 0,-5-2 1 0,4-6-1 0,1 0-1 16,-1-2 1-16,0 4-1 0,2 0 1 0,-3-4 0 15,1 2 0-15,0-5 0 0,2 1 1 0,0 1-2 16,0-4 0-16,4 3 0 0</inkml:trace>
  <inkml:trace contextRef="#ctx0" brushRef="#br0" timeOffset="19627.54">23410 4105 1293 0,'0'0'0'0,"0"0"0"0,0 0 0 0,0 0 23 0,0 0 0 0,0 0 1 0,-24-4 0 16,15 11-13-16,2 2 1 0,-2 3 0 0,-3-1 1 0,-1 6 25 0,3 8 0 0,-3-4 0 16,-1 2 0-16,2 3-23 0,1-1 1 0,-1 0-1 15,-4 6 1-15,2-4-8 0,2-1 1 0,-1-1 0 16,3 12 0-16,-3-6-3 0,3-3-1 0,-1 1 1 16,4-3 0-16,0 4-6 0,5-4 0 0,-1-1 0 15,3 1 2-15,3-1-2 0,-1-7 0 0,3-6 0 0,1-2 0 16,1 3-3-16,0-5 1 0,3-6 0 0,3 2 1 15,-3-4-2-15,3-6 2 0,-1-8-1 0</inkml:trace>
  <inkml:trace contextRef="#ctx0" brushRef="#br0" timeOffset="20044.53">23684 4182 979 0,'0'0'0'15,"0"0"0"-15,0 0 0 0,-27-4 6 16,15 8 1-16,3-4-1 0,2 0 1 0,-2 4-3 0,-1 1 1 16,-3 2-1-16,1 2 2 0,0 3 9 15,1-2-1-15,0 3 1 0,1 1-1 0,-2-2-6 0,3 0 1 0,2-3 0 16,-4 4 0-16,4 1 2 0,0 0 1 0,-2-5-1 15,2 3 1-15,2 0-5 0,1 0 1 0,-1-3 0 16,0 0 0-16,3-4-5 0,2 2 1 0,0-1 1 16,0-1-1-16,3-2 0 0,1-1-1 0,1 2 0 15,-3 3 1-15,5-4-2 0,2 3 1 0,0-6 1 0,8 7-1 16,1 1-1-16,-4-4 1 0,-5 1-1 0,3 0 1 16,-1 1 4-16,-6-1 1 0,0 2 0 0,-1-3 0 15,-4-4-4-15,0 0 2 0,-4 5-1 0,4-5 1 16,-3 5 5-16,1-1 0 0,-1-4 1 0,-8 1-1 15,-5 3-5-15,2-1 2 0,-2 1-1 0,-3-8 1 16,-2 8 7-16,1-2-1 0,4-4 1 0,4 2-1 0,1 0-5 16,3 0 0-16,-3 0 0 0,4 0 0 0,3-4 7 15,3 1 1-15,-3-1-2 0</inkml:trace>
  <inkml:trace contextRef="#ctx0" brushRef="#br0" timeOffset="20377.41">23827 4043 1231 0,'0'0'0'0,"0"0"0"0,0 0 0 0,0 0 24 0,0 0 1 16,0 0 0-16,0 0 0 0,7 19-12 0,3-12-1 0,1 7 0 16,10 2 1-16,0 14 25 0,-1-3 0 0,-6 1 0 15,-5 3 0-15,-2 1-23 0,-4 1 1 0,-1-6-1 16,0 12 1-16,3-6 2 0,-5-1 0 0,-5 5 0 16,-1-15 0-16,1 0-8 0,0 6 0 0,-2 0 0 15,-2 2 0-15,0 1-4 0,0-1 1 0,-1 0-2 16,-8 16 2-16,-3-9-2 0,5-9-1 0,4-3 1 0,-8-2-1 0,6-9-2 15,0-6 0-15,0-4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35.7616" units="1/cm"/>
          <inkml:channelProperty channel="Y" name="resolution" value="636.613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5T14:12:07.70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28727 14749 954 0,'0'0'0'0,"0"0"0"0,0 0 0 0,0 0 33 16,0 0 1-16,0 0-1 0,0 0 1 0,0 0-19 0,0 0-1 0,0 0 1 15,0 0-1-15,0 0 30 0,0 0 1 0,0 0 0 16,0 0 0-16,0 0-29 16,23 4 0-16,-2 1 0 0,16 4 1 0,2-7 26 0,-1-4 0 0,-2-3 0 0,1 3 1 15,-4 0-29-15,-4 1 2 0,2-1-1 0,1 0 1 16,0 2 5-16,-8 0 1 0,-4 0-1 0,-4 4 2 15,1-1-13-15,-1 2 1 0,-7-1-1 0,-4 1 2 0,-5-5-1 16,0 0 2-16,0 4-1 0,0-4 1 0,-5 1-7 16,2-1 1-16,-1 0 0 0,-3 0 1 15,-5 0 0-15,-4-1 1 0,0-3-1 16</inkml:trace>
  <inkml:trace contextRef="#ctx0" brushRef="#br0" timeOffset="250.18">29053 14440 1482 0,'0'0'0'0,"0"0"0"15,0 0 0-15,0 0 29 0,0 0 0 0,0 0 0 16,0 0 2-16,0 0-18 0,2 17 1 0,-6-8-1 0,2 12 1 16,-1 15 22-16,-1-1-1 0,3-5 1 0,2 0 0 15,1-2-21-15,0-4-1 0,0 6 1 0,-1 5 1 16,1-3 5-16,0-6 0 0,-4 3 1 0,0-5-1 15,-1 4-10-15,-1-3 0 0,1-6 1 0,1 4-1 16,0 2-4-16,1-9 0 0,1-4 1 0,0 0 0 0,-4 2-3 16,2-5 0-16,4-5 1 0,-2-4 0 0,4-4-2 15,-4 4 1-15,-2-5-1 0</inkml:trace>
  <inkml:trace contextRef="#ctx0" brushRef="#br0" timeOffset="666.66">29512 14326 1532 0,'0'0'0'0,"0"0"0"0,1 24 0 0,-1-6 25 15,-3-2 1-15,-2-1-1 0,-2 8 0 0,-2 14-12 0,0-2-1 16,2 4 0-16,0 0 2 0,0 3 22 0,1-3 1 15,-1 1-1-15,-1 4 1 0,2-7-23 0,3-7 2 16,-3-4-1-16,3-1 0 0,3-6 9 0,2 2 0 16,-2-5-1-16,0-5 1 0,3 1-13 0,-1-3 1 0,-2-4 1 15,0 1-1-15,0-6-3 0,0 0 0 0,3-7 0 16,1-2 0-16,1-7-4 0,2 2 1 0,-1 3 0 16,6-15 0-16,4-11-1 0,0 5-1 0,0 2 1 0,-2 2 0 15,0 5-1-15,0 2-1 0,-2 2 1 0,-5 5 0 16,2 5 1-16,0 4 0 0,0-1 0 15,5-2 0-15,-2 6-1 0,-3 4 0 0,-4 1-1 0,-1 2 2 0,-1 2 2 16,-1 4-1-16,-4-2 1 0,-1 10 0 0,1 6-3 16,0-2 1-16,-3 3-1 0,-2 2 2 0,2-5 3 15,-1-7 1-15,-1 5-1 0,-1-2 1 0,1 4-4 16,3-5 0-16,-1-2 1 0,-2-2 0 0,3 0 2 16,4-4 0-16,2-1 0 0,1-7 1 0,1 0-4 15,-1-4 0-15,3 0 0 0</inkml:trace>
  <inkml:trace contextRef="#ctx0" brushRef="#br0" timeOffset="966.74">29977 14435 1884 0,'0'0'0'0,"-12"19"0"0,1 0 0 0,-1 6 32 0,1 5 2 16,4 0 0-16,2 3-1 0,-2 6-19 0,0-4 0 15,3 7 1-15,3-1-1 0,-3-3 41 0,2-6 0 0,4-7 0 0,2 6 2 0,-1 1-41 0,-1 0 2 0,3-8-1 16,6-4 1-16,1-1 14 0,1 0-1 0,1-5 0 0,2-5 1 0,5-2-19 0,0-3 2 0,2-4-2 0,1-7 2 0,3 0-3 0,-2-2 2 0,-2-9-1 16</inkml:trace>
  <inkml:trace contextRef="#ctx0" brushRef="#br0" timeOffset="1498.86">30612 14369 1658 0,'0'0'0'0,"0"0"0"0,0 0 0 16,0 0 45-16,-17-17 0 0,4 15 0 0,-1 4 0 15,-2 0-30-15,-3 1 2 0,-2 4 0 16,-6 7 0-16,1 2 38 0,3 0 1 16,4 3-1-16,-1-1 1 0,4 5-39 0,2-4 1 15,-4 8-1-15,1 1 1 0,3-2 2 0,3 6 0 0,-1-1 0 16,-1 1 0-16,6 3-9 0,4-7 0 0,-1-3 0 15,1 7 0-15,1-6-7 0,2-7 0 0,2 3-1 0,5-10 2 0,0 4-3 0,2-4 2 0,3 0-1 16,-1-6 0-16,1 1-3 0,4-2 1 16,0-3-1-16,-4-6 1 0,-1 1-1 0,-1 1 2 0,1-5-2 15,-1 3 1-15,3-6-1 0,-3-3 0 0,1-1 0 16,-4 2 1-16,0-7-1 0,0 3 0 0,-2-2 0 0,-1 2 1 16,-2 2 1-16,-2-1 0 0,-2 2 1 0,-3-1 0 15,1-2-2-15,1 6 1 0,-4 4 1 0,-1 5-1 16,1-1 0-16,2 0 2 0,0 2-1 0,1 0 0 0,-3 0 0 15,2 0-1-15,1-2 0 0,3-1 0 0,1 3 2 16,0 0-1-16,3-2 0 0,1 0 1 0,-1-1-2 16,1-2 0-16,-1 3 0 0,3-2 2 0,6 1-2 15,2 1 0-15,0-1 1 0,2 1 0 0,3 5-1 16,-3 1 0-16,-7-1 1 0,-2 4-1 0,-1 4 0 16,-1-2 0-16,-2 1 1 0,-4 6 0 0,-1 0-2 15,0 0 1-15,0 3 1 0,-3 6-1 0,0-2 0 0,1-8 1 16,1 5 0-16,1-6 0 0,0 3-1 15,-1 1 1-15,-3-6-1 0,1-3 0 0,5 0 1 0,2 0 2 16,-2 0-1-16,0-9 1 0,-6 1-2 0,6-1 1 16,0 0-1-16,0 0 0 0,0 0 3 0,-1-1 0 15,1-5-1-15,-2-1 1 0,0-10-3 0,2 1 2 16,2 2-1-16</inkml:trace>
  <inkml:trace contextRef="#ctx0" brushRef="#br0" timeOffset="1730.56">30716 14322 1771 0,'0'0'0'0,"0"0"0"0,0 0 0 0,25-4 45 0,-18 8 0 0,-7 1 0 16,0 1 0-16,2 2-29 0,0 5 1 0,-1-1-2 0,1 7 2 16,-2 6 44-16,0 5-1 0,0 0 1 15,0 19 1-15,0 2-46 0,0-3 2 0,-2-8 0 16,-1 6 0-16,-1-9 8 0,1-2 1 0,-2 2 0 15,-4-9 0-15,2 5-15 0,-2-3 2 0,-5-5-2 0,-2 0 2 16,4-4-6-16,-1-4 1 0,-4 1 0 0,-5-2 0 16,3 0-3-16,1-4 1 0,-3-5-2 0</inkml:trace>
  <inkml:trace contextRef="#ctx0" brushRef="#br0" timeOffset="122240.11">21274 8698 1180 0,'0'0'0'0,"0"0"0"0,0 0 0 0,18-7 29 15,-11 9 0-15,-4-2 1 0,-3 0-1 0,4-2-16 16,-4 2 1-16,7 2-1 0,-3-2 1 15,-4 0 1-15,7 1 2 0,-6-1 0 16,12 0 0-16,6 2-8 0,2-2 1 16,1-2-1-16,11-1 1 0,6 3 3 15,-4 2 1-15,0-2-1 16,-10-2 1-16,0 5-6 0,3 1 0 0,2-1-1 0,5-1 2 0,1 3 4 0,-3 2-1 0,8-3 0 16,26-4 2-16,1 2-6 0,-9-1 0 0,2-1-1 0,-1-3 1 0,-3 3-4 0,-4 0 0 0,5-4 0 15,7-1 0-15,-1 3-2 0,-4 1 2 0,1-3-1 0,5 2 0 16,-6 2 3-16,-6 6 1 0,6-5-1 15,7-6 1-15,-3 9-2 0,-2-1-1 0,-1-3 1 0,6-2-1 0,-3 4 5 16,-2 3 0-16,5-5 0 0,7-5 1 16,-7 5-4-16,-2 2 1 0,-2-2-2 0,10-4 2 0,-3 8 3 15,-4-1 1-15,1-3 0 0,3 4 1 0,-5 1-6 16,-5 2 2-16,0-7-1 0,11 4 1 0,-4 5 13 16,-2-1 2-16,-1-4-1 0,3-4 0 0,-2 3-10 15,-3 1-1-15,3-4 0 0,13-2 1 0,-8 2 11 16,-1 0 0-16,5-3 1 0,5-3 0 0,-3 6-13 0,-3 4 1 15,6-8 1-15,2-4-1 0,-5 4 8 0,-2 4 0 16,9 0 0-16,-2-3 2 0,-3 6-12 0,-2-3 1 16,5 0 0-16,3 0 1 0,1 0 11 0,-4 4 2 15,2-3-1-15,0-2 1 0,-2 4-14 0,-5 2 2 16,5-5-1-16,6 0 0 0,-3 6 9 0,-6-1-1 0,6-5 0 16,5 0 1-16,-6 3-11 0,-6 1 2 0,6-6-1 15,4 0 0-15,-5 2 7 0,1 0 1 16,4 0 0-16,8-5 0 0,-5 5-9 0,-2 2 0 0,4-2 1 15,7-4 0-15,-6 4 7 0,-8 2 0 0,3 0 0 16,-30-2 0-16,-1 0-8 0,3 0 0 0,5-2 0 16,5 0 0-16,3 2 7 0,-3 0 1 0,3-1-1 15,45-1 1-15,-11 4-9 0,-18-1 1 0,-10-2 0 16,-1-1 0-16,-8 5 7 0,-5 1 0 0,4-1-1 16,0-3 2-16,-6 2-9 0,-3 2 1 0,2-1 1 0,-2 3-1 15,-3 2 3-15,-6-4 2 0,-2-4-1 0,1 0 1 16,-8 5-7-16,-7-1 1 0,-3-4 0 0,-4 0 0 15,-5 3 2-15,-5-3 0 0,-1 0 0 0,-1-3 2 0,-3 3-7 16,-3 0 2-16,-1-9-1 0,-4 5 1 0,-1-4 4 16,-4 2 1-16,-2-3-1 0,-2-5 0 0,-1-1-5 15,0 2 1-15,0-1 0 0</inkml:trace>
  <inkml:trace contextRef="#ctx0" brushRef="#br0" timeOffset="123115.45">31216 7813 1419 0,'0'0'0'0,"0"0"0"16,0 0 0-16,0 0 108 0,0 0 1 0,0 0 0 16,0 0-1-16,19 9-92 0,-10-9 0 0,1 2-1 15,6-1 2-15,7 8 89 0,0-5-1 0,4 3 1 16,1 0 0-16,2 1-90 0,2 3 1 0,3-2-1 0,-2 3 0 15,3 4 10-15,-3-4 1 0,2-1-1 16,4 6 1-16,-5-3-15 0,-8-3 2 0,-1 1-2 0,-2 1 2 16,-7-6-11-16,-6-4 0 0,-3 1 1 0,-1 1-1 0,-5 0-1 15,-4 2 1-15,-4-1-1 0,-2-3 1 0,-3 6-4 16,-3-7 0-16,0-2 0 0,-21 7 1 0,-1-2-1 16,4-1 1-16,1 3-1 0,0 1 1 15,6-2-4-15,1-3 2 0,-1-1-1 0,-1 7 0 0,4-2 1 16,4-5 0-16,-2 1 0 0,0 6-1 0,3-9-1 15,4 0 0-15,3 2 0 0,6-1 1 0,0 1-1 0,1-2 1 16,2-3 0-16,1 1 0 0,1 2-1 0,3-4 0 16,-3 4 0-16,2-8 1 0,-2 2-1 0,2 1 1 15,-1 1-1-15</inkml:trace>
  <inkml:trace contextRef="#ctx0" brushRef="#br0" timeOffset="123449.18">31050 8395 1431 0,'0'0'0'0,"0"0"0"0,0 0 0 0,12-19 27 0,-5 14 1 0,2-1 0 16,3-2 1-16,8-3-17 0,1 4 1 0,-2 2 1 16,8-6-1-16,-1 6 28 0,1 0 0 0,3 1 0 0,3 1 0 0,2-3-25 15,-3 5 0-15,2-1-1 0,3 0 2 0,0 6-3 16,-4-1 0-16,4-3 1 0,2-3-1 0,-4-1-6 16,-5 2 1-16,-3-7 0 0,-2-1 0 15,-6 3-8-15,-5 2 1 0,0-1 0 0,2-4 0 16,-5 1-1-16,-4 4 0 0,0-6 0 0,-2-1 1 0,-3-1-2 15,0 6 0-15,1-5 0 0</inkml:trace>
  <inkml:trace contextRef="#ctx0" brushRef="#br0" timeOffset="123950.72">32286 7998 1231 0,'0'0'0'0,"0"0"0"16,0 0 0-16,-21-4 9 15,12 8 1-15,0 1 0 0,-1 9 0 0,-8-2-5 0,-1-1 2 16,1 8 0-16,6 2 0 0,-2-3 14 16,1 1 0-16,5 2 1 0,2 4-1 0,1 1-10 0,3 4 0 15,4-5 1-15,3 1-1 0,4 4 2 0,3-5 1 16,3-6-1-16,6 2 2 0,2 2-7 0,0-7 1 0,5-4-2 0,2-3 2 15,3-4 4-15,1-5 0 0,1-3 0 0,4-2 0 0,3-6-5 16,-1-5 0-16,-2-7 0 0,1-3 1 0,-3 3 3 0,-5-1 0 16,0-6 1-16,-6-4 0 0,-1 3-5 0,-8 1 0 15,-6 1 0-15,-6-4 0 0,-3 5 2 0,-7-4 1 16,-6 2-1-16,-3 6 1 0,-9-4-4 0,-3 1 0 16,-4 6-1-16,-4 3 2 0,-8 10 1 0,0-3 1 15,5 1 0-15,-2-5 1 0,0 12-6 0,5-2 2 16,4-1 0-16,2 1-1 0,5 3 4 0,7-3 1 0,9-11-1 15</inkml:trace>
  <inkml:trace contextRef="#ctx0" brushRef="#br0" timeOffset="127161.84">28875 9057 665 0,'0'0'0'0,"0"0"0"0,-5-20 4 0,3 17 1 16,0-1-1-16,2 4 1 0,-3-3-2 16,3 3 1-16,-4-2-1 0,4 2 0 15,-4-3 14-15,4 3 0 0,-3-2 0 0,3 2 1 16,-5 0-9-16,-6 0 11 15,2 0-10-15,-1 0 34 0,-1 0 0 0,0 0-1 0,-1 2 2 16,-2 3-29-16,0 0 1 0,0 6-1 0,0-3 0 0,1 5 8 0,3 1 0 0,-1 2-1 0,1-2 1 16,1 7-13-16,0-5 1 0,0 1 1 0,2 4-1 0,2-3-4 15,3 1 1-15,2 1 0 0,4-3 0 0,1 1-4 16,9 10 7-16,-7-14-6 0,4 0 3 0,1-2 0 16,2-4 0-16,0-5 1 0,4 1-4 15,-1-4 1-15,3 0-2 0,-1-2 2 0,2-2 10 0,-1 3 0 16,-6-8-1-16,4 2 2 0,-1-2-9 0,11-14 12 15,-15 7-11-15,-1 4 17 0,-1 1 1 16,-4-1-1-16,-2-4 1 0,-1 4-16 0,-3-11 15 16,-1 14-14-16,-1 2 11 0,-3 4 1 0,-1-1-1 15,-1 4 1-15,1 0-14 0,-7 2 14 16,1 1-13-16,-1 3 11 0,0 2 0 0,1-4 0 16,-1 7 0-16,-1 1-11 0,-6 7 11 15,10-6-11-15,0-1 9 0,2-2-1 0,0 3 0 16,2 1 0-16,1-2-10 0,1 6 13 15,3-11-12-15,2-2 7 0,1-1 0 0,1-3 0 16,-1-1 1-16,4 0-9 0,7-5 10 16,-7-2-9-16,6-2 4 0,-1 0 0 0,-1-3-1 0,-3-7 1 15,1 3-7-15,9-11 10 16,-9 15-9-16,-2 0 6 0,-4 0 1 0,-1-6 0 0,0 7-1 16,0 3-6-16,-1-5 9 0,-1 8-7 0,0 1 3 15,0 4 1-15,-1-3-1 0,-3 3 1 0,1-4-6 16,-3 3 9-16,1 2-9 0,0-1 4 15,1 0 2-15,4 0-1 0,-3 4 1 0,3-4-7 16,-6 7 10-16,6-2-9 0,2-1 4 16,0-2 2-16,0 1-2 0,1 1 2 0,2 1-7 15,10 5 10-15,-7-3-9 0,1-3 4 16,0 1 2-16,-4 4-2 0,1-5 2 0,-3 4-7 16,-1 5 8-16,-4-8-7 0,0 4 3 0,1 1-1 15,-1-6 0-15,-2 3 0 0,1 2-4 0,-3 5 8 16,3-11-7-16,1-1 2 0,0 2 0 15,2-4 0-15,-3 3 0 0,3-3-4 0,0 0 0 16,0 0 1-16,0 0 0 0,0 0 2 0,0 0 0 16,3 0 0-16,-3 0 0 0,4-5-4 0,-2 1 2 15,-1 1-1-15,3-1 0 0,-2-3 0 0,1 0 1 0,1 2-1 16,-1-2 1-16,1 3-2 0,1-3-1 0,0 2 1 16,-1 1-1-16,0 4 2 0,-1-3-1 0,-1-1 1 15,0 3 1-15,-2 1-4 0,3-4 2 0,-3 4-1 16,4-5 0-16,-4 5 1 0,3-4 1 0,-3 4-1 15,0 0 1-15,0 0-3 0,0 0 5 16,0 0-3-16,0 0 0 0,0 0 2 0,0 0-2 16,0 0 2-16,0 0-2 0,0 0-1 0,0 0 1 15,0 0-1-15,0 0 2 0,0 0-1 0,0 0 1 16,0 0 1-16,0 0-4 0,0 0 2 0,0 0-1 16,0 0 1-16,0 0-1 0,0 0 1 0,0 0-1 0,0 0 2 15,0 0-3-15,-3 0 0 0,-1 0 1 0</inkml:trace>
  <inkml:trace contextRef="#ctx0" brushRef="#br0" timeOffset="127643.65">29154 9094 1834 0,'0'0'0'0,"0"0"0"0,0 0 0 0,0 0 59 0,0 0 57 0,0 0-57 0,0 0-42 0,0 0 0 0,0 0 1 0,0 0 0 0,0 0 61 0,0 0 79 15,0 0-78-15,0 0-62 0,-13 24 0 16,11-10 0-16,-1 4 0 0,1 1-13 15,0 13 9-15,2-18-8 0,2-5-1 0,0 0-1 16,-2-2 1-16,0-6 1 0,0-1-8 0,3 2 1 16,-3-2 1-16,0 0-1 0,4-3 1 0,-2-4 0 15,1-6 0-15,3-4-12 0,8-17-13 16,-7 15 14-16,2 3 3 0,-1 2 0 0,-1 0 0 16,-1 2 2-16,1 3-12 0,9-3-18 15,-11 6 19-15,0 5 7 0,1 1 0 0,-3 1 0 0,-3-1 0 16,0 0 2-16,4 9-7 0,-4-4 8 15,0 6 2-15,0-2 0 0,0 1 0 0,-2 8 0 16,0-2 2-16,-1 17-4 0,1-21 5 0,2 1-2 16,2-1 2-16,-2-3 0 0,0 0 0 0,5 10-3 15,-5-19 4-15,3 2 0 16,-3-2 0-16,4 2 0 0,-1-1 0 0,1 3 1 16,3-8 0-16</inkml:trace>
  <inkml:trace contextRef="#ctx0" brushRef="#br0" timeOffset="127962.41">29429 9094 1482 0,'0'0'0'0,"-6"-6"0"0,5 1 32 0,1 5 2 16,-6 2 0-16,1-2-1 0,-2 3-18 0,-4 3 14 16,6-3-14-16,0-1 26 0,0 3 2 15,-1 2 0-15,1-1-1 0,0 1-26 16,-1 10 15-16,5-13-14 0,-1 1 5 0,2-5-1 15,0 3 0-15,2 1 2 0,1-2-12 0,4 1 11 16,-5 1-10-16,3-2-7 0,2-1 1 0,0 5-1 16,0-3 2-16,2-1-4 0,7 3 6 15,-11 0-4-15,1 2-4 0,-3-1 1 0,-3 3 1 16,0-2-1-16,0 1-1 0,-2 5 1 16,-5-5 0-16,-1 5 0 0,-1-6-1 0,2 0 0 15,0-4 1-15,0 3-1 0,-7 4 1 0,10-6-1 16,-3-4 1-16,0 0-1 0,2 0 0 0,1 3 1 15,4-3-1-15,-7-3 1 0,3-1 0 16,4 4 0-16,-3-5 1 0,1 3-1 0</inkml:trace>
  <inkml:trace contextRef="#ctx0" brushRef="#br0" timeOffset="128185.32">29575 9043 1569 0,'0'0'0'0,"0"0"0"16,0 0 33-16,0 0 0 0,0 0-1 0,0 0 1 15,0 0-20-15,0 0 16 0,0 0-14 16,0 0 31-16,0 0 0 16,0 0 0-16,0 0 0 0,0 0-30 0,0 0 17 15</inkml:trace>
  <inkml:trace contextRef="#ctx0" brushRef="#br0" timeOffset="128325.64">29580 9220 1583 0,'0'0'0'0,"0"0"0"0,-15 20 16 0,13-17 0 16,-2 2 1-16,-1 4 0 0,1-2-8 16,3-3 1-16,-1 3-1 15,0 2 1-15,0-6 19 0,1 1 2 16,1-4-1-16,0 7 0 0,1-4-16 15,1 1-1-15,-2-4 1 0,5 0 0 0,-1-4 3 0,-2 1 1 0,-1-1 0 0</inkml:trace>
  <inkml:trace contextRef="#ctx0" brushRef="#br0" timeOffset="128625.57">29743 9097 1431 0,'0'0'0'0,"0"0"0"15,0 0 0-15,-25-3 22 0,14 4 23 0,4 1-23 16,0 0-11-16,2-2 1 0,0 3-1 15,-1-1 1-15,3 2 27 0,-4 5 42 0,7-9-40 16,-4 7-26-16,3-2 1 0,-1-3 0 0,2 1-1 0,2 1 11 16,1 4 26-16,-1-1-26 0,1-3-14 0,3 1 0 15,1 1 1-15,2 1 0 0,1-4-2 0,11 4 12 16,-10-3-12-16,-1-3-4 0,1 6 1 16,-2-3-2-16,-2 1 2 0,-2 4-1 0,-1 0 6 15,-6-4-6-15,-2 6-2 0,1-3-1 0,-1 0 1 16,-3 4 0-16,-1 4 1 0,-14 5 5 15,14-11-4-15,-1 1-4 0,2-6 2 0,0-1-1 16,0-1 1-16,1-3-1 0,3 2 7 16,-1-4-5-16,2-1-3 0,1-1 2 0,1 1-2 15,1-3 2-15,3-6-1 0,3-14 7 16</inkml:trace>
  <inkml:trace contextRef="#ctx0" brushRef="#br0" timeOffset="128868.28">29901 9030 1520 0,'0'0'0'16,"0"0"0"-16,0 0 28 0,0 0 1 0,0 0-1 0,0 0 2 15,-15 25-17-15,11-16 0 0,2 0 1 0,-1 6-1 0,-1 5 30 16,1 4 1-16,-3-3-2 0,-1 1 2 0,2 0-28 16,2 0 0-16,-1-1-1 0,2-4 2 15,2-3 2-15,0-1 1 0,-2 1 1 0,1-5-1 0,1-1-10 16,1 3 12-16,-1-11-10 0,0 3-8 15,0-3 2-15,0 0-1 0,4 0 1 16,-4-3-3-16,2-9 5 0</inkml:trace>
  <inkml:trace contextRef="#ctx0" brushRef="#br0" timeOffset="129525.39">29824 9201 2163 0,'0'0'0'16,"-9"-11"0"-16,4 6-1 0,-1 3 1 0,-1-1 0 16,-1-2 0-16,1-1-1 0,3 3 1 15,0-1 0-15,4 4-1 0,-1-3 1 0,1 3-1 16,1-4 1-16,-1 4-2 0,4-2 1 0,3-5 1 15,2 4-1-15,3 1 1 0,2-1 0 16,2-3 0-16,4 3-1 0,11-2 1 0,-17 1 0 16,1 2-1-16,-3 1 1 0,0 1 0 0,1 0 0 0,-1 1-1 0,6 5 1 15,-13-1 0-15,-2-5 0 0,-1 3 0 0,0 3 0 16,-2-6 0-16,5 3 0 0,-3 2 0 16,-2-1 0-16,0 1 0 0,0 2 0 0,0-1 0 15,-2 1 0-15,-1 0 0 0,-3 5 0 0,5-5 0 16,1 4 0-16,1-8 0 0,3 1 0 0,-2 1 0 15,1-2 0-15,8 1 0 0,-6-4 0 16,0 0 0-16,1 0 0 0,-1-2 0 0,2-3 1 0,2-2-1 16,10-9 0-16,-12 7 1 0,-1 0-1 15,-1 1 0-15,-2-1 0 0,-3-2 1 0,0 6-1 16,0-7 0-16,-1 6 1 0,-5 3 3 16,1 3-1-16,0-5 0 0,-2 5 1 0,0 0-2 15,-7 8 3-15,5 1-2 0,-4 0 5 0,1 3 0 16,3-5-1-16,2 2 2 0,2 2-3 15,-4 6 5-15,7-4-5 0,1-3 4 0,1 1 0 16,1-6 0-16,1 2 0 0,2-5-3 0,6 0 7 16,-3-1-8-16,4 3 4 0,-1-4 0 15,1-4 1-15,3 1-1 0,4-3-5 0,15-9 9 16,-17 6-8-16,2-3 3 0,-1-3 0 16,-2 3 0-16,-3 5 1 0,0-3-4 0,6-8 6 15,-13 9-5-15,-1 0 1 0,-3 6 1 0,1-6 0 16,0 6 0-16,-2 3-3 0,0 0 5 15,-5 1-4-15,1 5 3 0,2-1 0 0,-1-3 0 16,-4 8 1-16,0 2-4 0,-7 17 6 16,7-14-5-16,3 3 3 0,1-6 2 0,-1-3-1 15,2-2 0-15,2 2-5 0,7 3 9 16,-3-12-8-16,-1 0 2 0,3 0 0 0,-1 0 0 16,4-3 1-16,3-4-4 0,13-7 6 15,-9 1-6-15,0 1 2 0,-2-2 1 0,-4 5-1 16,-1 2 1-16,0 0-4 0,7-3 7 15,-13 4-6-15,-1 1 0 0,0 1 1 0,-2 4 0 0,-2-3-1 16,2 3-2-16,-4 3 6 0,-1 3-5 16,0 3-1-16,0 1 1 0,-1-3 0 0,1 5-1 0,0 3-1 15,-1 9 4-15,6-12-3 0,2-3-1 16,2 0 1-16,-1-4-1 0,1-1 1 0,-1-4-2 16,1 0 1-16,-1 0-1 0</inkml:trace>
  <inkml:trace contextRef="#ctx0" brushRef="#br0" timeOffset="131427.95">30658 9030 715 0,'0'0'0'0,"0"0"0"0,0 0 0 0,0 0 173 16,0 0 1-16,0 0 0 0,0 0 0 16,0 0-166-16,-17-16 1 0,13 16 0 0,0 0 0 0,1 0 94 0,-1 2 0 15,1-2 1-15,-1 0-1 0,-1 2-87 0,-4 0 0 0,0 3 1 16,-1-3 0-16,-1 8-9 0,1 1 1 0,1-1 0 15,-2 1 0-15,2 1-4 0,1 2 1 0,-1-3 0 16,0 1 0-16,2 8-6 0,2-5 2 0,-1-2-1 0,1-1 0 16,3 0-1-16,2 1 1 0,0-1-1 15,0-3 1-15,4-2-2 0,-1 2 0 0,3-8 0 0,1 3 0 16,2-1-1-16,-1 1 1 0,3-8 0 0,1 1 0 0,2-2-5 16,0 1 1-16,-1-5-1 0,-1 1 2 0,2 1-1 15,-1-2 2-15,-3 3-2 0,1 3 2 0,-1 1 0 16,-3 0-1-16,-3 1 1 0</inkml:trace>
  <inkml:trace contextRef="#ctx0" brushRef="#br0" timeOffset="131989.12">30787 9097 1206 0,'0'0'0'0,"0"0"0"0,-2-5 0 0,-3 1 19 0,0 4 0 15,1 2 0-15,1 0 0 0,-1 3-9 16,0-1 0-16,1 1 0 0,1 0 2 0,-1 2 19 16,-1 4 2-16,1-2-2 0,1-1 2 0,0 8-20 15,0-3 2-15,2-3-1 0,2 2 1 16,2 6 3-16,1-9 1 0,4-6 0 15,3 1 0-15,2 1-9 0,-1-1 0 0,1-4 0 0,3 0 2 0,-1 0-7 0,0-7 1 16,3-2-1-16,-1-3 1 0,0 1-3 0,-2 2 2 0,-6-1-1 16,-3-4 1-16,-2 3-3 0,1 4 0 0,-3-2 1 15,1-1-1-15,-1 3-1 0,-1 3 1 0,-2 1 0 0,0 3 1 16,-5-4-1-16,5 4 1 0,0 0 1 0,-4 4-1 16,1-3-1-16,-1 5 0 0,4-6 1 0,-5 10 0 0,0 9 4 15,-1 6 0-15,1-2-1 0,-4 16 1 0,2-8-2 16,2 1-1-16,-4 0 1 0,-1 3 0 0,-1 2 9 15,2-7-1-15,0 1 1 0,0-1 0 0,2-2-6 16,2 2 1-16,-2-5-1 0,-2-4 1 0,0 0 6 0,2-1 2 16,2-5-1-16,-2-2 1 0,-2-1-8 15,2-8 1-15,2-3-1 0,0-1 1 0,5 0 6 0,-6-1-1 16,1-7 1-16,-2 0 0 0,0-1-7 0,3 0 0 16,3-1 0-16,-1-17 1 0,4 8 9 0,3-2 1 15,0 0-1-15,6-6 1 0,3 11-9 0,0 4 0 16,0-2-1-16,2 3 1 0,0-1 7 0,0-2 0 15,1 3 0-15,-4 10 1 0,-1-3-9 0,0 1 0 16,1-1 0-16,-1 2 2 0,2-1 6 0,-3-1-1 0,-1 3 1 16,4 4 0-16,2-3-8 0,-3 0 1 15,-8 5-1-15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35.7616" units="1/cm"/>
          <inkml:channelProperty channel="Y" name="resolution" value="636.613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5T14:21:09.66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10234 3408 815 0,'0'0'0'0,"0"0"0"0,0 0 0 0,0 0 9 0,0 0 1 16,0 0 1-16,-2-21-1 0,2 21-5 0,4-2 2 0,-4 2 0 0,0 0-1 0,0 0 22 0,3 4 1 15,-3-4-1-15,0 8 1 0,4 3-16 16,-4 1 1-16,-4 8-1 0,-1 8 1 0,2 7 32 0,-6 0 1 15,2 4 0-15,-6 1 0 16,5 1-31-16,0 3 1 0,0 1-1 16,-8 5 1-16,7-5 15 0,0-2-1 0,-3 1 1 15,3-6-1-15,-3 1-18 0,1-2 2 0,2-11-2 16,4 3 2-16,-4-3-1 0,6-5 0 0,-4-3 1 16,3-8-1-16,2-1-6 0,2-4 1 0,0-5 0 0,2-9 0 15,0 1 3-15,3-6 2 0,-1-2-2 0,-1-7 2 16,9-2-6-16,3-1-1 0,-3-1 1 0,0 3 0 0,1-3 9 15,-1 10 0-15,0-1 0 0,1 1-1 0,-1 4-7 16,4 6 2-16,-7-3-1 0,-2 1 0 0,2 9 4 16,-4 0 2-16,2 2-1 0,-5 1 0 0,1 6-6 15,1-4 0-15,-1 2 0 0,-3 11 0 0,0 1 7 16,0 1 1-16,0-3-2 0,-7 4 2 0,4-3-8 16,1 0 1-16,-2-1-1 0,-1 4 1 0,2-5 11 0,-1 0-1 15,-1-4 0-15,1-1 0 0,1-1-10 16,-1 3 2-16,1-5-1 0,1-4 0 0,2-4 13 0,0 0-1 15,0 0 1-15,0-9-1 0,3 2-11 0,3-7 0 16,-3 5 0-16</inkml:trace>
  <inkml:trace contextRef="#ctx0" brushRef="#br0" timeOffset="347.62">10640 3589 1557 0,'0'0'0'0,"0"0"0"0,-25 19 0 0,13-3 53 0,-1 0 1 0,-2 5 0 16,0 0-1-16,3 4-36 0,1 1 1 0,3 1-1 0,-1 3 1 0,0 0 56 16,2-1 0-16,2 1 0 0,1 2 0 0,1-2-56 15,-1-4 0-15,2 1 0 0,-1-3 0 16,3 5 1-16,3-10 0 0,-1 2 0 0,2-3 2 16,-1-3-11-16,2-1 1 0,2-5-1 15,2 0 1-15,-3-4-9 0,4 4 1 0,-1-9-1 0,3-3 0 0,-3-4-1 16,2 0 2-16,-1 1-1 0</inkml:trace>
  <inkml:trace contextRef="#ctx0" brushRef="#br0" timeOffset="746.58">10747 4129 1444 0,'0'0'0'0,"0"0"0"0,0-17 0 0,0 6 11 0,4 2 1 16,-2-3 1-16,5-2-1 0,2-4-5 0,1-3 1 16,-1 0-1-16,0-9 1 0,3 7 8 15,0-5 0-15,1 0-1 0,-4 2 2 0,3 1-8 16,-3-1 0-16,1 3 0 0,1 2 1 0,0 5 5 15,-3 3-1-15,-1 1 1 0,2 0 0 0,-5 7-7 0,1-1 0 16,0 5 1-16,2 1 0 0,-3 1-2 0,1 5 0 0,-1-3 0 0,-4 6-1 16,0 5-1-16,3 2-1 0,-3-2 1 0,4 9 0 0,-2-4 0 15,-2 4-1-15,3 0 1 0,-3 0-1 0,4-2 0 16,-4-2-1-16,1 0 1 0,3 4 0 0,-4-5 5 16,0 0 1-16,0-3-1 0,0-2 1 0,0-1-4 15,0-5 1-15,0 0-2 0,0-2 2 0,0-1 9 0,0-4-1 16,0 3 1-16,0-3 0 0,0 2-7 0,0-2 0 15,0 0 0-15,0 0 1 0,0 0 8 16,0 0 1-16,0 0-1 0</inkml:trace>
  <inkml:trace contextRef="#ctx0" brushRef="#br0" timeOffset="930.49">10860 3936 1608 0,'0'0'0'0,"0"0"0"0,-5-7 0 16,5 3 42-16,0 4 2 0,3-2-1 0,-3 2 0 15,4-3-27-15,1 6 0 0,-1-3 0 16,-2 2 0-16,5 2 40 0,-2-4 2 16,2 3-2-16,0 1 1 0,2-3-40 0,0 3 1 15,3-1-1-15,-5-3 1 0,2 4 16 0,3-4 2 0,-3-4-1 16,3 4 1-16,1-3-21 0,-4-2-1 0,-2-2 1 0</inkml:trace>
  <inkml:trace contextRef="#ctx0" brushRef="#br0" timeOffset="1196.54">11187 3658 1771 0,'0'0'0'0,"0"0"0"0,0 0 0 15,0 0 22-15,0 0-1 0,0 0 0 0,23 9 2 16,-15-2-12-16,5 1 0 0,-4 1 1 0,6 11 0 15,1-1 18-15,-3 0 0 0,-8 4 1 0,2-2-1 0,2 2-16 0,-6 0-1 16,-3 2 0-16,0 1 2 0,-3 4 9 0,-4-6-1 16,-2-1 1-16,0 7-1 15,-3 0-11-15,-4-7 0 0,0 0 0 0,-2 0 1 0,1 1 0 0,1-4 2 16,0 1-1-16,-5-4 1 0,5-1-7 0,4-3 1 16,-1-5 0-16,1-4 0 0,3-1 2 0,2-3 0 0,5-3 0 15</inkml:trace>
  <inkml:trace contextRef="#ctx0" brushRef="#br0" timeOffset="1517.63">11899 3703 1658 0,'0'0'0'0,"0"0"0"15,0 0 0-15,-12-17 43 0,3 17-1 16,5 0 1-16,-4 0 0 0,1 0-28 0,-6 3 1 16,1 3 0-16,-2-3 1 0,0 10 37 0,1-6 0 15,-1 5 1-15,-2-7 0 0,4 7-38 0,0 1 1 0,3-4-1 0,-3-2 1 0,4 5 3 16,3-2 1-16,2-1-1 0,-4 0 1 0,7-4-10 16,1 4-1-16,1-2 0 0,2 2 0 0,-1 0-5 15,2-2 0-15,3 2-1 0,-3-4 1 0,4 0-3 16,1 4 2-16,-1-2-1 0,0-2 1 0,3 4-4 15,1 0 1-15,-1-6-1 0,-2 3 1 16,-1 1-1-16,0-2 1 0,0-2-1 0,0 3 1 0,1-3-2 16,-1 1 1-16,0-4 0 0</inkml:trace>
  <inkml:trace contextRef="#ctx0" brushRef="#br0" timeOffset="1678.8">11744 4076 1608 0,'0'0'0'0,"4"0"0"0,-4 0 0 0,-4-3 27 0,4 3 1 16,4 7-1-16,-1-4 1 0,2-3-16 0,2 4 1 16,0 1 1-16,2-1-1 0,4 1 31 0,-5 4 1 15,5 1-1-15,-1-4 1 0,0 1-30 0,-3-6 2 16,-2 8-1-16,4-5 1 0,-1 1 3 0,-4 0 0 0,1 4 0 16</inkml:trace>
  <inkml:trace contextRef="#ctx0" brushRef="#br0" timeOffset="2612.63">12539 3543 904 0,'0'0'0'0,"0"0"0"0,0 0 0 16,0 0 45-16,0 0 1 0,-19 0-1 0,19 0 1 0,0 0-31 0,4 0 2 15,-4 0 0-15,0 0 0 0,0 0 10 0,3 0 1 16,-3 0 0-16,0 0 0 0,0 2-16 0,0-2 2 0,0 0-1 16,0 0 1-16,5 4-1 0,-5-4 1 0,0 0-1 15,0 0 1-15,7 0-6 0,-5-4 1 0,-2 4-2 16,4-2 2-16,-1 2-4 0,1-3-1 15,-4 3 1-15,2-2-1 0,-2 2 0 0,1-3-1 0,-1 3 0 0,2-4 1 16,-2-1-1-16,4 1 2 0,-4 1-2 0,0 3 1 16,-6-4-1-16,6 4 0 0,0-2 0 0,0 2 1 15,0-3 1-15,0 3 2 0,0-4 0 0,0 4 0 16,0 0-3-16,0 0 1 0,0 0-1 0,-3 4 2 0,-1-4 4 16,1 3 0-16,-1 3 0 0,2-3 1 0,-1 1-4 15,3-2 0-15,-4 5-1 0,3-2 2 0,1 0 5 16,0 0-1-16,0-1 0 0,0-1 2 0,0 3-6 15,0 3 0-15,0-6-1 0</inkml:trace>
  <inkml:trace contextRef="#ctx0" brushRef="#br0" timeOffset="3193.88">12659 3462 1231 0,'0'0'0'15,"0"0"0"-15,0 0 0 0,0 0 22 0,0 0 2 0,0 6-2 0,0-6 2 0,-7 3-13 0,6-3 1 0,1 0 0 0,-7 4 1 0,1-4 26 16,-1 0 0-16,-2 0 1 0,1 0 0 0,-3 0-24 16,2 0-1-16,0 0 1 0,-3 2 0 0,3 1 10 0,0 1 1 15,2 1 0-15,-2 0-1 0,1 2-13 0,-3 2 0 16,2 0 0-16,0 3 0 0,-3 2-5 0,3-2 1 16,-1 6 0-16,-1-4 0 0,4 5-3 0,-2 3-1 15,2-3 1-15,2 6 0 0,1-1-2 0,1-4-1 16,-1 2 1-16,3 1-1 0,1 0-1 0,1-5 0 15,3-2 1-15,-1 1 0 0,3 1 0 0,1-6 2 16,0-5-2-16,2 0 2 0,3-3-3 0,0-4 1 16,1 1 1-16,1-1-1 0,2-1 5 0,-1-3 0 0,-2 2 0 15,1-6 1-15,2-1-4 0,0 2 1 0,0-2-1 16,-4 0 1-16,0-1 9 0,-3 3 0 0,-2-2 0 16,-2 5 1-16,1-3-7 0,1 4 0 0,-2 3 0 15</inkml:trace>
  <inkml:trace contextRef="#ctx0" brushRef="#br0" timeOffset="3794.27">12887 3608 1419 0,'0'0'0'0,"0"0"0"0,0 0 0 0,-18 6 42 0,15-3 0 0,-4 1 1 0,1-4 0 16,1 5-28-16,2 0 1 0,-4 4 0 0,1-2 0 0,3 7 45 0,-4-1 0 0,1-1-1 0,1 9 2 0,2-2-45 0,3 4 1 0,-4 0 0 0,4-2 0 16,-3-3 5-16,1 1 1 0,4-3-1 0,1-4 1 15,4 4-13-15,2-9 2 0,0-2-1 0,0-1 0 16,3-4-7-16,0 0 0 0,1 0 1 0,-1-5 0 16,4-1-3-16,-4-2 1 0,-3-1 0 0,-4-4 0 15,2-2-4-15,-3 1 1 0,-1 1-1 0,-3-1 1 16,0 5-1-16,-1-1 2 0,-5-1-2 15,-2 1 1-15,-5 4 0 0,3 3 0 0,-3-6 0 0,-1 7 0 0,2-1-1 16,3 3 1-16,-3 0 0 0,-1 0 1 0,1 3 1 16,5-3 0-16,2 2 1 0,1-2-1 0,4 0-1 15,-3 0 1-15,3 0-1 0,-4 0 1 0,4 0 6 0,0 0 0 16,4 0 0-16</inkml:trace>
  <inkml:trace contextRef="#ctx0" brushRef="#br0" timeOffset="4096.75">13093 3601 1583 0,'0'0'0'0,"0"0"0"0,0 0 0 0,0 0 39 16,0 0 0-16,0 0 1 0,-17 13 0 0,13-10-24 0,1 1 0 16,-4-1-1-16,1 3 1 0,3-5 43 0,1 8 2 0,-2-5-1 15,1-1 0-15,1 2-43 0,2 1 1 0,2-1 0 16,1 2 0-16,1-3-6 0,1-4 2 0,2 1-2 15,2 3 1-15,0-1-5 0,-2 1 0 0,2 1 0 16,0 2 1-16,0-2-6 0,-2 3 1 0,-7-1-1 16,0 0 2-16,0 3-3 0,1 4 1 0,-1-3-1 0,-1 1 2 15,-3 2-3-15,-1 0 0 0,1 2 0 16,-6 2 0-16,4-3 0 0,-1-6 1 0,2 4-1 16,-4-5 0-16,6 3-1 0,-4-4 0 15,1 2 0-15,1-2 1 0,1 0-1 0,1-4 0 16,3-3 0-16,-4 0 1 0,4 0 2 0,2-3 1 15,-2-4-1-15</inkml:trace>
  <inkml:trace contextRef="#ctx0" brushRef="#br0" timeOffset="4343.7">13399 3457 1658 0,'0'0'0'0,"0"0"0"0,-16 20 0 16,7 1 45-16,2 0 0 0,-2 3 0 0,0-1 0 15,0 4-30-15,0-3 2 0,6 3 0 0,-6-1 0 0,6-1 43 16,-1-6 2-16,4 2 0 0,0 4 0 16,5-1-46-16,2-4 2 0,-1-4 0 0,4 3 0 15,-1-3 18-15,3-4 1 0,-3-5 0 16,2 0 0-16,3 2-22 0,-2-6 1 0,4 1-2 16,-3-4 2-16,-1 0 0 0,0-7-1 0,-3 2 1 0,0-1 0 0,0-2-7 0,-2-1 0 0,-2-2 0 15,-3 2 1-15,-2 1-3 0,-2 1-1 0,-3-4 1 16</inkml:trace>
  <inkml:trace contextRef="#ctx0" brushRef="#br0" timeOffset="4524.52">13171 3721 1658 0,'0'0'0'0,"0"0"0"16,0 0 0-16,21-23 35 0,-14 20 1 0,4-6 0 16,1 0 0-16,4 6-22 0,0-1 1 15,2 1-1-15,1-3 2 0,-1 3 30 16,1 3 1-16,2 0-1 0,-1-9 1 0,2 7-31 15,0-1 1-15,1-1 0 0,1-1 0 16,1 1 5-16,0-1 2 0,-4 0-1 16</inkml:trace>
  <inkml:trace contextRef="#ctx0" brushRef="#br0" timeOffset="4725.79">13808 3399 1620 0,'0'0'0'0,"0"0"0"0,-20 25 0 0,6-4 19 16,2 2 0-16,-4 7 0 0,4-2 0 0,-1 3-9 0,4 1 2 15,-3 3-2-15,5-1 1 0,2-1 17 0,-1-1 0 0,3 5 0 16,3-4 1-16,2 1-15 0,1-3-1 0,1-4 1 16,3 1-1-16,2-4 11 0,-4-4 0 15,2-4 0-15,2 5 1 0,3-5-14 0,-3-8 1 0,3 1 1 16,1-2-1-16,-1-5-2 0,4-2 1 0,-4-2 0 15</inkml:trace>
  <inkml:trace contextRef="#ctx0" brushRef="#br0" timeOffset="5042.56">13981 3960 1583 0,'0'0'0'0,"0"0"0"0,0 0 0 0,0 0 30 15,0 0 2-15,0 0-2 0,0 0 1 0,0 0-17 16,0 0 0-16,-4-19 0 0,8 1 0 16,4-6 31-16,5-1 0 0,-4-7 0 0,1-3 1 15,4 9-30-15,2-4 1 0,-2 0 0 0,2 4-1 0,0-2 10 16,0 1 0-16,0 1 0 0,1 5 0 16,-1 3-14-16,-3-3 0 0,-1 10 1 0,-3 3 0 0,-2-1-3 0,2 5 0 0,-8 4 0 0,3 4 0 15,-1 1-4-15,1-1 1 0,-4 4 0 0,-4 10-1 0,4 1-1 0,-3 1 0 16,1 1 0-16,-1 2 0 0,-1 3-1 0,4 2 0 15,-3-5 0-15,1 0 0 0,0 2 2 0,4-4 1 16,0-4-2-16,1 3 2 0,1-1-3 0,-3-3 1 0,3-7-1 16,-1-1 1-16,-3-2 4 0,4-1 0 0,0-2 0 15,1 1 0-15,-5-4-4 0,0 0 2 0,0 0-1 16</inkml:trace>
  <inkml:trace contextRef="#ctx0" brushRef="#br0" timeOffset="5258.31">14079 3820 1721 0,'0'0'0'16,"6"-7"0"-16,-6 1 0 0,3 3 43 0,-1-1-1 15,5 2 1-15,-3 1 1 0,4 1-29 16,-2 0 1-16,1-4 0 0,2 4 1 0,3-3 44 16,4 1 1-16,-4 0 0 0,0 0-1 0,4 2-44 15,-2 0 1-15,2 0 0 0,2 0 0 16,1-3 17-16,1 3 0 0,-3-7 0 0</inkml:trace>
  <inkml:trace contextRef="#ctx0" brushRef="#br0" timeOffset="5440.79">14407 3769 1934 0,'0'0'0'0,"0"0"0"0,0 0 0 15,0 0 44-15,0 0 1 0,0 0-1 16,0 0 0-16,0 0-28 0,0 0 1 0,25 0-1 15,-9-7 1-15,2 1 41 0,5 3 0 16,1-1 1-16,-3-1 0 0,1-4-42 0,1 7 1 16,-1 2 0-16,1-3 0 0,0-1 12 0,0 4 0 15,-9-1 1-15,2-1 0 0,0 2-17 16,0 0 0-16,-5 0 0 0,-1-2 0 0,-1 2-4 0,0 0 0 0,-2-3 1 0,-2-3 0 0,2 5-5 16,-3 1 1-16,-4 0 0 0</inkml:trace>
  <inkml:trace contextRef="#ctx0" brushRef="#br0" timeOffset="5641.77">14707 3630 2072 0,'0'0'0'0,"0"0"0"0,0-6 0 0,0 6 41 16,0 0-1-16,0 0 0 0,4 0 1 0,1 0-26 15,-1 2 1-15,1 2 0 0,2-4 1 16,2 1 34-16,-2 3 1 0,3 1 0 0,1-1-1 16,3 4-34-16,2 3 0 0,-7 0 0 0,0-3 1 15,1 1 9-15,-1 2 1 0,-4-1-1 16,-1 4 1-16,-1 4-16 0,-3 0 1 0,-3-3 1 0,-2 1-1 0,1 0-5 0,-3 5 0 0,-2-9 0 15,0 4 0-15,1-3-3 0,-1-3 1 0,2-1 0 0,-2 0-1 16,0-2 0-16,6-2-1 0,-5-3 1 0,3 1 0 0,2-3-1 16,3 0-1-16,0 0 0 0</inkml:trace>
  <inkml:trace contextRef="#ctx0" brushRef="#br0" timeOffset="5957.84">15319 3644 1771 0,'0'0'0'15,"0"0"45"-15,-17-4 0 0,6 4 0 0,1 0 0 0,-1 4-29 0,2-1 1 16,-3 8-2-16,-8-2 2 0,6 1 40 15,2 2 2-15,0 1-1 0,-1-3 0 16,3 4-41-16,4 0 1 0,-2 2 0 0,4-3 0 16,-1 2 8-16,3-2 0 0,0-1 0 15,2 4 0-15,4 1-13 0,1-4-1 0,-1-1 0 16,-3 0 2-16,6-1-11 0,2-2 1 0,0 3-1 16,2-3 0-16,1 0 0 0,0-2 0 0,1-2-1 0,-5-2 2 0,5-3-4 0,-1 4 0 0,1-4 0 0,-1-4 0 15,2 4 0-15,-2-3 0 0,1-2 0 16</inkml:trace>
  <inkml:trace contextRef="#ctx0" brushRef="#br0" timeOffset="6192.39">15480 3471 1721 0,'0'0'0'0,"0"0"0"0,0 0 0 16,26 9 31-16,-15 0 1 0,-2 0-1 0,3 6 2 15,0-2-20-15,-3 1 2 0,-2 3-2 0,-1 3 2 16,1 3 38-16,-2 1 0 0,-2-1 1 16,1 0 0-16,0 5-37 0,-3-5 1 15,3 3-1-15,-8 3 1 0,3-5 18 0,-1 1 1 16,-2-4 0-16,-1 4 0 0,0-6-23 0,1-3 2 0,-5 3-1 0,1 0 0 0,-3-3-1 0,2-5-1 16,-3-2 1-16</inkml:trace>
  <inkml:trace contextRef="#ctx0" brushRef="#br0" timeOffset="6524.75">15880 3788 1758 0,'0'0'0'0,"0"0"0"16,0 0 0-16,0 0 35 0,0 0 1 0,0 0-2 16,21-12 2-16,-12 12-21 0,2 1 0 15,-1 3-1-15,1-4 2 0,3 3 32 0,0-3 0 0,0 4 1 16,-1-2-1-16,3 1-31 0,-4-3 0 15,2 4-1-15,-2-4 1 0,3 0 10 16,-1 1 1-16,-2-2-1 0,-3 1 1 0,0-4-15 0,1 1 0 0,-5-1 0 0,3-1 1 0,-5-4-8 0,1 2-1 16,-3-2 1-16</inkml:trace>
  <inkml:trace contextRef="#ctx0" brushRef="#br0" timeOffset="6731.29">16053 3626 1758 0,'0'0'0'15,"0"4"0"-15,-3-4 0 0,3 0 28 0,-4 5 1 16,4 0 0-16,0 2 1 0,0 7-17 0,0-1 0 16,0-1 1-16,0 9-1 0,0 5 28 0,0 1-1 0,0-3 1 15,-3-1-1-15,6 7-24 0,-3-5-1 0,0-6 1 16,4 2 1-16,-3 2 4 0,3-4 1 16,-1-6-1-16,1 1 1 0,0-2-10 15,1-1-1-15,-2-8 0 0</inkml:trace>
  <inkml:trace contextRef="#ctx0" brushRef="#br0" timeOffset="7161.83">16401 3462 1557 0,'0'0'0'0,"0"0"0"0,0 0 0 0,-4 27 28 16,1-15 0-16,-1 0 0 0,2 13 0 0,-1-2-15 0,-3 9 0 15,3-1 1-15,-6-3-1 0,2 8 27 0,2-3 2 0,1-3 0 16,1 3-1-16,-1-6-25 0,2 1-1 0,1-5 1 15,-1 0 1-15,2-2 2 0,2-4 0 0,-2-4 0 16,-2-1 1-16,2 0-9 0,2-6 0 0,-1-1-1 16,-2 0 1-16,1-1-5 0,1-1-1 0,-1-3 1 15,0 0 1-15,-3 0-4 0,3 0 1 0,0 0 1 16,5-7-1-16,2-3-1 0,-3-3 0 0,5 1 0 16,-1 0 1-16,1-4-2 0,2 2 0 0,-1 1 1 0,1 6 0 15,1 2-1-15,-3 2 2 0,3-1-1 0,-6 1 0 16,1 1-1-16,-4 4 1 0,6 1-1 0,-7-3 1 15,1 4 4-15,1-1 1 0,0 2 0 0,-1-3 0 0,1 7-4 16,1-2 2-16,-5-2-1 0,2 6 1 16,-1-1 5-16,1-1 2 0,2 0-2 0,-4-2 1 0,0 2-5 15,0-4 1-15,0 0 0 0</inkml:trace>
  <inkml:trace contextRef="#ctx0" brushRef="#br0" timeOffset="7540.06">16792 3531 1557 0,'0'0'0'0,"0"0"0"0,-14 18 0 0,4-1 48 0,-1 4 1 0,2 4-1 16,0-2 1-16,0 5-32 0,2 0 0 0,0 2 0 0,-1-2 0 15,2 4 48-15,-1-6 1 0,2 4 0 0,1 0 0 16,4-4-48-16,4 4 0 0,-4-9 0 15,0 2 0-15,2-2 12 0,1-3 2 0,1-2-1 0,1-4 1 16,2 2-19-16,0-3 2 0,2-4-2 0,-4 0 2 16,4 0-6-16,2-2 1 0,-3 2-1 0,0-7 1 0,0-5-4 15,1 1 0-15,0 4 1 0</inkml:trace>
  <inkml:trace contextRef="#ctx0" brushRef="#br0" timeOffset="8473.9">17170 3695 1569 0,'0'0'0'0,"0"0"0"0,0 0 0 0,0 0 25 16,0 0 0-16,0 0 0 0,-21-13-1 16,15 13-11-16,1 4-1 0,0-4 0 0,-1 2 1 15,3-1 24-15,-4 5 0 0,1-3 0 16,-2 1 0-16,-5 5-23 0,-3 1 2 0,4 2-1 15,-6 2 0-15,4 2 7 0,4-2 0 0,-1 2-1 0,1-2 2 0,3 4-12 0,-4-1 0 0,4 3 1 16,0-3 0-16,3-3-2 0,3-5 1 0,-1 2-1 0,-2 1 1 0,4-1-4 16,4-3 0-16,3-2 0 0,-2 1 1 0,2 2-2 0,2-4 2 15,0 0-1-15,0-5 1 0,3 0-4 16,0 0 2-16,1-5-1 0,-1 5 1 0,4-4 1 0,0-1 1 16,0 0-2-16,-8 1 2 0,5 1-3 0,-4 1 0 15,1-2 0-15,-1-3 0 0,0 2 4 0,0 2 1 16,-2-3-1-16,-4 3 2 0,-3 3-6 0,6-4 2 0,-6 4 0 15</inkml:trace>
  <inkml:trace contextRef="#ctx0" brushRef="#br0" timeOffset="8904.52">17327 3498 1733 0,'0'0'0'0,"0"0"0"0,0 0 0 0,19 12 43 15,-10-3 1-15,3-2-2 0,-3 7 2 0,7 0-28 16,-4-2 1-16,-3 6-2 0,0-2 2 0,2 5 42 0,-1-2 0 16,-3 8 0-16,-3-3 1 0,-1 3-43 0,2 2 1 15,-5-2 0-15,0-1 0 0,0 8 20 0,-5-10 1 16,0-1 0-16,-2 2 1 0,0 1-25 0,0-5 1 15,-2-1 0-15,0 4-1 0,-3-3 2 0,-1-5 0 0,1-2 0 16,-2-1 1-16,0-1-9 0,2 4 1 0,-1-4 0 16,1-5 0-16,-2 2-1 0,0-4 1 0,3 2-1 15</inkml:trace>
  <inkml:trace contextRef="#ctx0" brushRef="#br0" timeOffset="11185.85">9578 4752 878 0,'0'0'0'0,"0"0"0"0,0 0 0 0,0 0 7 0,0 0 0 0,21 0-1 15,-12-5 1-15,7-1-2 0,0-4-1 0,1 3 1 16,8-5 0-16,3-1 12 0,2 1 0 0,7-4 0 15,-3-3 0-15,6 5-9 0,3-2 3 0,1-2-2 16,5-3 1-16,1 0 9 0,-1 7 1 0,6-2-1 16,3 2 1-16,4-2-10 0,-1-3 2 0,8 1-1 0,2 1 0 15,-1 1-4-15,4-5 1 0,9 0-2 0,4-6 2 16,4 3-3-16,1-6 0 0,10 1 1 0,9-4-1 16,1 1 0-16,-5 4 1 0,10-3-2 0,6 4 2 0,1-1-3 15,-3 0 2-15,6 5-2 0,6 0 1 0,-1-1 1 16,-2-3-1-16,4 1 1 0,6-1 0 0,-4 1-1 15,-4 0-1-15,0-3 1 0,6-4 0 0,-4 10 1 16,-5-1 0-16,-4-5 1 0,11 3-1 0,-6-2-1 16,-5 7 0-16,-1-6 0 0,8 4 0 0,-5-5 3 15,-2 2 1-15,1 0-2 0,13-1 2 0,-3-3-3 16,-7 4 0-16,10-8 1 0,2-2 0 0,-5 4 4 0,-7 0 0 16,10 2 0-16,-5 0 0 0,-3-3-4 15,-8 10 0-15,2-5 1 0,2 5 0 0,-10 0 3 0,-10 2 1 16,1-4-1-16,-4 8 1 0,-11-1-4 0,-3 1 0 15,6-1 0-15,-6 2 1 0,-9-1-2 0,-4 4 2 16,4-4 0-16,-1 3 0 0,-10 1-4 0,-8 1 2 0,-4-2 0 16,1 2-1-16,-7 6 20 0,-2 1 0 0,-6-2-1 15,-2-2 2-15,-5 6-14 0,-7 3 1 0,-5-6-1 16,-4-1 0-16,-1 7 16 0,-12 0 0 0,-4-3 1 16</inkml:trace>
  <inkml:trace contextRef="#ctx0" brushRef="#br0" timeOffset="11802.84">9947 2592 1407 0,'0'0'0'0,"0"0"0"0,0 0 0 0,31 16 32 0,-13-4 1 0,7-2-1 0,24 17 2 0,4-3-21 0,2-3 2 0,1 2 0 0,8 0-1 0,1 2 37 0,5-2-1 0,13 3 1 15,4 2 0-15,4 4-34 0,6-2 0 0,13-2 0 16,8 7 1-16,2 4 1 0,3-7 1 0,11 3-1 16,-40-12 1-16,10 5-10 0,7 5 2 0,14 4-2 15,24 5 1-15,-1 4-8 0,0 2 1 0,18-1-1 16,118 39 0-16,-29-14 0 0,-43-14 0 0,0 8-1 0,7-3 2 16,-22 4-4-16,-10-6 0 0,23 1 0 0,25 1 0 15,-33-7 0-15,-13-6 0 0,23 8 0 0,19 2 0 16,-23-6 0-16,-26-3 0 0,12 7 0 0,3 4 0 0,-24-11 0 15,-16-4 0-15,12-3 0 0,-12 0 0 0,-12-7 0 16,-18 2 1-16,2-4-1 0,-52-9 1 0,-1-4-1 16,2 2 1-16,5-1-1 0,-4 7 1 0,-5-9 0 15,-8-3 0-15,-3 3 1 0,23 9 0 0,-20 0-1 16,-26-13 0-16,-22-8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35.7616" units="1/cm"/>
          <inkml:channelProperty channel="Y" name="resolution" value="636.613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5T14:29:23.63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28848 10343 904 0,'0'0'0'0,"0"0"0"0,-15-7 0 16,11 5 4-16,0 0 1 0,1 0-1 0,-1 2 1 15,4 0-2-15,-5 0 1 0,2 0-1 0,3 0 0 0,-4 0 18 16,4 0-1-16,0 0 0 0,0 0 1 0,0 0-11 0,0 0 2 0,4 0-1 16,3 0 0-16,7 0 4 0,3 0 0 0,8 0 1 15,14 0 0-15,-2-3-7 16,-2-1 0-16,4 3 0 0,3 2 0 16,2-2 20-16,2-3 0 0,4 1 0 15,-13 1 0-15,2 0-15 0,3-1-1 16,6-5 1-16,6 5-1 0,3 1-3 0,-3 0 0 0,3 1 1 15,38 4 0-15,-9-1-4 0,-13-2-1 0,-6 3 1 16,-7 6 0-16,-9-3 1 0,-7-3 1 0,-2 2 0 16,-13 2 0-16,-3-3-4 0,-1 1 1 15,3 2-1-15,2-3 2 0,-2 1 4 0,-3-1 1 0,0-4-1 0,10 3 1 0,-7-3-5 0,-10 0 1 0,-8 0-2 0,-3 4 2 16,-3-4 6-16,-4 0-1 0,-5-4 1 0,-2 8-1 16,-6-8-5-16,-1 1 0 0,0-1 0 0,-23 4 1 15,-5-5 9-15,1-2 1 0,-1 1-1 0,-1 3 1 0,8-1-9 16,0 1 0-16,-4-2 0 0,-5 1 1 0,-4 1 11 15,1-1-1-15,-1-1 0 0,-3-1 1 0,3 5-11 16,4-3 0-16,-5 1 0 0,-4 3 0 0,3-4 12 16,5-1 0-16,-7 1 0 0,15 4 0 0,6 0-11 15,-1 0 0-15,-2-1-1 0,-1-1 2 0,3 0 10 0,4 0 1 16,2-1-1-16,-17 3 1 0,5 0-13 0,8 0 1 16,7 3 1-16,5 4-1 0,2-3 9 0,5-1 2 15,4-1-1-15,4 2 1 0,1-1-12 0,2 1 0 16,0-4 0-16,0 7 2 0,0-7 5 0,2 2 0 15,1-2 0-15,1 0 0 0,3 0-8 0,0 0 0 0,2 0 0 16,12 0 0-16,9-2 5 0,2-7-1 0,0 4 1 16,3 8-1-16,0-3-6 0,-1 0 1 0,-3 2 0 15,5 9 0-15,-1-6 3 0,2 0 1 0,5-1-1 16,4 6 2-16,5 1-6 0,2-8-1 0,7 2 1 16,2 3 0-16,-2-1 3 0,-7-4 2 0,0-1-2 15,7 0 1-15,-2 6-5 0,-7 3 1 0,0-11 0 16,0 0 0-16,-1 0 3 0,-8 0 0 0,-1-9 0 15</inkml:trace>
  <inkml:trace contextRef="#ctx0" brushRef="#br0" timeOffset="1482.16">30510 10594 1143 0,'0'0'0'0,"0"0"0"0,0 0 0 0,0 0 134 0,0 0-1 0,0 0 1 15,0 0 0-15,0 0-120 0,0 0-1 0,23 0 1 16,-16 0-1-16,2 2 83 0,12 0 94 16,-9-4-94-16,4 2-79 0,0 2-1 15,0-2 1-15,0-2 1 0,0 0 0 0,12 2 18 16,-16 0-18-16,1 0-8 0,-1 0 0 0,-1-2 0 0,-6-3 0 0,0 2-7 0,4-1 2 16,-9 4-1-16,0-7-2 0,0 4 0 0,0 1 0 15</inkml:trace>
  <inkml:trace contextRef="#ctx0" brushRef="#br0" timeOffset="1680.94">30679 10482 1419 0,'0'0'0'0,"0"0"0"15,-5-9 0-15,3 4 14 16,2 5 0-16,-3-4 0 0,3 4 0 16,-4 0-6-16,4 0 1 0,-3 4-1 0,3-4 1 15,-4 5 11-15,1 0 20 0,1 0-18 0,0 2-12 16,0 2 1-16,1 4 0 0,-3 6 1 0,1 4 3 15,-1 17 19-15,2-20-17 0,0-3-8 16,1 6 1-16,1-7-1 0,1 1 1 0,-1-1-6 16,0 12 6-16,0-13-4 0,2-3-3 0,0-2 1 0,0-6-1 0,0 1 2 15,1-1-4-15,4-4 2 0</inkml:trace>
  <inkml:trace contextRef="#ctx0" brushRef="#br0" timeOffset="2163.65">31002 10264 1332 0,'0'0'0'0,"0"0"0"16,0 0 0-16,0 0 16 0,0 0 20 15,-18 15-18-15,13-2-8 0,0 1 0 0,0 0 1 16,-1 2-1-16,1 3 22 0,-4 27 33 16,4-23-31-16,1 1-21 0,1 4 2 0,-2-1 0 15,-2 1-1-15,1-5 5 0,-1 23 21 16,5-27-20-16,-1 4-10 0,-1-9 1 0,3 0 0 16,-3-2 0-16,2 1-5 0,-3 1 6 15,3-9-5-15,2-3-2 0,0 1-1 0,0-3 1 0,0 4-1 16,0-4 13-16,4-9-10 15,-1-2-4-15,1 1 2 0,-1-3-1 0,4-4 1 16,2-2-1-16,12-17 7 0,-10 20-5 16,-2 4-3-16,1 2 2 0,1 1-2 0,0-2 2 0,-1 4 0 15,8-2 6-15,-9 6-4 0,-1 3-2 16,-1 2-1-16,-3-1 1 0,-2 3-1 0,0 1 7 16,5 13 12-16,-4-6-12 0,-1 4-4 15,-2 0 1-15,2-2-2 0,-1 3 2 0,1 1 12 16,-2 7 21-16,2-18-21 0,0 3-10 0,-2-3 1 15,0 0 0-15,0-1 1 0,0-3 8 0,-2 1 21 16,-2 1-19-16,4-5-11 0,-3 2 0 16,3-2 0-16</inkml:trace>
  <inkml:trace contextRef="#ctx0" brushRef="#br0" timeOffset="2515.88">31455 10311 1444 0,'0'0'0'0,"0"0"0"0,0 0 0 15,-26 7 54-15,5-2 53 0,7 6-53 0,-4-2-37 0,-1-2 1 0,1 2-1 16,2-2 1-16,0 5 38 0,-15 18 57 0,16-18-56 0,1 9-40 0,0-5 1 16,2 5-1-16,3 0 1 0,0 2 11 0,-3 23 30 0,10-22-29 0,4-1-17 15,1-3 1-15,1 1-1 0,3-2 1 0,2-3-8 0,12 12 9 0,-9-10-7 0,-1-2-4 0,-1-4 2 0,3-3-1 0,-1-1 0 0,25 10 1 16,-26-14-4-16,-2-4-1 15,-2 1 0-15,-2-2 0 0</inkml:trace>
  <inkml:trace contextRef="#ctx0" brushRef="#br0" timeOffset="3046.58">31764 10343 1494 0,'0'0'0'16,"0"0"0"-16,0 0 0 0,0 0 18 16,-18-21 1-16,11 17 0 0,4 4 0 15,-4 0-8-15,-2 0-1 0,-2 0 0 0,1 4 1 16,-1-1 15-16,-1 2 1 0,-4-3-1 16,-3 5 0-16,1 2-13 0,2 2 0 0,0-4 0 15,-1 5 0-15,1 5 2 0,2-1-1 16,0 2 1-16,1-2 1 0,3 3-7 0,-8 23 8 0,11-22-8 0,2-3-5 0,1 4-1 0,2-3 1 15,1-2 0-15,2 0-2 0,3-2 2 0,-1 0-2 0,1-5 1 16,-1-1 1-16,4 1-1 0,-1-2 0 0,-1-3 2 0,2-3-3 16,-2 1 1-16,1-2 0 0,-1 0 0 0,-1 0 2 15,-3-3 0-15,1-1 1 0,2 2-1 0,-1 1-1 16,1-3 0-16,-3-1 0 0,-1 0 0 0,0 1 2 16,2-3 0-16,-2 2 1 0,-2-2 0 0,1 3-3 15,-1 1 1-15,2-1-1 0,0 4 1 0,0-3 0 16,0 3 2-16,0-6-1 0,0 5 1 0,0-3-3 0,0 4 1 15,-2-3-1-15,-1 1 1 0,-1-3 1 0,4 5 1 16,-2-4 0-16,4 0 1 0,0-1-4 0,0 0 2 16,-1 0-2-16,5-1 2 0,1 3-1 0,2-4 1 15,1 0 0-15,1-4-1 0,3 4-1 0,0 2 0 16,0 1-1-16,-2 1 2 0,-1 3 1 0,-2 0 0 16,0 0 0-16,-2 0 1 0,-4 3-3 0,-3-3 1 0,4 4-1 15,-3-2 1-15,1 3 1 0,-2 2 2 0,-2 2 0 16,-1 1 0-16,-1 6-4 0,3-2 2 0,-1 2 0 15,-2 2-1-15,1-4 3 0,1-2 0 0,-1 0 0 16,-1 1 0-16,2-5-3 0,0 0 1 0,1-5-1 16,1 2 1-16,0 1 2 0,0-1 0 0,0-5 0 15</inkml:trace>
  <inkml:trace contextRef="#ctx0" brushRef="#br0" timeOffset="3296.57">31858 10594 1733 0,'0'0'0'0,"0"0"0"0,0 0 0 15,0 0 36-15,0 0 37 0,0 0-36 0,0 0-22 0,-16 20 0 0,16-15 0 0,0 4 1 0,1-1 34 16,3 14 51-16,-2-14-49 0,-2 1-35 15,0-2 0-15,2 2-1 0,-1-2 2 0,5 9 40 16,-6-16-39-16,0 3-9 0,0-3 0 16,1 4 0-16</inkml:trace>
  <inkml:trace contextRef="#ctx0" brushRef="#br0" timeOffset="3563.11">32043 10264 1470 0,'0'0'0'0,"0"0"0"0,0 0 0 0,0 0 22 0,0 0 25 16,0 0-23-16,-9 17-13 0,7-6 1 15,0-4 1-15,1 9-1 0,1 47 98 16,1-37-73-16,1 2-22 0,0-5 0 15,0 5 0-15,0 1 1 0,-1-3-3 0,-1 28 14 16,-1-29-14-16,-3 3-5 0,0-5 1 0,1-5-1 16,-2 1 1-16,-2 4-6 0,-11 5 4 0,7-12-3 0,3-4-2 15,-1-1 1-15,-2-2-1 0</inkml:trace>
  <inkml:trace contextRef="#ctx0" brushRef="#br0" timeOffset="4312.1">31007 10862 1344 0,'0'0'0'0,"0"0"0"0,0 0 0 0,0 0 19 0,0 0 1 0,0 0-1 0,20-13 1 16,-17 15-9-16,1 2 0 0,1-1-1 0,0 1 1 0,3 1 22 0,-3 0-1 15,-2 0 1-15,3 3-1 0,4 6-18 0,11 12 15 16,-7-14-15-16,2 1 9 0,0-5 0 16,0-1 0-16,4-1 1 0,1 1-13 0,0-4 1 15,4-3-1-15,-1-1 2 0,3-1-4 0,-3-4 0 16,-2-1 0-16,-3-1 1 0,0 1-5 0,1 0 2 15,-1-2-1-15,-3-4 0 0,0 5 0 0,-2 1 0 16,-3 0-1-16,-4-2 2 0,1-2-4 0,1 6 2 16,-2 1-1-16,-1 3 1 0,-1 1 3 0,0 0-1 0,-1 1 1 15,-4-1 1-15,0 0-3 0,0 0 0 0,3 4-1 16,-3-4 1-16,4 3 2 0,-2 1-1 0,1 0 1 16,2 1 0-16,4-2-2 0,4 1-1 0,1-1 1 15,9 1 0-15,1-4 5 0,1 0 0 0,1 0 0 16,3-4 2-16,-6 1-7 0,-2-1 2 0,-2 1 0 0,1-1 0 15,-1 3 3-15,-1 1 0 0,-3 0 1 0,-2-2 0 16,-1 2-5-16,1 2 1 0,-3-1-1 0,-3-1 1 16,0 4 6-16,0-4 0 0,-1 3 0 0,-3-1 0 0,-3-2-6 15,4-2 1-15,-1-1 0 0</inkml:trace>
  <inkml:trace contextRef="#ctx0" brushRef="#br0" timeOffset="4661.77">31658 11002 1532 0,'0'0'0'0,"0"0"0"0,0 0 0 16,0 0 37-16,0 0 39 0,0 0-38 0,0 0-24 0,-17 20 2 15,13-11 0-15,1 1 0 0,1 4 33 16,-2 20 51-16,1-20-50 0,-1 0-33 0,2-4 0 0,1 1 0 15,-1 1 1-15,2 0-9 0,0 4 9 0,-2-12-9 16,0 1-4-16,2-1 2 0,0-4-1 0</inkml:trace>
  <inkml:trace contextRef="#ctx0" brushRef="#br0" timeOffset="4836.01">31515 11038 1507 0,'0'0'0'0,"-5"0"0"16,2 1 6-16,1 3 2 0,0-1 0 16,0 3 0-16,1 1-4 0,-3 10 8 0,0-10-7 15,1 4 6-15,1-1 1 0,0 1-1 0,1 1 1 0,1 4-5 0,-4 16 9 16,1-15-8-16,-1-3 9 0,2-1 1 16,-1 1 0-16</inkml:trace>
  <inkml:trace contextRef="#ctx0" brushRef="#br0" timeOffset="5211.56">31445 11442 1269 0,'0'0'0'0,"0"0"0"0,-12 18 28 0,8-11 0 16,2 3 0-16,-1 4 0 15,1 2-16-15,4 18 15 0,-2-17-13 0,1 1 31 0,5-4 1 0,1 0-2 0,2 7 2 16,3-9-30-16,13 15 18 0,-11-17-17 16,2-1 8-16,-2-4 2 0,-2-3 0 0,0 0 0 0,3-4-14 15,-3-1 0-15,-3-3-1 0,0-1 2 0,-1-3-3 16,-1-1 0-16,-3-1 1 0,-4 1-1 0,0 1-4 15,-2-6 0-15,-3 0 0 0,-4 0 1 0,-3-3-1 16,-1 7-1-16,-1-1 1 0,-2-2 0 0,2 2-3 0,0 4 1 16,0 4-1-16,0-5 2 0,2 6-2 15,-1 4 1-15,1-3-1 0,0-1 2 0,1 4-3 16,2 2 1-16,2-2-1 0,2 0 2 0,1 0 0 0,4 0 2 16,-3 0-1-16</inkml:trace>
  <inkml:trace contextRef="#ctx0" brushRef="#br0" timeOffset="14333.96">20443 9022 515 0,'0'0'0'0,"0"0"0"0,0 0 0 0,0 0 0 15,0 0 1-15,0 0 0 0,0 0 0 16,0 0-1-16,0 0 1 0,0 0-1 0,0 0 1 16,0 0 6-16,0 0 0 0,0 0-1 0,0 0 2 15,0 0-3-15,0 0 0 0,0 0 0 0,0 0 0 0,0 0 13 0,0 0 0 16,0 0 0-16,0 0 0 0,0 0-8 0,0 0 0 0,0 0 1 0,0 0-1 0,0 0 13 0,4-16 1 15,-2 12-1-15,3 1 2 0,2-3-14 0,0-1 2 0,2 2-1 16,-5 2 0-16,1 3-3 0,0-4 1 16,-1 2-1-16,-4 2 1 0,0 0-4 0,5-1 1 15,-5 1 0-15,3-6-1 0,-1 3 8 0,3 1 0 0,-3 0 0 16,2-3 0-16,-1 3-6 0,1-1 1 0,-1 3 0 16,1-4 0-16,1 1 7 0,-5 1 1 0,0 2 0 15,0-4-1-15,0 4-7 0,2-3 1 0,-2 3-1 16,-5-4 2-16,-1 4 10 0,-1 0 0 0,2 0 1 15,1 0-1-15,-6 0-10 0,-1 0 0 0,-1 0 0 16,0 2 1-16,-1 0 10 0,1-2 2 0,0 0-1 16,3 3 1-16,2-3-13 0,1 4 1 0,-1-1 1 0,2-1-1 15,2 2 12-15,-4-1-1 0,1-1 1 0,-1 0 0 16,4 1-12-16,1-1 0 0,-3 0 0 0,1-2 1 16,1 0 16-16,-1 0 0 0,0 0 0 0,4 0 2 15,-3 0-18-15,3 0 1 0,-2 0-1 0,2 0 2 16,0 0 10-16,0 0 2 0,0 0-1 0,0 0 1 0,0 0-15 15,2 3 1-15,-2-3-1 0,0 0 2 0,0 0 9 16,0 0 1-16,0 0-1 0,0 0 1 0,0 0-13 16,0 0 1-16,2 4 1 0,-2-4-1 0,3 0 6 15,3 2 1-15,-5-2-1 0,10 0 1 0,3 1-9 16,4 1 0-16,-1-2 0 0,3-2 2 0,-1 1 7 16,-1-1 0-16,-1 0 0 0,-6 2 0 0,1 2-9 0,4-2 1 15,4-2-1-15,-3 2 2 0,6 0 3 0,2 0 2 16,1 2 0-16,17 3 0 0,1-1-8 0,-4-4 1 15,-6 0-1-15,3 5 1 0,-4-3 8 0,-3-2 0 16,6 0 0-16,1 1 1 0,0-1-9 0,1-1 0 16,1-3 0-16,4 4 0 0,2 2 6 0,-7 0 1 0,-1-4-1 15,1 2 0-15,-1 2-7 0,-1-1 1 0,1-1-1 16,2 4 2-16,5-4 3 0,-4 0 2 0,4 0-2 16,-12 2 2-16,-2-2-7 0,2 0 0 0,5 1 0 15,0 3 0-15,2-2 2 0,-1-2 2 0,5 0-2 16,31 5 1-16,-5-3-5 0,-6-2 1 0,-5 0 0 15,-3 3-1-15,-4-3 4 0,-1 0-1 0,4 2 0 16,8 1 0-16,-2-3-3 0,-5 0-1 0,3 2 1 16,0 2 0-16,-5 1 2 0,-2-5 0 0,0 0 0 15,4 0 0-15,1 4-4 0,-3 1 2 0,2-2-1 16,0-3 0-16,-4 0 2 0,-2 6 1 0,1-5-1 16,3-2 1-16,1 4-3 0,-1 2-1 0,2 1 1 0,7-6 0 15,-9 3 0-15,-4 1 2 0,7-4-1 0,6 0 1 16,2 0-4-16,-4 2 2 0,3-2-2 0,4-8 2 0,-7 5 1 15,-7 1 0-15,3 0 0 0,6-5 1 0,0 6-3 16,-6 1 0-16,-1-4 1 0,0-1-1 0,-4 3 2 16,-5 0 1-16,1 1 0 0,-3-1 0 0,-3 2-4 15,-6 0 2-15,-3 0-1 0,0 0 1 0,-4 0 0 16,-3-2 0-16,-1-1 1 0,-2 3 0 0,-8-2-3 16,-2 0 1-16,-3 2-1 0,0 2 2 0,-2-2 0 0,-7 0 0 15,0-6 0-15,0 6 1 0,-4 0-3 0,4 0 1 16,-3 0-1-16,-3 0 1 0,-4 0 1 0,-3 0 2 15,-2 0 0-15,-15 2 0 0,-15-2-4 0,7-2 2 16,-3 2 0-16,2 4-1 0,0-4 2 0,-3 0 0 16,-4 2-1-16,-3 0 1 0,-2 1-2 0,3-3-1 15,-8 0 1-15,-6 0 0 0,4 2 1 0,3 3 1 16,-5 0-2-16,-3-5 2 0,-3 6-3 0,5-1 1 16,-6-2-1-16,-8-3 1 0,1 7 0 0,6 2 1 0,-5-5 0 15,20-2 0-15,2 1-2 0,-2 1 0 0,-8-1 1 16,-6 2-1-16,-4-1 1 0,0 1-1 0,-3-3 1 15,-46-2 0-15,9 3-1 0,12-1-1 0,4-4 0 16,0-1 2-16,10 3-2 0,8 2 1 0,-4-1-1 16,-9-4 0-16,7 3 0 0,7 0-1 0,-2 0 0 15,-5-5 1-15,9 5 0 0,0 1-1 0,-9-2 0 16,0-5 0-16,9 3 0 0,2 3 0 0,-7-2 0 0,-6-3 0 16,4 3-1-16,10 2 1 0,-6-3-1 0,-1-1 0 15,7 6 0-15,4 3 0 0,-3-5 0 0,-1 0 0 0,6 4-1 16,14 1 1-16,2 0-1 0,-3-1 2 0,8-1-2 15,9-1 1-15,-2 0-1 0,-2-2 1 0,6 1-1 16,6 1 0-16,1-4 0 0,10-1 1 0,0 3-1 16,2 2 0-16,0-4 0 0,0 2 1 0,3 0-1 15,4 0 0-15,2 0 0 0,3 0 0 0,2 0 0 16,0 0 0-16,2 0 0 0,3 0 0 0,2 0 0 16,4-2 0-16,1-1 0 0</inkml:trace>
  <inkml:trace contextRef="#ctx0" brushRef="#br0" timeOffset="17563.86">16512 7966 766 0,'0'0'0'0,"0"0"0"0,-16 4 0 0,5 4 2 16,2-1 2-16,-1-7-2 0,-6 4 1 0,0 5-1 0,-1-6 1 15,1 1-1-15,-6 5 0 0,3 1 9 0,-2 2 1 0,0 1-1 0,-2 6 1 0,2-3-5 0,3-6 1 0,2 5-2 0,-3 2 2 0,5 2 8 16,3-3 0-16,0 4-1 0,4-8 2 0,4 7-8 0,1 1 1 0,0-8-1 0,2 2 1 0,7 7 15 0,2 2 0 0,2-4 0 0,-2-1-1 0,3 0-11 0,0 4-1 0,2 3 0 15,6 3 1-15,-1 6-1 0,2-6 1 0,1 3 1 16,-1 1-1-16,-2 3-5 0,-1 2 0 0,-6 0 0 0,0-5 1 16,-6 5 1-16,-3-6 0 0,-3-1 0 0,-5 20 0 15,-7-8-4-15,-4-10 1 0,-5-8-1 0,-4 4 1 16,-3-7 5-16,3-5 1 0,-5 0-1 0,-4-4 2 0,6 4-7 16,4-3 1-16,-5-6 0 0,5-4 0 0,2 4 4 15,5-2 1-15,3-3-1 0,0-4 2 0,3 2-7 16,6 0 1-16,5-5 0 0,0 0 0 0,3 3 8 15,-3 2 0-15,2-5 0 0,2 1 1 0,3 1-8 16,-4 3 1-16,6-4-1 0,3 2 1 0,11 2 6 0,0 2 0 16,-3 2-1-16,3-2 1 0,5 5-7 0,-7 1 0 15,-2 1 0-15,-3 0 1 0,4 7 5 0,-5 0-1 16,-2-2 1-16,-1 7 1 0,1-2-8 0,-3 0 1 16,-1 4 0-16,-4 4 0 0,-1 3 5 0,-4 0 0 0,-7-1 1 15,-6 1 0-15,1 0-7 0,-2-3 0 0,-7 3 1 16,-2 1 0-16,2 3 3 0,3-4-1 0,-5-1 0 15,5-2 1-15,1 8-5 0,4-3 1 0,3-8-1 16,5 10 1-16,1-8 2 0,2-3 0 0,2 2 0 16,6-1 0-16,-1-8-4 0,5-4 0 0,8 3 1 15,-2-3 0-15,5-5 2 0,4-5 0 0,8 1 0 16</inkml:trace>
  <inkml:trace contextRef="#ctx0" brushRef="#br0" timeOffset="20077.9">20361 9027 715 0,'0'0'0'0,"0"0"0"16,0 0 0-16,0 0 97 0,0 0 1 0,0 0-2 15,0 0 2-15,0 0-81 0,0 0-1 0,0 0 1 16,0 0 1-16,0 0 51 0,0 0-1 0,0 0 1 15,0 0 0-15,0 0-51 0,0 0 0 0,0 0 0 16,0 0 0-16,0 0-12 0,0 0 0 16,0 0 0-16,0 0 1 0,0 0-3 15,0 0 1-15,0 0-1 0,0 0 1 0,0 0-5 16,0 0 0-16,0 0 0 0,0 0 0 0,0 0 0 0,0 0 0 0,0 0 0 0,0 0 0 0,0 0-5 0,0 0 2 16,0 0-2-16,0 0 2 0,0 0 0 0,0 0-1 15,0 0 1-15,0 0 1 0,0 0-7 0,0 0 1 16,0 0-1-16,0 0 1 0,0 0 2 0,0 0 1 15,0 0-1-15,0 0 0 0,-15-18 2 0,14 13-1 16,-1 0 1-16,-3-8-1 0,-4-6 1 0,0-4 1 16,2 7-1-16,-2-8 1 0,0-1 1 0,-1 2-1 0,-1-1 1 15,2-3 1-15,2 4-1 0,-2 4 1 0,2 0-2 16,4-10 2-16,-2 7 1 0,-1 4 0 0,5-7 0 16,2-6 0-16,1 6 0 0,2 11 0 0,-1-9 0 15,1 6 0-15,1-6 3 0,-5 0 0 0,0-5-1 16,0 1 2-16,3 8-2 0,-1-2 0 0,-4-2 0 15,1 0 0-15,1 5 7 0,0-3 2 0,-2-7-1 16,-2 2 0-16,3 12-5 0,1 3 2 0,0-3 0 16,-4-3 0-16,4 2 6 0,2 7 2 0,-4-3-1 15,0-1 1-15,4-1-7 0,0 3 1 0,0 5 0 0,-2-1 0 16,-2 3 5-16,2-1 1 0,2-6-1 0,-1-1 2 16,3 2-7-16,-1 2 0 0,-1-1 0 0,0-3 0 0,3 0 7 15,-3 1 1-15,0 5-2 0,0-8 2 0,-1 8-8 16,-1-2 1-16,0 2-1 0,0-1 1 0,0 1 5 15,0 0 1-15,0 1-2 0,0 4 2 0,0 0-7 16,6 0 0-16,-6 0 0 0,3 0 0 0,2 0 2 16,1 0 1-16,1 0 0 0,10 2 0 0,10 0-5 15,3 0 0-15,-5-2 1 0,3 3 0 0,-2-3 6 16,-3 0 0-16,0 0 0 0,4 4 0 0,4-4-6 0,-1 0 1 16,0 0-1-16,2 3 1 0,0-1 8 0,0 0 0 15,-2-2-1-15,1 3 1 0,-1-1-8 0,-2-2 1 16,-1 0-1-16,-2 7 1 0,-2-3 8 0,-2-4 1 15,3 0-1-15,5 3 1 0,1-1-8 0,0-2-1 16,1 0 0-16,5 3 1 0,1-3 7 0,-2 0 0 16,2-5 0-16,4 5 1 0,-3 0-9 0,-2-2 0 0,-1 1 0 15,6-3 0-15,-1 1 5 0,2 1 0 0,4-2-1 16,4 1 2-16,-3-1-7 0,-3-3 0 0,2 0 0 16,0 5 0-16,-5 2 3 0,-6-3 2 0,6-2-2 15,-4 5 1-15,0 0-5 0,-6-2 0 0,6 0 0 16,4-1 1-16,-2-1 1 0,-4 2 1 0,0-1-1 15,4-4 2-15,-4 3-6 0,-1 2 1 0,5-6 0 16,5 4 1-16,5 2 1 0,-5-1 0 0,0-4 0 16,8 3 1-16,-3 4-5 0,-5-3 2 0,0-1-1 0,2 2 0 15,2 4 1-15,-3 0 1 0,1-4 0 0,2 9 0 16,0-5-4-16,-8-2 2 0,-1 0-1 0,5 2 1 16,-3 0 1-16,-4-2-1 0,1-2 1 0,5 2 0 0,-4 0-3 15,-2-2 1-15,5 0-1 0,2 2 2 0,0 0-2 16,0 0 2-16,-1-9-1 0,1 6 0 0,-2 3-1 15,-1 3 0-15,1-3-1 0,6 0 2 0,1 2-3 16,-1 0 1-16,-3 0 0 0,3 1 0 0,-2-1-1 16,-7 0 1-16,1-4-1 0,4 4 0 0,2 5-1 15,-7-4 0-15,2-3 0 0,-1 2 2 0,-6 2-2 16,-3-1 0-16,3-6 0 0,-4 6 0 0,-2-3-1 0,-3 0 1 16,0-3-1-16,1 3 1 0,1 3-1 0,-3-3 2 15,1 0-2-15,0 0 1 0,-1 5-1 0,-1-3 0 16,2-2 0-16,-2 2 1 0,0 3-1 0,0-1 0 15,1-4 0-15,-1 0 1 0,0 1-1 0,-3 1 0 16,-3-4 0-16,-1 2 0 0,0 2 0 0,-5-2 0 16,-3-2 0-16,1 2 0 0,-2 2 0 0,-7-2 1 0,0 0-1 15,0 0 1-15,0 0-1 0,0 0 1 0,0 0-1 16,0 0 1-16,0 0-1 0,-3 2 2 0,-1-2-1 16,-1 4 0-16,-6-1-1 0,-1 1 1 0,1 4-1 15,6 1 1-15,2 2-1 0,-3-4 1 0,5 2 0 16,-1-1 0-16,0 1-1 0,0 0 1 0,2 0-1 15,2 3 2-15,0 0-1 0,0-1 0 0,-2 5 0 16,3 10 0-16,1 8-1 0,-4-8 1 0,5 2 0 16,-2 2 0-16,1 3 1 0,-4-3-1 0,2-2 0 15,1 2 1-15,-1 2-1 0,2-9 0 0,-1 10 0 0,1 4 1 16,-1-9-1-16,1-1 1 0,-1-3-1 0,3-1 1 16,-3 4-1-16,-1-4 1 0,1-1-1 0,3 0 1 15,-5 4-1-15,-1-1 0 0,0-6 0 0,0-1 2 0,-1 6-2 16,-5-8 0-16,-1-2 0 0,0 0 0 0,2-2 0 15,0 3 0-15,-2-8 0 0,-2 3 2 0,-4 1-2 16,3-3 0-16,3-4 0 0,0 1 1 0,1 2-1 16,-1-3 0-16,-3-4 1 0,-3 3-1 0,-2-3 0 15,-1 0 0-15,0 0 0 0,-2 0 0 0,2 0 0 0,2 0 0 16,2-3 1-16</inkml:trace>
  <inkml:trace contextRef="#ctx0" brushRef="#br0" timeOffset="22997.03">20242 9014 501 0,'0'0'0'0,"0"0"0"0,0 0 0 0,0 0 211 16,0 0 1-16,0 0-1 0,0 0 1 0,0 0-208 15,0 0 0-15,0 0 1 0,0 0-1 0,4-19 84 16,-4 14-1-16,0 0 1 0,0-1 0 0,3-2-71 0,1-3 1 15,-2-1 0-15,-2 3 0 0,0-2-15 0,3-1 2 16,-3-4-1-16,-5-19 1 0,1 3-2 0,3 4 1 0,-1-7-1 0,2 5 0 0,0 0-4 0,0 6 1 16,0-5 0-16,3-9 0 0,3 8-1 0,1 2 1 15,2-4 0-15,-4 0 0 0,4 1-9 0,1-3 0 16,-4 1 0-16,1-1 1 0,-6 11 2 0,1-1 0 16,3-1 0-16,-1-6 1 0,-2 8-5 0,1 3 0 15,1 1-1-15,-4-4 2 0,0 9 3 0,2 2-1 0,-2-4 0 16,-2-2 2-16,2-3-2 0,0 5 0 0,-4 4 0 15,3 0 1-15,-1-4 0 0,2 5 2 0,0-1-1 16,3 0 1-16,1 1 1 0,-4-1 1 0,3 0 0 16,3-1 0-16,2-1-1 0,1 2 2 0,2-2-1 15,-2 1 1-15,3 5 0 0,-1-1 0 0,-1-3 0 16,3-3 1-16,-1 8-2 0,-2 4 1 0,-1-2 0 16,0-2 1-16,3 3 0 0,1 4 0 0,-1 0 0 0,-3-3 0 15,7 1 0-15,-4 2 0 0,1 0 0 0,4 0 0 16,4 5 1-16,-1-3 0 0,-1 0 1 0,2-4 0 15,0 5-1-15,1 6 0 0,-1-4 0 0,2 1 0 16,1 6 4-16,-1-5 0 0,2 0 0 0,3 4 0 0,1 4-1 16,-5-2 0-16,1-3 0 0,1 4 0 0,4-1 4 15,0-4 0-15,-5-2 0 0,5 1 1 0,4 1-4 16,-3-5 1-16,1-3 0 0,7 5-1 0,1-3 5 16,1-3 0-16,3 0 0 0,0 6 1 0,0-3-6 15,-1-3 2-15,2 0 0 0,7 4-1 0,2-4 2 0,3 0 0 16,4 0 0-16,5 0 1 0,-5 0-3 0,-6 0-1 15,3 0 1-15,2 1-1 0,-1-1 3 0,-1-1 0 16,3-3 0-16,3 4 1 0,-4 0-3 0,-11 0-1 16,-1 0 1-16,-13 0-1 0,-1 0 1 0,3 0 1 15,7 0-2-15,30 4 2 0,-7-4-2 0,-9 0-1 16,0-4 1-16,4 4-1 0,-7 0 2 0,-6-3-1 16,-1-1 1-16,7 4-1 0,-6 2-1 0,-5-2 0 0,2-4 0 15,5 6 0-15,-3 0 0 0,-4-2-1 0,0 0 0 16,5 5 2-16,-6-1-3 0,-6-4 1 0,-2 0 1 15,7 8-1-15,-3-2-1 0,-2-6 2 0,0 1-1 16,4 6 0-16,1-1 0 0,-1-5-1 0,-1-1 0 16,3 6 2-16,-6-6-2 0,-4 0 1 0,2-6-1 15,-1 6 2-15,3 0-2 0,-4-1 0 0,3-5 1 16,1 1-1-16,0 3 0 0,-2 1 0 0,0-5 0 16,2 6 1-16,-1 6-2 0,-6-6 1 0,0-6-1 15,3 6 1-15,-5-3 1 0,-5 1-1 0,0 0 0 0,0 2 0 16,-5 2 0-16,-4-2 0 0,-2-3-1 0,1 3 1 15,-6 1 0-15,0 1 1 0,-2-4-1 0,0 1 0 0,-5 1-1 16,0-4 2-16,0 4-2 0,0 0 1 0,4 4-1 16,-4-4 1-16,0 0-1 0,0 0 2 0,3 1-2 15,-3-1 0-15,6 0 0 0,-3 2 1 0,2 0-1 16,3 1 2-16,0-3-1 0,-4 6 0 0,-1-6-1 16,3 1 0-16,-5 3 0 0,5-1 2 0,-1 1-2 15,0-1 1-15,1 3 0 0,-3 1 1 0,-1-2-2 16,1 0 1-16,1 2-1 0,3 2 1 0,4-2-1 0,-1 0 1 15,-3-7-1-15,-1 4 1 0,1-1-1 0,-2-1 0 16,2-2 0-16,-2 0 1 0,2 5 0 0,-3-5 0 16,1 0-1-16,-1 0 1 0,-4 0-1 0,0 0 0 15,0 0 1-15,3 0 0 0,-3 0-1 0,4 0 1 16,-4 0 0-16,5 0 1 0,-5 0-2 0,2 0 0 0,-2 0 0 16,3 0 1-16,1 0-1 0,-1 0 1 15,1 0-1-15,-1-5 1 0,3 0-1 0,1-4 0 16,2 5 0-16,-1 1 2 0,3-1-2 0,0 1 0 0,-1-1 0 15,1-3 0-15,1 2 0 0,0 0 0 16,-3 1 0-16,-2 4 1 0,-5-3-1 0,0-4 0 0,-2 1 0 16,0 3 0-16,0 3-1 0,0 0 1 0,0 0 0 15,0 0 0-15,0 0 0 0,2 3 1 0,-2-3-1 16,0 0 1-16,0 7-1 0,0 2 0 0,0-3 0 16,0 9 2-16,0 3-3 0,0 7 1 0,1-1 0 15,-1 13 0-15,-1 11-1 0,-3-6 1 0,2 14 0 16,2 6 0-16,-5-8-1 0,1 3 1 0,3 1 1 0</inkml:trace>
  <inkml:trace contextRef="#ctx0" brushRef="#br0" timeOffset="26021.4">28907 10295 941 0,'0'0'0'0,"0"0"0"0,0 0 0 0,0 0 49 15,0 0 2-15,0 0-2 0,-18-9 2 0,18 9-34 16,-4 2-1-16,4-2 1 0,0 0 0 0,0 0 41 0,0 0 1 16,0 0-1-16,0 0 1 0,0 0-43 0,0 0 2 15,0 0 0-15,0 0 0 0,0 0-13 16,0 0 0-16,0 0 1 0,0 0 0 0,0 0-3 15,0 0 1-15,4-3 0 0,1-3 0 0,6 1-4 0,3 0 0 0,2-2 0 16,-2 3 0-16,-2 2 0 0,2-3 0 0,2 2 0 16,0 1 0-16,0 0-5 0,0-3 0 0,-2 1 0 15,5 3 0-15,1 1 1 0,-4 0 0 0,-2-2 0 16,-2 2 0-16,4 0-6 0,2-4 1 0,-2 3-1 16,-1 1 1-16,7 0 2 0,-3 0 2 0,-3-2-2 15,0 2 1-15,0 2-1 0,-1-2 0 0,1 0 0 16,-2 5 0-16,-1-5 2 0,-1 2 0 0,-1 1 1 0,3 1-1 15,0-1 3-15,-3 1 1 0,-3-1 0 0,3 4 0 16,-2-3 0-16,-2-2 0 0,0 3-1 0,0-2 1 16,4 1 1-16,-1-2 0 0,1-1 0 0,1 6 0 15,4-1 0-15,-2-3 0 0,-2-1 0 0,2 7 0 0,4-7 0 16,2-2 1-16,-3 0 1 0,-3 7-1 0,2-2-1 16,2-3 1-16,-2-2 0 0,1 3 0 0,1 2 2 15,-2-5 2-15,0 0-1 0,3 2 1 0,1 2-2 16,-1-3 1-16,2-1-1 0,2 6 0 0,0-6 9 15,0 0 0-15,-2 0-1 0,4 3 1 0,-2-3-5 16,-4 0 1-16,0 4 0 0,4 1 0 0,0-1 7 16,-2-4 2-16,-3 0 0 0,0 1 0 0,-2 1-8 0,-6-2 1 15,1 0-1-15,-1 0 1 0,3 7 5 0,-3-3-1 16,-3 1 1-16,2-5-1 0,0 0-5 0,0 3 0 16,1 1 0-16,-1-1 0 0,2 4 3 0,-1-3 0 15,-1 1 0-15,2-1 1 0,1-1-7 0,1 3 2 16,-1-1 0-16,0 2 0 0,-1 0 3 0,-2 2 0 15,-1-9 1-15,-1 1-1 0,-1 1-4 0,-1 2 0 16,0-1 0-16,2-1 1 0,0 2 1 0,-1 3 1 0,-1-2-1 16,2 4 1-16,0-2-4 0,-2 2 0 0,-1-1 1 15,-2-4 0-15,1 5 2 0,1-2 0 0,-2-2 0 16,-1 0 0-16,3 2-4 0,-2 0 2 0,-2-3-1 16,0 1 1-16,1 0 2 0,-1 1 1 0,0-1-1 15,4 0 1-15,-2 0-5 0,-2 2 2 0,0-3 0 16,1 5 0-16,-1 0 1 0,0-2 1 0,0 1 0 15,4 5 0-15,-4-4-3 0,-2-2 0 0,0 1-1 16,2-1 2-16,0 2 2 0,-1 0 1 0,-3-4-1 0,1 1 1 16,1-1-4-16,0 2 0 0,0-5 1 0,2 1 0 15,-1 6 2-15,-1-6 0 0,2 1 0 0,0-4 0 16,0 5-4-16,0 1 2 0,0-3-1 0,0 1 1 0,2 1 2 16,-1 2 1-16,-1-4 0 0,2-1 0 0,0 5-5 15,0-3 2-15,-1-1 0 0,3 4 0 0,-2-1 3 16,-1 1 0-16,3-6 0 0,-4-1 0 0,2 9-3 15,-2-2-1-15,1 2 1 0,-1-4 0 0,0 6 2 16,0-1 0-16,0 1 0 0,0-8 1 0,0 6-4 16,2 2 0-16,4 3 0 0,1-5 1 0,1 7 3 15,1-4 0-15,0-2 0 0,2 4 0 0,1 6-3 16,-1-6 0-16,-3-4-1 0,1 3 1 0,2 3 1 0,-1 1 0 16,-1 1 0-16,0 1 1 0,2-3-4 0,-3 0 1 15,1 1-1-15,4 8 1 0,2-9-2 0,1-4 2 16,-2 4-1-16,2 2 0 0,4-3-1 0,-1-4 0 15,1 1-1-15,-1 1 2 0,-1 1 1 0,-3 0-1 16,5 0 1-16,1-2-1 0,-2 2-1 0,-1 2 0 0,3-4 1 16,2 2-1-16,0 9 2 0,-4-5 1 0,3 1-2 15,2-5 2-15,3 9-3 0,-1-9 1 0,1-1-1 16,3 1 1-16,-4 0 2 0,1 0-1 0,4-2 1 16,3 0 1-16,-4 1-4 0,-2-3 1 0,4 1-1 15,1 1 2-15,-1 0 0 0,-4-1-1 0,1 0 1 16,4 1-1-16,-1-5-1 0,0-2 0 0,1-1 1 15,2-1-1-15,-1 1 1 0,-2 1-1 0,3-3 1 0,2 3-1 16,-2-1 0-16,-5-1-1 0,-2-3 0 16,-8 2 1-16,3-2-2 0,1 0 1 0,3 0 1 0,3 0-1 15,3-2-1-15,-1-1 0 0,3 1 1 0,2 0 0 16,-1-3-1-16,-3-2 2 0,1 0-2 0,-1-4 1 16,1 1 0-16,-4-4-1 0,-2-2 0 0,-2-5 0 0,3-2-1 15,-1 0 1-15,0-5-1 0,0-2 0 0,1 2 0 16,-1 1 0-16,-2-3 0 0,1-7 0 0,-4 8 0 15,-4 0 2-15,-1-2-1 0,-1-3 0 0,1-1-1 16,-2 0 2-16,-4-2-2 0,-1-4 1 0,-1 6 0 16,-1-2 0-16,-4 6 1 0,1-6-1 0,-1 3-1 15,-1 6 1-15,-4-3-1 0,-4 4 2 0,1-1-1 0,-3 2 0 16,-1-1 0-16,0 3 1 0,-2-1-2 0,1-1 1 16,-1 3 0-16,-2-5 0 0,-3 5 1 0,0 0-1 15,2-2 0-15,-1-5 2 0,-1 11-3 0,-2-4 1 16,0 2 0-16,0-2 0 0,-1 4-1 0,-1-1 2 15,-3 5-1-15,0 0 0 0,0 1-1 0,0-1 2 0,-1 4-2 16,-1-1 1-16,0-1-1 0,1-4 1 0,-1-1 1 16,0 8-1-16,-4 1-1 0,1-2 1 0,1 2-1 15,2-3 2-15,-3 2-2 0,-3 1 1 0,3-3 0 16,1 1 0-16,-1 4 0 0,-1 2 0 0,4-2-1 16,2-6 1-16,-2 4-1 0,2 2 0 0,2-1 0 15,-2-5 1-15,-1 5-1 0,3 2 0 0,-2-4 0 16,0 1 0-16,-4 2-1 0,-1-2 1 0,-1 2-1 15,1-2 1-15,-3 2-1 0,-1 2 1 0,0-4-1 16,0 4 2-16,0 0-2 0,4 1 0 0,0 1 0 16,-1-1 1-16,2 1-1 0,2 3 0 0,-1-4 0 0,-3-1 1 15,3 1-1-15,-1 4 0 0,0-3 0 0,1-4 0 16,1 5 0-16,0-2 0 0,0 1 0 0,0-2 0 16,0 1 0-16,0 4 0 0,0 0 0 0,0-5 0 0,0 5 0 15,2 2 0-15,2-2 0 0,-1-2 0 0,1 0 0 16,1 2 0-16,-1 0 0 0,-4-2 1 0,2 2-1 15,0 0 0-15,-1 0 0 0,-1-3 1 0,2 3-1 16,2 0 1-16,-1-6 0 0,3 1 0 0,1 5-1 16,2-3 2-16,0-1-2 0,3-1 1 0,1 0-1 0,-1 1 1 15,0 2-1-15,4-5 1 0,0 0-1 16,2 0 1-16,0 2-1 0,1 0 1 0,1-2-1 0,-1-2 0 16,2-3 0-16,-1-1 1 0,-1-1-1 0,3-2 0 15,-1-5 0-15,0-3 1 0,0 4-1 0,0-1 0 16,-1-2 0-16,-1 9 2 0,3 4-2 0,-1-1 0 15,0 4 0-15,0-9 1 0,1 2-1 0,-1 0 0 16,0-2 0-16,-3-15 0 0,-2-1 0 0,1 2 0 16,3 7 0-16,-1 2 0 0,3 0 0 0,-1-2 0 0,-2 5 0 15,-1-4 0-15,0-1 0 0,-1-2 0 0,1 2 0 16,-2-1 0-16,0 1 0 0,0 0 0 0,0 2 0 16,-4-4 0-16,-1 2 0 0,0 9 0 0,-1-7 0 15,-1 2 0-15,-3-4 0 0,-3 7 0 0,1 2 0 16,6 5 0-16,3 2 0 0,-3 2 0 0,-1-2 0 15,-3 1 0-15,-3-1 0 0,1 0 0 0,-2 2 0 16,-27-2 0-16,2-4 0 0,4 3 0 0,3-1 0 16,2 4 0-16,0-1 0 0,2 1 0 0,1 2 0 0,2 3 1 15,-1 0-1-15,1-4 0 0,2 4 0 0,-3 4 1 16,-1-4-1-16,4 0 0 0,-2 0 0 0,-1 5 1 16,1-2-1-16,4 1 0 0,-2-4 0 0,0 5 1 0,0 2-1 15,2-3 0-15,0 1 0 0,-2-2 1 0,-2 5-1 16,2-3 0-16,0-3 0 0,2 1 1 0,-1 8-1 15,3-3 0-15,1-1 0 0,-1 1 2 0,1 2-2 16,2 2 0-16,0-5 0 0,2 0 1 0,0 4-1 16,2 0 0-16,-1 3 0 0,2-6 0 0,1 5 0 15,-1-1 0-15,1-1 0 0,-3-3 0 0,-1 5 0 0,2 1 0 16,1-2 0-16,-1 2 0 0,-1 0 0 0,4 0 0 16,0-1 0-16,-1 4 0 0,-3-3 0 0,4-1 0 15,1-1 0-15,-1 0 0 0,2 1 0 0,0 2 0 16,-2-1 0-16,0 4 0 0,2-6 0 0,1 1 0 15,1-6 0-15,1 5 0 0,1 6 0 0,1-1 0 16,0 3 0-16,0-6 0 0,1 9 0 0,-1 1 0 16,0-4 0-16,2 1 0 0,0 5 0 0,0-1 0 0,1-2 0 15,1-1 0-15,0 5-1 0,1-3 1 0,3-1 0 16,1 4 0-16,1-3-2 0,3-1 2 0,1-2 0 16,4 6 0-16,0 1 0 0,1-2 0 0,4 9 0 15,2-6 0-15,0 4 0 0,0-3 0 0,2 0 0 16,-1 3 0-16,1-3 0 0,-2-4 0 0,-2 1 0 15,0-3 0-15,0-2 0 0,-3-8 0 0,-2 0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35.7616" units="1/cm"/>
          <inkml:channelProperty channel="Y" name="resolution" value="636.613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3:48:31.2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29212 8276 552 0,'0'0'0'0,"0"0"0"0,0 0 0 0,0 0 1 0,0 0 0 0,0 0 0 0</inkml:trace>
  <inkml:trace contextRef="#ctx0" brushRef="#br0" timeOffset="563.41">29141 8348 577 0,'0'0'0'15,"0"0"0"-15,0 0 0 0,0 0 4 0,0 0 0 16,0 0 0-16,0 0 0 16,-14-14-2-16,14 14 2 15,0-4-1-15,0 4 0 0,2-5 6 0,-2 5 0 16,2-4 0-16,-2 4 2 0,3-3-6 15,1 3 2-15,-3-5-2 0,1 1 2 0,4 1 6 0,-1-1-1 16,0 2 0-16,0 1 2 0,4 1-6 0,0 0-1 16,0 0 1-16,0-2 0 0,3 0-3 0,0 2-1 15,1 0 1-15,1-2 0 0,3-1-1 16,1-1-1-16,-4 2 0 0,2-3 2 0,0 5-1 16,-2-3 2-16,-3 1-2 0,-3 4 2 0,0 1-3 15,-1 2 2-15,-4-1-2 0,-3-4 2 0,5 5 3 0,-1-1 1 0,-1-1 0 0,1 3-1 16,1-3-2-16,2 2 0 0,-1 2-1 0,-1-1 2 0,4 1 3 0,0 1 1 0,-1-4 1 15,3 3-1-15,1-3-4 0,1-4 0 0,1 0 0 0,2-4 1 0,5 4 2 16,0 0 0-16,-2-3 0 0,3-3 0 0,0 4-3 0,0-3 0 0,-1 2 0 0,0-1-1 16,0 4 7-16,-3 4 0 0,-6-4 1 0,-1-4-1 15,-1 4-5-15,1 0 0 0,-2 4 0 0,-2-3 1 0,0-1 3 16,0 0 0-16,0 2 1 0,0 0-1 0,2 1-5 0,1-1 1 16,1 0-1-16,0 0 1 0,3 0 8 0,0 1 0 0,0 1-1 15,4-1 2-15,-1 2-8 0,-3 1 0 0,-1-3 0 16,4 2 1-16,1 2 8 0,-2-1 0 0,-4-3 0 15,-7-1 1-15,1 2-9 0,-1-1 0 0,-1 1 1 16,-3-1-1-16,1 2 6 0,2-1 2 0,-1-2 0 16,4 3 0-16,0-2-8 0,0 3 1 0,0-3-1 15,0 1 0-15,6-1 7 0,3-1 1 0,-1-4-1 16,14 1 1-16,4-5-7 0,-1 1-1 0,-2 1 0 16,-2 4 0-16,-1-7 6 0,-4 0-1 0,-1-1 1 15</inkml:trace>
  <inkml:trace contextRef="#ctx0" brushRef="#br0" timeOffset="1557.35">30997 8411 1130 0,'0'0'0'0,"0"0"0"0,0 0 0 0,2-16 26 0,-1 9 3 0,1 4-3 0,-2 1 3 0,2-2-17 16,0-1 1-16,-1 2 1 0,1-3-1 0,-2-1 32 15,0 2 0-15,0 0 0 0,0 5 0 0,0-4-29 16,0 4 0-16,0-2 0 0,-2-3 1 0,-3 3-9 0,-2 1 1 16,0 1-1-16,-2-4 1 0,-3 4-4 15,-1 0 1-15,-1 4-1 0,-1-3 2 0,-7 6-7 16,5 1 0-16,4-1 0 0,1 1 0 0,0-1 0 0,1 4 0 15,2 1 0-15,0 1 0 0,-1-5-3 16,-1 1-1-16,2 0 1 0,2 10 1 0,4-3-2 0,1-7 2 16,2-4 0-16,2 6 0 0,1-2-8 0,3-4 1 15,1-3 0-15,3 1 0 0,3 1 2 16,-1-4 1-16,2 0 0 0,6-4 0 16,1-3-5-16,-2-5 1 0,-1-1 0 0,-2 1-1 0,-1 0 5 15,3-11-1-15,0 2 0 0,-1 0 1 0,-1 0 1 16,-2-2 2-16,4-2-2 0,0-5 2 0,-2 4-1 0,-4 3 1 0,-2 0 0 15,-1-9 0-15,0 6 2 0,-2 5 0 0,-5-4 0 16,1-1 1-16,1 3-1 0,-2 4 1 0,-4-1-1 0,0 5 1 16,0 2 0-16,1 1 0 0,-3 0 0 0,2 5 1 15,-1 3-1-15,-2 4 0 0,1 0 0 0,4 0 1 16,-3 4 4-16,1-1-1 0,0 1 1 0,-2 1 0 16,-1 4-1-16,0 1-1 0,1 1 0 0,-1 12 2 15,-2-2 6-15,2 3 1 0,1-1 1 0,2-3-1 16,1 2-5-16,-1 0 1 0,2-3-1 0,-2 2 1 0,2 0 8 15,2 2 0-15,-2-5-1 0,0-1 1 0,0-1-7 16,2 0 0-16,-1 0 0 0,6-8 1 0,-1 0 4 16,-3-1 0-16,3-6 0 0,-3-1 0 0,-3 0-6 15,4 0 1-15,-4 0-1 0,3 0 1 0,-3 0 3 16,4-5 1-16,-3 2-1 0</inkml:trace>
  <inkml:trace contextRef="#ctx0" brushRef="#br0" timeOffset="2404.83">31119 8256 1168 0,'0'0'0'16,"0"0"0"-16,0 0 0 0,0 0 28 0,0 0 1 16,0 0-1-16,0 0 1 15,0 0-15-15,0 0-1 0,0 0 1 0,0 0-1 16,0 0 25-16,0 0 1 0,0 0 1 15,0 0-1-15,0 0-23 0,-13 23-1 0,10-16 1 16,-1 9 0-16,-1 5-9 0,-2 0-1 0,0 0 1 0,3 2 0 0,-1 0-3 16,-2-4 1-16,2-3-1 0,3 7 2 0,0-7-6 0,2-2 0 0,0 0 0 0,0 2 0 0,4-2 0 0,-1-5 0 15,1-2 0-15</inkml:trace>
  <inkml:trace contextRef="#ctx0" brushRef="#br0" timeOffset="67982.78">2933 8543 740 0,'0'0'0'0,"0"0"0"15,0 0 0-15,0 0 6 0,0 0-1 0,0 0 1 16,0 0 0-16,0 0-3 0,0 0 1 0,0 0 0 16,0 0 0-16,0 0 18 0,0 0-1 0,0 0 0 15,0 0 2-15,-7 26-12 0,7-3 0 0,0 0 0 16,0 16 1-16,4 1 28 15,-4 3 0-15,3-1 1 0,-3 5-1 0,0-8-24 0,0 0 0 16,0-4-1-16,0 4 1 0,0-3 15 0,0-7 1 0,0-1-1 16,-3-4 2-16,-1-2-20 0,4-1 2 0,-1-9-1 0,1 0 1 0,-4-3 5 0,4-2 0 0,-4-5 1 15,-1-4 0-15,2-1-11 0,3-6 1 16,0-4 1-16,-7-8-1 0,1 0 6 0,3 0 1 16,-3-2 0-16,-1 0-1 0,2 4-6 0,2-2-1 0,-1 0 0 15,2 3 0-15,2-5 7 0,0 9 0 0,-3-5-1 16,-1 3 1-16,1 2-8 0,3 0 1 0,0-2 0 15,0 2 0-15,3 0 4 0,-3 0-1 0,0 0 1 0,4-9 0 16,1 9-6-16,-1-2 1 0,3 4-1 0,-2-8 1 16,0 3 3-16,2 4 1 0,2 1-1 0,-5-4 2 15,8 4-7-15,-3 3 1 0,-2-1 0 0,-2 6 0 16,8-3 2-16,-5 4 0 0,3 1 0 0,-2 2 2 0,0 0-6 16,-1 2 1-16,-1-1 0 0,-3 1-1 0,5 5 3 15,0 0 0-15,-6 2 0 0,-3 2 2 0,5 3-6 16,2 1 2-16,-7 3-2 0,0 1 2 0,-3 4 7 15,3-2-1-15,-5-1 1 0,-6 4-1 0,2-3-5 16,0-3 1-16,-3-4-1 0,-4 2 1 0,4 0 4 0,3-4 1 16,-3-1-1-16,-1-3 2 0,5 0-7 15,-3-3 1-15,6-2-2 0,-2-1 2 0,5-2 7 0,2 0 0 16,0-5 0-16,0 0-1 0,0 1-6 0,5-3 0 16,-1 2 0-16,-1-2 1 0,6 1 9 0,3-1 2 15,1 2-2-15,-1 2 1 0,6 3-10 0,-2 3 1 16,-1-1-1-16,-2 8 1 0,3-1 10 0,-4 0-1 15,-3 7 0-15,0 0 0 0,-1 3-10 0,-4-1 2 0,-4 1-1 16,0 0 0-16,-4 4 6 0,-1 5 0 16,-5 0 0-16,1-5 0 0,0 4-8 0,0-4 2 0,-3-2-1 15,-1-4 0-15,5 1 5 0,-3-6 1 0,-1 0 0 16,-2-4 0-16,1-3-7 0,3-2 0 0,1-3 0 16,0-3 1-16,0-4 1 0,6 1 1 0,-1-2 1 15,-1 1-1-15,1-2-5 0,4 0 0 0,-3-5 1 16,3-2 0-16,3 6 3 0,1-6 1 0,1 2-1 15</inkml:trace>
  <inkml:trace contextRef="#ctx0" brushRef="#br0" timeOffset="68356.03">3251 8592 1834 0,'0'0'0'0,"0"0"0"0,0 0 0 0,17-9 43 0,-4 6 0 0,-1-1-1 0,4 4 1 0,0-3-27 0,-2 1-1 16,2 0 1-16,-7 2 1 0,3 2 41 0,0 0 1 0,1 1-1 15,-1-3 1-15,-5 4-42 0,2-4 1 0,-5 0 0 16,1 2 0-16,-5-1 1 16,3-1 0-16,1 0 0 0,-4 0 0 0,5 0-9 15,-5 0 2-15,0 0-2 0,0 0 1 16,-5 0-9-16,1 0 0 0,4 0 1 0</inkml:trace>
  <inkml:trace contextRef="#ctx0" brushRef="#br0" timeOffset="68681.03">3247 8622 1683 0,'0'0'0'0,"0"0"0"15,0-10 0-15,0 10 22 0,0 0 1 0,0 0-1 16,0 0 2-16,0 0-13 0,0 0 1 0,0 3-1 0,0 1 2 16,0 6 22-16,-3-3 1 0,-3 6-1 0,6 16 1 0,-3 8-21 15,3 0 0-15,-4 0-1 0,4 0 2 0,-3-7 2 16,1 5 0-16,2-6 0 0,2 2 1 0,-2-4-9 15,0-3 0-15,3-4 0 0,1 2 1 0,-1 0-4 16,-3-7 0-16,2-2-1 0,2-8 2 0,-4 0-3 16,0 2-1-16,0-5 1 0,0-2 0 0,0-2 0 15,0-5-1-15,0 2 1 0,0-2-1 0,0-4 0 16,0 1-1-16,0-1 0 0,0 2 1 0,0-5-2 16,-6 2 1-16,3 1 0 0,3 6 0 0,-4-2-1 0,4 2 1 15,-3 0-1-15,1 3 0 0,2-3-1 0,-3 1 1 16,3 4 1-16,-4-3-1 0,4-1-1 0,4 1 1 15,-4-1-1-15,3 2 2 0,-1-5-2 0,1 0 0 16,1-2 0-16,5 2 1 0,0-3-1 0,3-3 0 16,0 5 1-16,4 1 0 0,-3 1-1 0,-1 3 0 15,0-2 0-15,1 5 1 0,2 0 0 0,-2 0-1 0,3 0 0 16,-6 0 1-16,6 0-1 0,-4-2 1 0,1 0 0 16</inkml:trace>
  <inkml:trace contextRef="#ctx0" brushRef="#br0" timeOffset="69348.25">3748 8571 1482 0,'0'0'0'15,"0"0"0"-15,0 0 0 0,0 0 31 0,0 0 1 0,0 0-1 0,0 0 1 16,0 0-19-16,0 0 2 0,0 0-2 0,-14 18 2 16,14-18 23-16,5 3 1 0,-5-3 0 0,4 2 1 0,-4 2-25 15,4 1 1-15,-4-3 0 0,1 1 0 0,3-1-1 16,-1 0 1-16,1 1 0 0,-4-3 1 16,5 4-9-16,-1-1 1 0,-4-3 0 0,3 4 2 15,-3-4-8-15,2 3 0 0,-2-3 1 0,3 2-1 16,-3-2-1-16,0 0 2 0,4 0-2 0,-4 0 1 0,0 0-3 15,-4 0 1-15,4 0-1 0,-3 0 1 16,1 0-1-16,-5 2 2 0,2-2-2 0,1-2 1 0,-4 0-1 16,0 2 0-16,0 2 0 0,-1-2 1 0,0 2-1 15,-2 1 0-15,3 3 0 0,-5-5 0 0,4 5 0 0,2 1 0 0,2 0 0 16,-2 0 0-16,2 1 0 0,-2-4 0 0,5 3 0 16,-2 0 0-16,1 0 2 0,3 5 1 0,-4 1 0 15,3-4 0-15,1 1-1 0,0 1 1 0,0-3-1 16,1-2 0-16,3 3 8 0,-4 3 0 0,3-3 0 15,1-2 0-15,1-2-3 0,2 0 0 0,2 2 0 16,-4-1-1-16,6 1 9 0,-2-2 0 0,0 0-1 16,-2-1 1-16,5 4-6 0,-3-2 0 0,0 3 0 0,-1-2 0 15,5 1 5-15,-1 5 2 0,-3-5 0 16,-2 5-1-16,2-3-6 0,-2 6 0 0,2-2 0 0,0 4 1 16,-6 1 4-16,1-7-1 0,-3 1 1 0,-1-3-1 0,0 8-5 15,-1-4 0-15,-3-2 0 0,-5 1 1 0,2-1 5 16,2 0 2-16,-2 1-1 0,-2-6 0 0,0-2-6 15,-1-2 0-15,1 1 0 0,-4-4 0 0,5 0 4 16,-5 0 0-16,4 0 1 0,-3 0-1 0,0-4-5 16,-1 3 0-16,1-1 0 0,0 0 1 0,5-1 1 15,1-1 1-15,-2 2 0 0,1-1 0 0,1-2-4 16,3 5 0-16,-1-6 0 0,1 1 0 0,1 0 4 0,-2 1 0 16,4 4-1-16,-3-3 1 0,3 3-4 15,-5-2 0-15,5 2-1 0,-4-4 2 0,4 1 2 0,0-1 1 16,0 4 0-16</inkml:trace>
  <inkml:trace contextRef="#ctx0" brushRef="#br0" timeOffset="69742.84">4082 8793 1758 0,'0'0'0'15,"0"0"0"-15,0 0 0 0,0 0 52 0,0 0 0 0,-16-9 0 0,16 9 1 16,-6-3-36-16,6 3-1 0,-3 1 1 0,3-1 1 0,0 0 42 16,0 0 0-16,0 0 0 0,0 7 0 0,0-7-43 15,3 4 1-15,1-2 0 0</inkml:trace>
  <inkml:trace contextRef="#ctx0" brushRef="#br0" timeOffset="69863.95">4036 9014 1746 0,'0'0'0'0,"0"0"0"0,0 0 0 15,0 0 25-15,0 0 2 0,0 0-1 0,0 0 1 16,0 0-15-16,0 0 2 0,3 15-2 0,-1-12 2 0,2 2 19 15,-4-3 2-15,3 2 0 0</inkml:trace>
  <inkml:trace contextRef="#ctx0" brushRef="#br0" timeOffset="91556.98">5394 8592 1255 0,'0'0'0'16,"0"0"0"-16,0 0 0 0,0 0 20 0,21 20 1 0,-17-13-1 0,-4 3 1 15,-4 3-11-15,1 1 1 16,-1 0 1-16,2 5-1 0,2 2 23 0,-3 4-1 16,3 3 1-16,0 2 1 0,0 3-21 0,0-3 1 15,0 7-1-15,-4 0 1 0,1 0 15 16,1-2 1-16,2 0-1 0,-4 8 1 0,4-6-17 16,4-1 0-16,-4-4 0 0,0 2 0 0,0-8 10 0,0-3 1 0,0-4-2 15,-4-1 2-15,8-8-14 0,-4-3 2 0,0-3-1 0,0-4 0 0,0 0 2 0,0-7-1 0,2 2 1 16,1-8-1-16,1-8-5 0,-1 5 1 0,-3-7-1 15,2-1 1-15,2-3 4 0,-1 8 1 0,1-2-1 0,1 0 2 16,2 0-7-16,2 8 1 0,-4 1-2 0,-1 2 2 16,-1-3 5-16,2 1-1 0,3 1 1 0,-3 1 0 15,-2 3-6-15,6 1 1 0,-2 3-1 0,-1 1 1 16,6 0 5-16,-3 2-1 0,1 2 0 0,-1 3 1 0,3-1-6 16,-3 3 1-16,4-3-1 0,-1 4 1 0,4 1 7 15,-4 2 1-15,-3 1 0 0,-4 2 0 0,2 2-8 16,2-2 1-16,-5 4-1 0,-8-3 1 0,4 5 6 15,-3-3 0-15,1 1-1 0,-9 0 1 0,2-1-7 16,1-1 0-16,-5-4 0 0,1-1 1 0,-4 1 6 0,7 2 1 16,-3-8-2-16,0 1 2 0,-1-6-8 15,1 1 1-15,-4 0-1 0,4 1 1 0,-1-3 6 0,4 0 1 16,1 0 0-16,-1-3-1 0,-2-2-7 0,6-2 2 16,0 1-3-16</inkml:trace>
  <inkml:trace contextRef="#ctx0" brushRef="#br0" timeOffset="97899.22">5036 9709 37 0,'0'0'0'0,"0"0"0"0,0 0 0 16,0 0 3-16,0 0 1 0,0 0 0 0,0 0 0 16,-16 23-2-16,20-14 2 0,-1 2-1 0,-3 1 1 15,4 0 14-15,1 1-1 0,2 1 1 0,2 1 0 0,-4 1-7 16,2-3-1-16,2-5 0 0,0-1 0 0,1 2 25 16,1-2 1-16,0-1-1 0,-3-5 1 0,5-1-21 15,-4-1 0-15,3-6-1 0,0-1 2 0,4-4 51 0,0-2 2 0,-4-2-1 0,2-1 0 0,2-6-50 16,-3 9 0-16,2-7 0 0,-2 1 0 0,4 6 4 15,-4 2-1-15,-1 3 0 0,1 2 1 0,-5 5-11 16,3 2 0-16,-2 2 0 0,0 2 0 0,-2 3 24 0,-2 1 0 16,2-1 0-16,-5 2 1 0,1 4-22 0,1-1 1 15,-1 0 0-15,-3 0 0 0,6 1 19 0,-6-1 0 16,3-1-1-16,1 1 2 0,-4 0-20 0,1 1-1 16,3-8 1-16,-4 0-1 0,3 0 11 0,-3-1 1 15,0-4 0-15,2 3-1 0,-2-3-12 0,0 0-1 16,0-5 1-16,0 2 0 0,2-1 12 0,0 1-1 15,1-4 1-15,1-11 1 0,1-1-14 0,-1-4 1 16,4 5-1-16,0 1 1 0,-3 3 10 0,2 1-1 16,2 1 1-16,0 5-1 0,-2 3-11 0,1 3 2 0,-4 1-2 15,1 1 1-15,2 6 10 0,-1-3-1 0,-3 3 0 16,1 2 1-16,4 3-11 0,-2 0 0 0,1 1 0 16,-2-1 0-16,6-3 12 0,-3 0-1 0,5-4 1 15,-1 0-1-15,6-1-11 0,-2-4 2 0,-4 0-2 16,4-4 1-16,2 1 10 0,1-4-1 0,-5-2 0 15,2-4 1-15,3 5-11 0,-5-1 0 0,2 0 0 0,-3-3 1 16,-1-1 7-16,0 3 0 0,-3 3 0 0,-2-2 0 16,-1 0-9-16,1 4 1 0,-2-4-1 0</inkml:trace>
  <inkml:trace contextRef="#ctx0" brushRef="#br0" timeOffset="98582.05">4426 10633 1520 0,'0'0'0'0,"0"0"0"0,0 0 0 0,0 0 42 0,19 0-1 0,-15 0 1 16,4 0 0-16,1-2-26 0,0-1 0 0,2-1-1 0,-3-1 2 0,5 0 43 16,-4-2-1-16,-1-2 1 0,3-2-1 0,-6 4-42 15,2-2 1-15,-1 1 0 0,1-5 0 0,-2 4 3 0,-2-1 2 16,-3 1-1-16,0-3 0 0,0 1-10 0,0 2-1 0,0 1 0 0,-3-1 2 0,-2 0-9 0,-2 4 2 0,1 1-1 16,-1-3 1-16,-2 5-3 0,2 2 2 0,-1 0-2 0,-1 6 2 0,0-3-5 0,-2 6 1 15,3-4 0-15,-1 8 0 0,2 1-1 0,1 0 1 16,-1 0 0-16,2-2 0 0,1 2-1 0,4 4 0 15,-3-6 0-15,3-3 0 0,3 2 0 0,1-1 0 0,0-1 0 16,-3 1 0-16,6 5 0 0,2-3 1 16,-2-2-1-16,2-1 2 0,0-2-2 0,-2-3 1 0,5 1-1 15,-3-3 1-15,3 1 0 0,-3-1 1 0,0-2 0 16,2-3 1-16,-3-1-2 0,1-5 1 0,0 6-1 16,0-8 1-16,2 1 5 0,-3-1 1 0,-2 0 0 15,-3 3 0-15,1-1-4 0,1 2 2 0,-1-4-1 16</inkml:trace>
  <inkml:trace contextRef="#ctx0" brushRef="#br0" timeOffset="98782.26">4685 10455 1595 0,'0'0'0'0,"0"6"0"16,-5-3 0-16,1 1 40 0,1 3 0 0,3 0 0 15,3 1 1-15,2 5-26 0,2 3 1 16,2-4 0-16,-2-2 0 0,6 3 33 15,-1-3 0-15,0-3 1 0,-3 2 0 16,0-4-33-16,3 2 0 0,-3-3 0 0,-2 1 0 0,2-1-2 16,0-4 1-16,-6 0 0 0,-3 0-1 0,4-5-6 15,-2 1 0-15,1 0 0 0</inkml:trace>
  <inkml:trace contextRef="#ctx0" brushRef="#br0" timeOffset="98964.85">4796 10461 1595 0,'0'0'0'0,"0"0"0"0,-19 15 0 0,10-1 17 0,0 2 0 0,2 2 0 16,-2-1 0-16,0 3-8 15,4-1 1-15,-6-7 0 16,3 4 0-16,-1-2 16 0,0-1 1 16,2-1-2-16,2-5 2 15,1-2-14-15,1-1 0 0,-3-4 0 0,3 0 0 0,3 0 2 0,0 0 0 0,0 0 0 0,0-9 1 0,3-1-7 16,-1-3 0-16,2 3 0 0</inkml:trace>
  <inkml:trace contextRef="#ctx0" brushRef="#br0" timeOffset="99147.35">4849 10592 1306 0,'0'0'0'0,"0"0"0"16,-12 25 0-16,8-7 23 0,4 3 1 0,0 2-1 16,0-4 2-16,0 4-14 0,0 2 2 15,0-3-1-15,0-2 0 0,4 3 27 0,-4-2 0 16,1 2-1-16,3-9 1 0,-4 2-24 15,3-2 1-15,-3-6-1 0,0-2 1 0,0-3 3 16,0-3 1-16,0 0-1 0,-3 2 2 16,3-4-11-16,-4-5 1 0,3 2 0 0,1-9 0 0,-4-6-3 0,4 5 1 0,-3-8 0 0</inkml:trace>
  <inkml:trace contextRef="#ctx0" brushRef="#br0" timeOffset="99365.28">4879 10499 1381 0,'0'0'0'0,"0"0"0"0,0 0 0 0,-12-21 19 16,12 16 0-16,0 0 0 0,0-2 0 0,7 3-9 15,-2 2 0-15,2 2 1 0,-2-3 0 16,2-3 26-16,2 6 0 0,-5 2 0 16,1 2 1-16,4-1-23 0,-6-1 0 0,1 5 0 15,-2-2 1-15,1 8 8 0,-3-1 1 0,4 2 0 16,-4 5-1-16,-4-1-11 0,1 1-1 16,-3-3 0-16,-3 0 1 0,6-2-2 0,-6-3 1 0,0-3 1 0,2-1-1 0,-2-1-5 15,6-4 1-15,-6-2-1 0,2-2 1 0,5-5 0 0,-1 3 1 0,3 1-1 16,0-8 1-16,3 1-3 0,-1-1-1 0,2 2 1 15</inkml:trace>
  <inkml:trace contextRef="#ctx0" brushRef="#br0" timeOffset="99747.16">5122 10494 1470 0,'0'0'0'0,"0"0"0"0,-21-9 0 16,9 7 34-16,-1 2 2 0,6 2-1 0,2-2 1 0,-4 2-21 0,6 5-1 0,-4-3 1 0,5 1 0 0,-2 2 35 16,1-2 0-16,-1 0 1 0,3 1-1 0,1-1-33 15,-4 0 0-15,4 2 0 0,0-1 1 0,-3-1 4 0,3 4 2 16,-4-4-1-16,8 0 1 0,-4 4-13 16,3 1 1-16,-3-2 1 0,0 0-1 0,4-1-8 0,-4-3 0 15,1 1-1-15,3 0 2 0,-1 1-3 0,1 1 1 16,1-7 1-16,2 0-1 0,-1 0-3 0,1 0 1 15,-2 0-1-15,2-9 1 0,2 0-1 0,0 0 0 16,-1-1 0-16,0-3 2 0,0 1-2 0,1 2 0 16,-5 1 0-16,-1-2 0 0,3 6 0 0,-3 1 0 15,2 4 0-15,2-3 0 0,-7 3 0 0,0 0 0 0,0 0 0 16,0 0 1-16,0 5-1 0,0-1 0 0,4-1 0 16,-4 4 1-16,0 4 0 0,0-4 1 0,2 2 0 15,1-1 1-15,1-4-2 0,-4 0 1 0,0-4-1 16,0 5 1-16,0-5 3 0,3 0-1 0,-3 0 1 15,6-4 0-15,-6 1-1 0,3-3-1 0,-3-1 1 16</inkml:trace>
  <inkml:trace contextRef="#ctx0" brushRef="#br0" timeOffset="100030.79">5288 10494 1646 0,'0'0'0'0,"0"0"0"15,-12 0 0-15,3 2 35 0,0 1 0 16,6 1 0-16,-3 1 1 0,6 6-21 0,-3-4-1 15,3 0 1-15,-4 1 1 0,4 5 37 0,0-4 1 16,0-2 0-16,0-4 0 0,0 1-37 16,4 1 1-16,-4-2-1 0,0-3 1 0,0 4 7 15,0-4 2-15,0 0-1 0,3-2 1 0,-3-3-15 0,2-2 2 16,2 0-2-16,-1-2 2 0,1-5-5 0,4 2 0 0,-2 1 0 0,1-1 0 0,2 3-4 0,-1 2 1 16,0 3 0-16,-7 1 0 0,3 1 0 0,-1 0-1 15,1 2 1-15,-4 0 0 0,5 6-3 0,-1-1 2 16,-4 2-2-16,3 2 1 0,-3 3 2 0,2-1 1 15,-2 1-1-15,0 2 1 0,4-3-2 0,-4-1-1 16,3-5 1-16,-3 2 0 0,4-5 4 0,-4-2 0 0,0 0 0 16,0 0 0-16,0 0-3 0,0 0 1 0,1 2-2 15</inkml:trace>
  <inkml:trace contextRef="#ctx0" brushRef="#br0" timeOffset="100413.72">5528 10464 1683 0,'0'0'0'0,"0"0"0"0,0 0 0 0,-2-18 46 16,-1 17 0-16,3-3 0 15,-4-1 0-15,4 1-30 0,0 4 0 0,-5-3 1 16,5 3 0-16,0-4 43 0,0 4-1 16,0 0 0-16,0 0 1 15,0 0-43-15,0 0 1 16,0 4 0-16,-4 1 0 0,-3 6 1 0,2-1 0 0,-4 3 0 0,6 6 0 0,-4 0-9 0,5-1 1 15,-2-4-1-15,4 2 2 0,-3-2-10 0,3-2 1 0,3-3 1 0,-3-2-1 0,0-3-1 0,4 1 0 0,-2-3 1 0,1-2-1 16,1-2-2-16,-1-2 0 0,3 1 0 0,-3-6 1 0,9-3-1 16,1-2 0-16,-4-4 0 0,-1 0 1 0,3-1-2 15,-2 1 1-15,0-3 0 0,-2 4 0 0,1 1-1 16,-2 0 1-16,1 0 0 0,-2 4 0 0,-1-6-1 16,-1 6 1-16,-3 0-1 0,2-1 1 0,1 1-1 15,1 2 1-15,-4 3-2 0,0-1 2 0,0 5 0 0,0 3 0 16,0-4 0-16,0 4 0 0,0 4 0 0,0 5 0 15,0-6 0-15,0 15 0 0,0 3 0 0,0 0 0 16,0 5 0-16,-4-1 0 0,3 1 0 0,1 3 0 16,0-1 0-16,0 0 0 0,1-5 0 0,3 3 2 15,0-1-1-15,-4-2 0 0,5-2-1 0,-2-4 1 0,1-4-1 16</inkml:trace>
  <inkml:trace contextRef="#ctx0" brushRef="#br0" timeOffset="101862.18">5997 10276 1042 0,'0'0'0'0,"0"0"0"15,0 0 0-15,0 0 110 0,-23 16 1 0,18-8-1 0,1 10 1 16,1-6-95-16,1 4 0 0,-1-3-1 16,-1 1 2-16,1 8 57 0,1-4 1 0,-2 1-1 15,1 1 2-15,-1-3-58 0,2 3 0 0,-1-3-1 0,3-4 1 16,-4-1 11-16,3 2 0 0,1-2-1 0,1-5 1 15,3-1-16-15,-4-3 1 0,0-3-1 0,5 0 1 0,-5 0-6 0,4-3-1 0,-1 1 1 0</inkml:trace>
  <inkml:trace contextRef="#ctx0" brushRef="#br0" timeOffset="103112.43">6107 10445 1332 0,'0'0'0'0,"0"0"0"0,0 0 0 16,-18-4 15-16,14-1 1 0,3 3 0 0,1 2 1 0,-4-2-9 15,4 2 3-15,-3 0-2 0,3 0 1 16,-4 2 21-16,4-2 1 0,-2 4-1 16,2-4 1-16,-3 7-18 0,-1-6 1 0,-1 1-1 15,-2 5 1-15,2 2 2 0,1 2 0 0,-3-3 1 0,5-1 0 16,-1 1-8-16,3 0 1 0,-4-2-1 0,4 1 0 0,0-2-5 0,0-2 2 16,0 1 0-16,0-1 0 0,4 4-3 0,-4-3 1 0,3 1-1 15,-1 2 2-15,2-1-2 0,-1-1 2 0,1-2-1 16,-3-1 1-16,3 0-3 0,3 0 2 0,-2 1-2 0,2-3 2 15,-1-3-2-15,1-1 2 0,-2-1-2 0,2-4 1 16,2-3-1-16,0 1 0 0,-4 6 0 0,2-7 1 16,-3 1 1-16,4 2 1 0,-4 4 0 0,-2-4-1 0,1 6-1 15,-3-3 0-15,0 6 1 0,4-3-1 0,-4 3 3 16,3-5 1-16,-3 5-1 0,0 0 1 0,-3 0-3 16,3 0 0-16,-4 5 1 0,4-5 0 0,4 3 3 15,-4-3 0-15,3 6 0 0,-3-6 1 0,0 3-5 16,0 1 2-16,2 1-1 0,2-3 0 0,-4 3 4 0,3 0 1 15,-3 1-1-15,4 1 0 0,-4-6-3 0,0-1-1 16,5 4 1-16,-5-1 0 0,3 1 5 0,-3-4 2 16,4 0-1-16,-4 0 0 0,2-4-5 0,1 1 0 15,-3 3 0-15,4-9 1 0,1 0 4 0,2-3 1 16,2 1-1-16,-2-3 1 0,-2 2-6 0,2 1 1 0,-1 6-1 16,-6-4 1-16,3 2 4 0,1 4 2 15,1 1-2-15,-5 2 2 0,0-3-7 0,0 3 0 0,0 0 0 16,0 3 1-16,0-3 4 0,3 5-1 0,-3-1 0 15,-3 1 2-15,3 6-6 0,3-1 0 0,-3 3-1 16,4 1 1-16,-4-2 2 0,2-3 2 0,1 0-2 16,-3-2 1-16,4-6-4 0,-4-1-1 0,3 2 1 15,-3-2 1-15,6 0 3 0,-3 0 1 0,-1-2 0 16,1-3 0-16,1-4-5 0,-1 1 1 0,1 0 0 16,1 0-1-16,-1-5 3 0,1 5 1 0,2 2-1 15,-2 3 0-15,-1-3-4 0,-4 6 1 0,4-1 0 16,-4 1 0-16,5 0 2 0,-5 1 0 0,0-1 0 15,3 6 1-15,1 6-5 0,-2 0 2 0,1 2-1 0,1 8 0 0,-4-1 2 16,0 3 1-16,0-1 0 0,0 2 0 16,0-8-3-16,0 6-1 0,-4-2 1 0,-1 4 1 0,-2-7 1 15,2 1-1-15,-3-1 1 0,0 1 1 0,-1-7-3 16,0-1 0-16,2-2-1 0,-5 1 1 0,3 1 2 16,0-10-1-16,-2 1 1 0,3 0 1 0,-1-4-3 15,0-1 0-15,2-1-1 0,-2-5 1 0,6 4 0 16,-3-4 1-16,3-1 0 0,3-1 1 0,0-1-4 15,0-2 2-15,3 0-2 0,-3-2 2 0,6 4 0 0,1-4 0 16,-2 0 1-16,-2 0 0 0,6-3-3 0,-2 5 1 16,2 1-1-16,0 1 1 0,3 0 0 0,-3 1 1 15,0 1 0-15,1-3 0 0,3 6-2 0,-1 2 0 16,-3 0 1-16,0 3-1 0,3-3 2 0,-3 3-1 16,2 0 1-16,-3 0 0 0,1 1-3 0,4-3 1 15,-5-1 0-15,3 1 0 0,1-3 1 0,1 2-1 16,-1-2 1-16,-1-2-1 0,-1-1 0 0,-1 3-1 0,0 1 0 15,-2-3 1-15,-2-1-2 0,-1 3 1 0,-4 2 1 16,0 1-1-16,0 1-1 0,0-1 1 0,0 1-1 16,0 3 1-16,0-6-1 0,0 1 2 0,-4 1-2 15,-1 1 1-15,1 3 0 0,1-4-1 0,-2 4 0 16,-3 4 0-16,3-4 1 0,-2 3-1 0,2 1 0 16,1-2 0-16,-1 1-1 0,3 3 2 0,0 1-2 15,2-2 1-15,-3 5-1 0,3-1 1 0,-4 2 0 16,4 1 0-16,4 2-1 0,-4-2 0 0,3 1 0 15,1-3 1-15,1-1 0 0,1 0-1 0,1-9 0 0,-4 2 0 16,-3-2 0-16,2 3 0 0,1-3 0 0,5-3 0 16,-3 1-1-16,2-5 2 0,2 2-1 0,-4-8 0 15,6 1-1-15,-3 0 1 0,1-1 0 0,-2 1 0 0,2 1-1 16,0 3 1-16,0 2 0 0,-2-1 1 0,-2 2-2 16,-1 2 1-16,-1-3-1 0,-3 6 1 0,4-3-1 15,-4 3 1-15,1 0 0 0,-1 0 0 0,4 0-1 16,-4 0 1-16,3 0 0 0,-3 0 0 0,4 5 1 15,-2-1-1-15,1-1 0 0,-3 2 0 0,0 4 0 0,0 2 0 16,0-4 0-16,0 0 0 0,0 2 1 0,0-1-1 16,0-1 0-16,4 0 0 0,-4-1-1 0,0-1 1 15,0 0 0-15,0-1 0 0,0-4-1 0,0 3 1 16,0-3 1-16,0 0-1 0,0 0-1 0,2-3 1 16,-1-1 0-16,5-4 0 0,-3-1 0 0,-1 2 0 15,1-6 0-15,5 5 1 0,-5-1-2 0,2 2 1 16,1-2 0-16,1 2 0 0,2-2-1 0,-2 0 1 15,-2 2 0-15</inkml:trace>
  <inkml:trace contextRef="#ctx0" brushRef="#br0" timeOffset="103559.93">6973 10373 1934 0,'0'0'0'16,"0"0"0"-16,0 0 0 0,-22 5 54 0,14-2 1 16,1-3 0-16,3 0 0 0,4 0-38 0,0-3 1 15,0-4-1-15,0 2 1 0,4 1 52 16,-4 2 1-16,3 1 0 0,1-7 0 0,1 3-53 16,4-7 0-16,0 1 0 0,1 1 0 0,-1-3-11 15,0 5 0-15,0-3-1 0,1 6 2 0,-1-2-3 0,-4 2 0 0,-1 1 0 0,-1 2 1 0,1 2-8 0,1 2 1 0,-5-2 0 16,4 9 1-16,-1 0-1 0,-1-1 1 0,2 3-1 15,-4 10 1-15,3 0-12 0,1-1-1 0,-4-6 1 16,0 5 0-16,0 0 4 0,1 2 0 0,3-5 0 16,-4 0 1-16,3 2-5 0,1-6 0 0,-4-3-1 15,0 0 2-15,0-1 3 0,2 3 0 0,1-8 0 16,-3 1 2-16,0-4-3 0,0 0 0 0,0 0 0 16</inkml:trace>
  <inkml:trace contextRef="#ctx0" brushRef="#br0" timeOffset="103758.81">7052 10622 1520 0,'0'0'0'0,"0"0"0"15,-14 0 0-15,2-1 28 0,5-3 1 0,1 2-1 16,3 1 2-16,3 1-17 0,0-4 0 0,0 4 1 16,5-3-1-16,-5 3 32 0,0 0 1 0,4 0-1 0,3 0 1 15,-2 0-30-15,4 1 1 0,1 1 0 0,-1 0-1 0,7 0 11 16,-4-1 1-16,1-1-1 0,-1 2 1 0,2-2-15 15,-2 0 0-15,-4 0 1 0</inkml:trace>
  <inkml:trace contextRef="#ctx0" brushRef="#br0" timeOffset="104759.13">6576 9027 916 0,'0'0'0'0,"0"0"0"0,0 0 0 0,0 0 38 16,0 0 2-16,0 0-2 0,0 0 1 0,0 0-23 0,0-13 0 15,9 10-1-15,-2 1 1 0,1 0 22 0,1 1 1 0,0 1 0 16,7 3 0-16,5 2-25 0,0-5 2 0,-1 4 0 0,1 0 0 0,-2-1 27 0,-1-3 1 0,-2 0 0 0,0 2 1 0,1-2-29 0,-1 0 0 0,-2 0 0 0,-1 0 1 0,-1-2 5 0,0-3 1 0,-1 1-1 15,-2 2 2-15,0-3-13 0,-2-2 1 0,-2 2 0 16,-2 0 0-16,1 3-2 0,-4 2 1 0,0-5-1 16</inkml:trace>
  <inkml:trace contextRef="#ctx0" brushRef="#br0" timeOffset="105008.11">6795 8779 1306 0,'0'0'0'0,"0"0"0"0,0 0 0 16,0 0 18-16,0 0 1 0,-13 19-1 0,10-10 1 15,3 1-9-15,-4 3 0 0,4-4 0 16,0 6 1-16,4 7 24 0,-4-5 1 0,-4-1-1 16,2 3 1-16,4 1-22 0,2 3 1 15,-4-2-1-15,0 1 2 0,0-4 6 0,3 5 0 16,-3-2 0-16,2 0 1 15,0-3-12-15,-1-1 0 0,3-3 1 0,-4-1 0 0,4-3-2 0,-4-1 0 0,1-5 0 0,-1-4 1 16,4 3-4-16,-4-3 0 0,3-2 0 0</inkml:trace>
  <inkml:trace contextRef="#ctx0" brushRef="#br0" timeOffset="112633.08">7527 8689 351 0,'0'0'0'0,"0"0"0"16,0 0 0-16,0 0 3 0,0 0 2 0,-9-18-1 0,9 18 1 0,-4-3-3 16,4 3 1-16,4-2 1 0,-4 2-1 0,3 4 25 0,-3-4 0 15,6 3 0-15,-6 2 1 0,3 10-15 0,-3 4-1 16,0 6 1-16,0 8-1 0,4 4 28 0,-4 0-1 15,0 2 0-15,1 3 1 0,3-7-26 16,-4-2 1-16,3 1 0 0,-3 6 1 0,4-1 42 0,-2 0 1 0,-2-6-1 0,3 1 1 0,1-6-44 16,-4-7 2-16,3-4 0 0,-3 3 0 0,6-8 4 0,-3-5 0 15,-3-7 1-15,0 5-1 16,4-8-11-16,-3-2 0 0,3-4 1 0,-1-9 0 16,1-3 14-16,1 0 1 0,2 0-1 0,-1-2 0 15,1 4-13-15,-2 3-1 0,2 3 0 0,2-2 2 0,3 6 11 16,-3-2-1-16,-4 4 1 0,2 2 0 0,2 3-13 15,-2 2 0-15,2-2 1 0,-4 1-1 0,6 1 7 16,-2 1 1-16,-4-1-1 0,2 2 2 0,-2 5-11 16,6-3 1-16,-6 1 0 0,2 4 0 0,2 3 13 15,-5 0 0-15,1 1-1 0,-2 4 2 0,-3 3-14 16,0 4 1-16,-3-3 1 0,-2-1-1 0,1 1 12 0,1 0-1 16,-6-2 1-16,-4 3 0 0,1-7-12 0,0 1 0 15,-1-4 0-15,1 1 1 0,3-6 10 0,-1-4 1 16,-3-1-1-16,-1 0 2 0,4-2-14 0,1-4 2 15,0-1-1-15,0-2 0 0,2-2 10 0,5 0 0 16,-1 1 1-16,3-5-1 0,3 1-11 0,-3 0 0 16,2-2 1-16</inkml:trace>
  <inkml:trace contextRef="#ctx0" brushRef="#br0" timeOffset="113056.88">7811 8490 1746 0,'0'0'0'0,"0"0"0"0,0 0 0 0,12-17 48 0,-9 13 1 0,6-3 0 0,-4 2 0 0,4 1-32 15,2 4 0-15,-2 0-1 0,-4 0 1 0,2 4 45 16,-3 1 0-16,-4 2-1 0,0 5 2 0,0 4-46 16,-4 0 1-16,1 0 0 0,-6 7 0 0,0-7 12 15,0-1 2-15,2 0-1 0,-5 2 0 0,3-3-17 16,2-1 1-16,2-1-2 0,1-7 2 0,-1 2-2 0,5-5 1 15,0-2-1-15,0 3 2 0,0-3-8 0,5 4 2 16,-5-4-1-16,0 0 1 0,7-4-1 0,2 3 0 16,-4 1 0-16,7-2 0 0,8 0-4 0,-2 2 2 0,-3-3-1 15,-2 1 1-15,3 0 2 0,-2-1 0 16,2-4 0-16,-4 0 1 0,0-4-4 0,4 4 1 16,-7-2-1-16</inkml:trace>
  <inkml:trace contextRef="#ctx0" brushRef="#br0" timeOffset="113572.73">8183 9081 1909 0,'0'0'0'0,"0"0"0"0,0 0 0 0,0 0 41 0,17-8 0 15,-10 6 0-15,2 0 0 0,4 0-25 0,2 1 0 0,-2-1-1 16,3 2 2-16,-4 0 48 0,0 0 0 0,-1 0 1 16,-1 0-1-16,3 0-47 0,-1 0 0 0,1 2-1 15,-5-4 1-15,-1 2 18 0,-1 0 0 16,-3 0 0-16,-3 0 0 0,6-4-21 16,-6 1-1-16,3-1 1 0</inkml:trace>
  <inkml:trace contextRef="#ctx0" brushRef="#br0" timeOffset="113772.95">8310 8928 1646 0,'0'0'0'0,"0"0"0"0,-13-3 0 15,6 3 37-15,-2 0 0 0,6 3 0 0,-2-1 1 0,5 0-23 16,-4 1 0-16,4 3 1 0,-3 4 0 0,3 1 8 16,3-1 1-16,-3 3 0 0,4 4 1 0,-3 6-14 15,3 0 0-15,-1 5 1 0,1-5 0 0,1 2-2 16,-1-3 1-16,-1 0-1 15,-1-5 0-15,5 1-4 0,-3-2 1 0,1-4-2 16,-2-3 2-16,-1-1-8 0,0-4 0 0,-2-4 0 0</inkml:trace>
  <inkml:trace contextRef="#ctx0" brushRef="#br0" timeOffset="114448.56">9276 9060 1356 0,'0'0'0'0,"0"0"0"16,0 0 0-16,0 0 4 0,0 0-1 0,0 0 0 16,0 0 2-16,0 0-3 0,0 0 1 0,0 0 0 0,0 0 0 0,0 0 21 15,0 0 0-15,0 0 1 0,0 0 0 0,18 9-13 0,-9-14 0 16,1 1 1-16</inkml:trace>
  <inkml:trace contextRef="#ctx0" brushRef="#br0" timeOffset="114537.42">9675 9080 1444 0,'0'0'0'0,"0"0"0"16,0 0 0-16,0 0 31 0,0 0 2 16,0 0-1-16,0 0 1 0,0 0-20 15,0 0 2-15,0 0-1 0,0 0 1 0,0 0 41 0,0 0 0 0,0 0 0 0</inkml:trace>
  <inkml:trace contextRef="#ctx0" brushRef="#br0" timeOffset="114730.61">9968 9095 1658 0,'0'0'0'0,"0"0"0"0,0 0 0 0,0 0 35 0,0 0 1 15,0 0 0-15,0 0 0 0,0 0-22 0,0 0 1 16,0 0-1-16</inkml:trace>
  <inkml:trace contextRef="#ctx0" brushRef="#br0" timeOffset="114842.93">10183 9037 1394 0,'0'0'0'0,"0"0"0"0,0 0 0 15,0 0 39-15,0 0 0 0,0 0 0 16,0 0 0-16,0 0-23 0,0 0 0 16,0 0 0-16,-2-17-1 15,6 17 26-15,1 0-1 0,-1 0 0 0,-1 2 1 0,6 1-25 0,-4-3-1 0,2 0 1 0</inkml:trace>
  <inkml:trace contextRef="#ctx0" brushRef="#br0" timeOffset="115631.29">11585 9037 1457 0,'0'0'0'0,"0"0"0"16,0 0 0-16,0 0 20 0,-16-5 2 0,16 2-1 16,4 1 0-16,1-3-9 0,4-3-1 0,2 3 0 15,1-2 0-15,2 0 20 0,5 2 0 0,-3-4 0 0,2 2 1 16,1 0-19-16,-1 2 2 0,-2-2-2 0,0 3 2 0,-2 4 3 16,-2-3 0-16,4-1 0 0,-4 2 0 0,-3-1-8 15,0 3 0-15,2-4 0 0,-6 4 0 0,-2 0 0 16,1 0 1-16,-4 0 0 0,5 0 0 0,-5 0-4 15,4 0-1-15,-4 0 1 0,0 0 1 0,0 0 0 0,0-3 0 16,0 3-1-16</inkml:trace>
  <inkml:trace contextRef="#ctx0" brushRef="#br0" timeOffset="115814.18">11726 8835 1557 0,'0'0'0'0,"0"0"0"0,-8-3 0 16,-1 3 29-16,5 1 2 0,1 5-1 0,3-3 0 0,0 4-16 15,0-2-1-15,3 6 1 0,-3 5 0 0,2 7 28 0,1-2 0 16,1 2 0-16,0 7 0 0,-1-6-26 0,2-1 0 0,-1 3 0 16,-2 1 0-16,1-1 15 0,4 2 0 0,-3-1-1 15,1-3 2-15,-1-6-19 0,-3 1 2 0,3-3-2 16,-1 0 2-16,1-7-2 0,-1-2 1 0,-1-4-1 16</inkml:trace>
  <inkml:trace contextRef="#ctx0" brushRef="#br0" timeOffset="130150.25">12592 8663 438 0,'0'0'0'0,"0"0"0"0,0 0 0 15,0 0 1-15,22-4 1 0,-21 6-1 16,-1-2 0-16,4 0-1 0,-1 2 1 0,-3-2 0 0,0 0 0 0,0 0 19 16,4 3 1-16,-4-3-1 0,3 4 1 0,-3-4-11 15,6 3 1-15,-6-3 1 0,3 5-1 0,-3-1 30 16,2 3 1-16,0 0-1 0,0 16 2 16,1 7-27-16,1 0-1 0,-4 5 1 0,0 0 1 15,0 0 23-15,1-1 2 0,-1-1-1 0,-1 6 1 16,1-4-26-16,0 0-1 0,0 4 1 0,1 0 1 0,1-6 6 0,0-3 2 15,-2 0-1-15,0 0 0 0,3-7-12 0,-3-2 0 16,-3-4 0-16,-1-4 1 0,3-5 7 0,1 0 1 16,0-7 1-16,0-1-1 0,0 0-10 0,0 0 0 15,-4-1 1-15,4-8-1 0,4-5 13 0,-4-4 2 0,1-1 0 16,1-4 0-16,3 3-14 0,-1 1 1 0,-2 2-1 16,5-6 1-16,-2 12 11 0,2-5-1 0,0 4 1 15,2 0 1-15,0-2-14 0,0 1 1 0,-2 4 1 16,3 2-1-16,1 0 16 0,1 2 0 0,-3 0 0 15,3 0 0-15,1 1-15 0,-1 2 0 0,0 2 0 16,1 2 1-16,-1 2 15 0,4 1 1 0,-4 0 0 16,-3 4 0-16,3 1-17 0,-3 5 1 0,-2 2-1 15,-1 2 2-15,-3-1 11 0,-3 1 1 0,0 6-2 0,-7 0 2 16,2-4-14-16,-2-5 0 0,-2 5 0 0,-3 0 0 16,-2-2 11-16,1-5-1 0,-1-5 1 0,0 3-1 15,-2-5-12-15,4-3 2 0,-4-1-1 0,2-3 1 0,0 0 11 16,1-5 2-16,1-2-1 0,1 0 1 0,1 0-14 15,1 2 0-15,4 0 1 0,-4-6 0 0,5 0 15 16,1 4 0-16,-1-1 0 0,2 4 0 0,1-3-15 16,-1 5 0-16,2-1 1 0</inkml:trace>
  <inkml:trace contextRef="#ctx0" brushRef="#br0" timeOffset="130947.92">13026 8668 1520 0,'0'0'0'0,"0"0"0"15,0 0 0-15,0 0 66 0,0 0 0 0,0 0 1 0,0 0-1 16,0 0-48-16,0 0 0 0,0 0 0 0,0 0 0 16,0 0 58-16,0 0 0 0,0 0 1 0,0 0 0 0,0 0-59 0,0 0 0 15,0 0 0-15,0 0 0 0,0 0-8 0,0 0 0 0,0 0 0 16,0 0 1-16,0 0-4 0,0 0 0 0,-21-11 0 0,18 11-1 0,-6 2-6 0,2 2 0 0,0-1 0 0,1 2 1 0,-2 4-1 0,4 2 0 0,-1-1 0 16,1 4 2-16,1 2-6 0,-1-2 1 0,2-1 0 15,2-5 0-15,6 5 0 0,-3-3 1 0,-3-3-1 16,2-1 1-16,2-6-5 0,-1 0 2 0,1 0-1 15,1-6 1-15,2 3 0 0,-2-1 1 0,-1-3-1 16,1-7 2-16,6 2 1 0,1 0-1 0,-3-4 1 16,-4-9 0-16,2 8 0 0,0 2 0 0,-2 0 0 15,4 1 1-15,-3-4 0 0,1-1 1 0,-2 6-1 16,-2-3 1-16,1 4-1 0,0-4 1 0,-1 0 0 16,-1 4 0-16,1 2 0 0,-3-1 0 0,4 2 0 15,-8 0 0-15,4 1 0 0,0 4 0 0,0 1 0 0,0 3 0 16,0 0 2-16,0 0 0 0,0 0 0 0,-3 3 1 15,-1 2-2-15,3 2 1 0,-3 2 0 0,4 7 1 0,-4-2 4 16,3 9 2-16,-1-5 0 0,0 1 0 0,2-1-3 16,2 6 0-16,-2-3-1 0,-2-1 2 0,4-3 7 15,1-1 1-15,1 3 0 0,0-3-1 0,-3-3-5 16,3-1 0-16,-1-5 0 0,1-4 0 0,-4 1 6 16,3-2 0-16,-3-2 0 0,0 0 1 0,6-6-7 15,-6 3 0-15,3-4 0 0</inkml:trace>
  <inkml:trace contextRef="#ctx0" brushRef="#br0" timeOffset="131244.81">13167 8642 1646 0,'0'0'0'0,"0"0"0"0,0 0 0 0,0 0 51 0,0 0 2 15,4 0-1-15,-4 0 0 0,0 0-35 0,-4 0 0 0,4 0 0 0,0 0 1 0,4 0 52 0,-2 0-1 0,1 0 1 16,1 0-1-16,1 0-51 0,2 0 0 0,2 0 0 16,2 0 0-16,3 0-2 0,-2 1-1 0,0 1 1 15,1-2 1-15,3 2-8 0,-4 0 0 16,-3-2 0-16,3-2 1 0,4 0-9 0,-2 0 0 16,-3 1 0-16,-3-8 1 0,5 5-1 15,-1-3 0-15,1 0 0 16,-8 2 0-16,2-2-2 0,2 0 0 0,-2 3 0 0</inkml:trace>
  <inkml:trace contextRef="#ctx0" brushRef="#br0" timeOffset="131528.91">13614 8483 1369 0,'0'0'0'0,"0"0"0"0,0 0 0 0,0 0 12 15,-21 2 1-15,17 0 0 0,4 1 0 16,-4 3-5-16,3 1 0 0,1 0 0 0,1 0 0 16,-1 5 12-16,0 4 0 0,4-2 0 15,-4 7 2-15,4 2-12 0,-4 3 1 0,1-1 0 16,3-4 0-16,-1-3 1 0,-3-1-1 0,4 1 0 16,1-6 0-16,2 4-4 0,-1-6 1 0,-3-1-1 15</inkml:trace>
  <inkml:trace contextRef="#ctx0" brushRef="#br0" timeOffset="135125.59">4531 8663 878 0,'0'0'0'0,"0"0"0"15,0 0 0-15,0 0 23 0,0 0 0 0,-21 3 1 0,14-3-1 0,2 0-11 0,-2 4 0 16,-2-1 0-16,-3 2 1 0,-1 3 11 15,1 2 2-15,-4 6-1 0,0 3 1 0,2 2-14 0,2-1 0 0,-4 6 1 0,0 2 0 0,4-5 33 0,3 7 0 16,-3-5 0-16,-1 3 0 0,4 0-30 0,1 2 1 16,-3-4-1-16,6 2 1 0,1 1 14 0,4-3-1 15,4 4 0-15,-4-4 1 0,8-3-18 0,1-4 0 16,4 1 1-16,3-1 1 0,5-7 0 0,2 1 2 0,3-8-1 31,2 0 1-31,2-5-8 0,2 0 1 0,-4-7-1 16,2-3 1-16,2-3 3 0,2-1 2 0,-4-7-1 15,-2 0 1-15,2-2-7 0,-2 2 1 0,-3-5 0 16,-4 1 0-16,-2-5 2 0,-1-3 1 0,-6 3 1 0,1-2-1 16,-6-1-5-16,-2 5 1 0,-5-9-1 0,-5 5 1 15,1 2 9-15,-5 4 0 0,-3-1 0 0,-4-1 0 16,-3 5-8-16,1 6 1 0,-3 1-1 0,-4 2 1 16,0 2 8-16,4 1 1 0,-3 4-1 0,1 0 1 15,1 5-9-15,5-1 0 0,-4 3 0 0,1-2 1 16,3 4 12-16,4 1 0 0,-3 1 1 0,4 1 0 15,0 0-13-15,3 2 1 0,2-1 0 16,2-3 1-16,5-3 11 0,0 4 2 0,0-4 0 0</inkml:trace>
  <inkml:trace contextRef="#ctx0" brushRef="#br0" timeOffset="135724.93">5452 7957 1520 0,'0'0'0'15,"0"0"0"-15,0 0 0 0,-23 4 52 0,21-4-1 0,-1 0 1 16,3 0 1-16,-5 3-36 0,1 3-1 0,1-3 1 15,-3-1 1-15,3 5 42 0,-1 2 0 0,-5 1 1 0,-3 6-1 0,0 3-43 16,3 4 1-16,-7 4 0 0,0-1 0 0,0 11-3 0,2 3-1 0,-5 4 1 0,-2 4-1 0,-1 1-5 0,3-5 0 0,-2 5 0 0,0 6 0 0,0 7-8 0,1 1 1 0,-1 4-1 0,5 0 1 0,2-2-1 0,3-6 0 0,3 8 0 16,-1 0 0-16,5 2-1 0,-1-4 0 0,5 0 0 15,5 7 0-15,-1-7 0 0,5-5 0 0,-1 0 0 16,5 3 0-16,3-5-1 0,-4-7 1 0,4 2 0 16,-2-6 0-16,5-4-1 0,-3-8 1 0,-2-2 0 15,2-6 0-15,0-1 0 0,0-5 0 0,-4-3 0 16,2-6 0-16,2-3 0 0,0 0 0 0,-2-6 0 15</inkml:trace>
  <inkml:trace contextRef="#ctx0" brushRef="#br0" timeOffset="136724.29">13764 8061 1457 0,'0'0'0'0,"0"0"0"0,0 0 0 16,0 0 23-16,0 0-1 0,14 19 1 0,-4-8 0 15,6 1-12-15,4 6 2 0,1 3-2 0,0 7 1 16,4 6 29-16,-1 2 0 0,1 5 1 0,0 12-1 15,-4-8-25-15,-2 6 0 16,-1 6-1-16,1 8 2 0,-6 5 17 31,-3 1 0-31,-4 2-1 0,-5 3 2 0,-1 7-20 0,-5-1-1 0,-4-1 1 0,-3 6-1 16,-2-10-2-16,0-10 0 0,-8-2 0 0,0-5 1 0,0 0-7 0,1-8 2 0,-2-4 0 16,0-1 0-16,0-10-3 0,6-9 1 0,-4-1 0 0,-4-4-1 0,4-9-1 15,5-2 0-15,0 0 1 0,-2-3-1 0,8-5 11 16,1-3 0-16,0-4 0 0</inkml:trace>
  <inkml:trace contextRef="#ctx0" brushRef="#br0" timeOffset="165711.15">14661 8953 1369 0,'0'0'0'0,"0"0"0"0,0 0 0 0,0 0 35 16,0 0 1-16,0 0 0 0,22-12 0 0,-1 6-21 0,0 3 1 0,2-1-2 0,0 4 2 16,0-3 34-16,-2 3 2 0,0-5 0 0,-3 5-1 0,1 0-34 15,-1 0 0-15,-2 0 0 0,0 1 1 16,-4 3 7-16,0-4 2 0,1-4 0 0,-1 4 0 0,-3 4-14 16,-2-4 0-16,-2 0-1 0,-1 0 2 15,-1 3-2-15,-3-3 1 0,2 2-1 0</inkml:trace>
  <inkml:trace contextRef="#ctx0" brushRef="#br0" timeOffset="165915.56">14744 9044 1470 0,'0'0'0'0,"0"0"0"0,0 0 0 0,0 0 30 0,0 0 1 15,0 0 1-15,25-10-1 0,-13 8-17 0,3 0 0 16,0 1 0-16,3 1 0 0,5 0 39 0,-2 0 1 15,-3 1-1-15,1 3 0 0,-3-1-36 0,2-3 1 16,-1 6-1-16,3-3 1 0,-4-1 22 0,1-2 1 16,-1 0-1-16,0 0 1 0,-2-2-26 0,0-1 1 15,-5-3 0-15</inkml:trace>
  <inkml:trace contextRef="#ctx0" brushRef="#br0" timeOffset="167290.74">15790 8571 1431 0,'0'0'0'0,"0"0"0"15,0 0 0-15,0 0 43 0,0 0 1 0,0 0-2 16,0 0 2-16,0 0-28 0,-17 2 0 0,17-2-1 0,-4 7 2 0,-3-4 28 16,2 6 0-16,-4-3 0 0,-2 11 0 0,-1 4-30 0,-2 4 2 15,-2 0 0-15,-2 1 0 0,3 6-7 0,2-6 1 0,-6 9-1 0,1-1 2 0,6-5-6 0,-1 7 1 0,1-8 0 16,0 11 1-16,3 1-8 0,2 0 1 0,2 4-1 0,1 2 1 0,1-4-1 0,3-1 1 0,3-1-1 0,2 1 1 0,6-4-2 15,-2-9 1-15,-2 4-1 0,5-6 1 16,6-1-1-16,-6 1 1 0,2-5-1 0,2-3 1 0,4-3-1 16,-6 5-1-16,0-6 1 0,3-4 0 0,-1 1 0 15,-3 1 0-15,-1-8 0 0</inkml:trace>
  <inkml:trace contextRef="#ctx0" brushRef="#br0" timeOffset="168706.12">15595 8904 1117 0,'0'0'0'0,"0"0"0"0,0 0 0 15,0 0 19-15,-16-9 1 0,9 7 1 0,1 0-1 0,3 2-10 16,-2-3 1-16,1-1 0 0,0 1 1 0,1 1 20 0,3 2 2 15,-5-3-2-15,1-6 2 0,4 3-20 0,-3-2 0 0,3 4 1 16,0-6-1-16,3-3 1 0,1 1-1 0,1-6 1 0,2-6 0 0,2 8-6 0,3-3 0 0,-3-3 0 0,2-2 0 0,1 6-7 0,-2 2 0 0,3 1 0 16,-1 2 1-16,4-6-2 0,0 3 1 0,-4 5 0 0,2 1 0 0,2 1-2 15,0 0 0-15,0-3 0 0,-4 3 0 0,2 4 0 16,1 1 0-16,-1-3 0 0,2 6 0 0,-4-3 0 16,0 4 0-16,1 0 0 0,-5 4 2 0,5-1-2 15,-1 2 0-15,0-1 0 0,-3 7 1 0,7 1 0 0,-3 0 0 16,-1 4 0-16,0-2 1 0,2 7-1 0,-1 6 0 15,-3-3 1-15,-1-1-1 0,3 7 7 0,-3-2 1 16,0-3-2-16,-2 5 2 0,0-6-3 0,2 3 0 16,-7-1-1-16,-2 2 1 0,2-3 13 0,-1-4 1 0,-1 4-1 15,-1-4 1-15,-3 0-10 0,0 3 2 0,-1-1-2 16,-2 2 1-16,0-2 15 0,2 3 1 0,-4-5 0 16,2-3 0-16,2 3-15 0,-6-2 1 0,0 1 0 15,1-3 0-15,1 1 15 0,2-4 0 0,-2 4 0 16,-1 1 0-16,-1-2-15 0,2-2 0 0,0-3 1 15,-3 7-1-15,0-3 15 0,3-4 0 0,-2 1 0 16,2 1 0-16,1 2-15 0,-3-6 0 0,2-1 1 16,0-2-1-16,1-2 12 0,-1 2 1 0,0-5 0 15,-2-2-1-15,-1 2-12 0,0 0-1 0,-1-2 0 16,1-2 2-16,0-5 11 0,-1-2-1 0,1 0 1 0,0-1 0 16,3-6-13-16,0 2 0 0,-2-4 1 0,3 1-1 15,2-3 8-15,-3-1 1 0,1 5 0 0</inkml:trace>
  <inkml:trace contextRef="#ctx0" brushRef="#br0" timeOffset="169408.26">16653 8496 1658 0,'0'0'0'0,"0"0"0"0,0 0 0 16,-21 14 55-16,14-7 1 0,0-2-1 0,-2 5 1 0,0 5-39 0,0-3 1 0,0 2-1 0,-7 2 1 0,4 1 27 0,0 6 1 15,-1 2 0-15,1 1 0 0,3 6-31 0,-3 0 2 16,1 3 0-16,1 5 0 0,3-1-4 0,0 3 2 16,0-3 0-16,1 3-1 0,4-1-6 0,2 1 1 15,0-7 0 1,0 7 0-16,4-5-9 0,1 0 1 0,2 0 0 0,2 0 0 0,0 0-1 0,2-9 2 0,-1 0-1 15,3-1 0-15,2-6-3 0,-2-4 0 0,-1-4 0 16,-5 2 1-16,2-2-1 0,3-3 1 0,-3-4 0 16,-2-3-1-16,0 1-2 0,4-4 1 0,-4-4-1 15</inkml:trace>
  <inkml:trace contextRef="#ctx0" brushRef="#br0" timeOffset="170340.12">17030 8661 1218 0,'0'0'0'0,"0"0"0"0,0 0 0 0,-10-18 23 0,10 18-1 16,-4 0 1-16,4 0 0 0,0 4-12 15,0-1 2-15,0 1-2 0,0 1 1 0,0 4 14 0,0 1 1 16,-3 1-1-16,-1 15 1 0,2 6-15 0,1 0 0 16,-1 6 1-16,2-6 0 0,-4 2-2 0,3-5 2 15,-1 1-2-15,0 6 1 0,2 0-5 0,0-4 1 0,0 2 0 16,-2-3 0-16,2-1-7 0,2-5 0 0,-4-2 0 0,1 0 1 0,1-8-1 0,0-1 1 15,0-1-1-15,-4-3 1 0,4-3-2 0,0-3 0 0,0-4 0 16,0 0 0-16,0 0 0 0,0 0 0 0,0-7 0 16,4 0 0-16,-3-9 0 0,3 0 0 0,-1-1 0 15,1-10 0-15,3 10 0 0,2 2 0 0,0 0 0 16,-6-6 0-16,8 6 1 0,-1 7 1 0,3-1 0 16,-5 0 1-16,1 0-2 0,0 8 0 0,-2 1 0 0,0 0 1 15,4 3 10-15,-1 4-1 0,-1-2 0 0,-2 6 0 16,0 1-4-16,4 4 1 0,-6 5-1 0,-1-5 0 15,1 5 14-15,0-7 0 0,1 6-1 0,-6-1 1 0,1-2-9 16,-1-4-1-16,-1 1 0 0,-3-2 0 0,-1 2 16 16,-2-1 1-16,0-5 0 0,-2-2 0 0,-2 1-15 15,-1-4 0-15,-2 2 1 0,-4 3-1 0,2-7 13 16,2-1 0-16,-2 0 0 0,0 0 1 0,4-1-15 16,0-3 0-16,3 0 1 0,-3 1 0 0,3 1 9 15,2-1 2-15,3-4 0 0,2 1-1 0,1 3-12 16,-1-1 2-16,2-1-1 0</inkml:trace>
  <inkml:trace contextRef="#ctx0" brushRef="#br0" timeOffset="171085.93">17455 8661 1583 0,'0'0'0'16,"0"0"0"-16,0 0 0 0,0 0 49 0,0 0 1 0,-17-19-1 0,17 13 0 0,-4 3-32 0,4 3 0 0,-5-4 0 16,1 1 0-16,-3 1 47 0,6 0 0 0,-3-1 0 0,-1 1 0 0,1 2-46 15,1 2 0-15,-1-2-1 0,1 0 1 0,-3 0 5 0,-1 3 0 16,2-1 1-16,0-2 0 0,1 0-13 16,-5 2 1-16,2 1 0 0,2-1 1 0,-2 3-9 0,0 1 1 15,0 1-1-15,0 0 2 0,2 5-3 0,-1 0 1 16,5 2-1-16,-3 2 1 0,2 2-4 0,2-2 0 0,2-4 0 15,2-2 2-15,1 5-2 0,2-1 0 0,0-7 0 16,0-2 1-16,4-2-1 0,-3 1 0 0,1-4 0 16,0-7 0-16,2 2 0 0,1-4 0 0,-3-2 0 15,-2-5 0-15,5 2-1 0,1-3 1 0,-3-3 0 16,-3-4 0-16,2 1-2 0,0 2 2 0,-2-2 0 16,-2 2 0-16,2 0 0 0,-3 0 0 0,-1 3 0 15,-3-3 0-15,2 5 0 0,-2 0 0 0,-2 4 0 16,-1 0 0-16,1-1 2 0,0 3 0 0,-5 3 0 15,4 1 0-15,3 6-1 0,0 0 2 0,0 0-2 0,0 0 1 16,0 0 4-16,0 0 0 0,0 0 0 0,0 9 1 16,0-2-3-16,-2 6 1 0,-2-1-1 0,-1 11 1 15,1-4 6-15,-1 8 1 0,2-3 0 0,1 4 0 16,0-3-5-16,2 3 0 0,-3-3 1 0,3-4 0 0,3 0 6 16,-3-2-1-16,2-3 1 0,0-4-1 0,1-1-5 15,2 0 0-15,-5-3 0 0</inkml:trace>
  <inkml:trace contextRef="#ctx0" brushRef="#br0" timeOffset="171651.74">17694 8357 1709 0,'0'0'0'16,"0"0"0"-16,0 0 0 0,0 0 49 0,0 0 1 0,0 0 0 0,0 0 0 0,0 0-33 16,7 15 0-16,-2-8 0 0,-2 0 0 0,6 4 52 0,0 1 1 15,0 6-1-15,1 8 2 0,3-1-53 0,-3 3 0 16,1 0 0-16,-2 7 0 0,0 1 4 0,1 4 1 16,-1 1-1-16,-4 4 2 0,2-4-13 15,-1 4 1-15,-3-1 0 0,-3 2 0 16,0-2-8-16,0 0 1 0,-3-9-1 0,-4 4 1 0,0-6-2 0,0 3 1 15,-2-8-1-15,-2 0 1 0,-1 2-2 0,-1-9-1 0,1 2 0 16,-2-4 0-16,2-1 0 0,-1-6 0 0,1-3 0 16,1 0 0-16,3-6-1 0,2-3 0 0,1 0 0 15</inkml:trace>
  <inkml:trace contextRef="#ctx0" brushRef="#br0" timeOffset="211059.19">27044 4819 326 0,'0'0'0'16,"0"0"0"-16,0 0 0 0,0 0 0 0,-21-7 0 0,17 7 0 15,1 0 0-15,3 0 0 0,-6 3 0 16,1-3 0-16,0 4 0 0,0-2 0 0,-1 1 0 15,1 1 0-15,-2 3 0 0,-4 3 0 16,1 1 0-16,-1-1 0 0,-3 8 0 0,0-4 0 0,2-2 0 16,-4 6 0-16,3-6 1 0,3 1-1 0,-1 1 0 0,-3 3 0 0,-2 3 1 0,0 2 0 0,2 3 1 0,0-2-1 15,-7 24 0-15,0-4 0 0,3-3 0 0,4-1 0 16,2 7 0-16,-1-8 0 0,-1 1 1 16,-5-2-1-16,3 10 1 0,2 3-1 0,0 1 0 15,-4 0 0-15,-3 3 0 0,3 1 2 0,-1-11-1 16,-4 10 0-16,0 1 0 0,4 3-1 15,1 2 2-15,-3 1-1 0,-4 1 0 0,4-8 4 16,-4 3 1-16,-1 4-1 0,-2-5 1 0,3 6-2 16,0 0-1-16,-1-1 0 0,-1 4 1 0,1-3 4 0,1-8 1 0,-5 1-1 15,0 8 1-15,4 4-4 0,1-2 0 0,-3-1 1 16,-6 2 0-16,1-1 6 0,3-6 1 0,-2-7-1 0,13-9 1 16,-3-3-6-16,0 6 0 0,-7 1-1 0,-2 8 2 15,2-6 12-15,-1-3-1 0,-1 1 0 0,-19 27 0 16,6-9-10-16,7-5 1 0,2-4 1 0,0 1-1 0,3-3 9 15,4-12 0-15,-4 2 1 0,-2 0 0 0,3-1-11 16,2-6 1-16,-1-2 0 0,0 2 1 0,6 5 7 16,-1-10 0-16,0 3 0 0,-5 7 1 0,6 0-10 15,2-8 1-15,-1-5-1 0,-1 3 2 0,3-2 9 0,3-2 0 16,0-3 1-16,-1 1 0 0,0 2-11 16,3 2 1-16,0 2-1 0,-2 10 0 0,-1-5 9 0,-1-3 1 15,1 2 1-15,-2 5-1 0,0-4-10 0,-2-11 1 16,-4 9-1-16,-1-1 0 0,5 1 6 0,2 2 1 15,-4-4-1-15,-3 10 1 0,3-5-9 0,4-2 1 16,-2 0 0-16,0 8 0 0,6-7-1 0,-3-5 0 16,3 5 0-16,-8-4 1 0,5 6-4 0,1-4 0 15,-4 2 0-15,-3 9 1 0,3-6 3 0,2-3 1 0,-2-1 0 16,-4 11 0-16,6-5-4 0,2-7 0 0,-3 1 0 16,1-3 0-16,2 1-1 0,3-10 1 0,-3 10-2 15,-1-5 2-15,4 3-2 0,2-4-1 0,-2-3 1 16,0 12-1-16,4-9-1 0,0-3 2 0,-6 3-2 15,2 5 2-15,-1-10-3 0,1 0 1 0,-2 2 1 16,-3-4-1-16,5 2-2 0,2 3 1 0,-4-1 0 16,-3-4 0-16,5 5-1 0,-1-1 0 0,1 1 0 15,0 0 1-15,4 4 0 0,-1-5 0 0,-3-2 0 16,-1 9 0-16,1-6-1 0,3-5 2 0,-1 4-2 16,-2-8 1-16,1 8-1 0,2-2 0 0,3 1 0 0,1-2 2 15,4-5-2-15,-3 1 0 0,3-4 0 0,-2-2 0 16,2-3 0-16,1 1 0 0,1-1 1 0,-1 0-1 15,2-4 0-15,2 1 0 0,0-1 0 0,0 2 0 0,0 0-1 16,0 3 1-16,0-4-1 0,0 1 1 0,0 2-1 16,-1-1 1-16,-5-1-1 0,1 2 2 0,3-2-2 15,2 0 0-15,0-3 0 0,0 1 0 0,0-3 0 16,0-2 0-16,0 0 0 0,0 3 0 0,0-3-2 16,0 0 2-16,0 0 0 0,0 0 0 0,0 0 0 0,0 0 0 15,0 0 0-15,0 0 0 0,-5 0-1 0,3 2 1 16,2-2 0-16,-5 7 0 0,3-5-1 0,-1 1 1 15,-3 1 0-15,-1 3 0 0,0-2-1 0,2 2 1 16,0-5 0-16,1 5 0 0,4-3-1 0,0 1 1 16,0-2 0-16,0-3 0 0,0 0-1 0,4 0 1 15,-4 0 0-15,3 0 0 0,1 0-1 0,-4 0 1 0,3 0 0 16,3-7 0-16,2 2 0 0,3-4 0 16,-4 6 0-16</inkml:trace>
  <inkml:trace contextRef="#ctx0" brushRef="#br0" timeOffset="212952.52">24028 10292 866 0,'0'0'0'0,"0"0"0"0,0 0 0 0,0 0 17 15,0 0 1-15,0 0 0 0</inkml:trace>
  <inkml:trace contextRef="#ctx0" brushRef="#br0" timeOffset="213206.34">23959 10295 614 0,'0'0'0'16,"0"0"0"-16,0 0 0 0,0 0 13 0,0 0 0 0,0 0 1 0,0 0-1 0,-12 20-5 0,12-17 0 0,0-3 0 0,0 4 1 0,0-4 3 0,1 3 2 15,-1-3-1-15,4 0 0 0,-4 0-5 0,3 0 0 0,-3 0 0 0,4 0 1 0,-4 0-7 0,3 0 1 0,-3 0-1 0,4-2 0 0,-2-3-1 0,1-2 1 0,-3 2 1 0,2-2-1 0,0 1-2 0,0 1 0 0,-1 0 0 0,1 0 0 0,2-2 0 0,-4 5 0 0,0-3 0 0,0 5 0 0,0-4-2 0,0 4 1 0,0-4-1 0,0 4 1 0,0 0 0 0,0 4 0 0,0-4 0 16,0 9 0-16,0-2-3 0,0 2 2 0,0 1 0 16,0 8 0-16,-4-1-1 0,-3-1 1 0,-2 0 0 15,0 5 0-15,1 7-1 0,-1 2 2 0,0-3-1 16,-2 6 1-16,3 2-1 0,-1 4 1 0,-2 0-1 0,1 3 1 15,2-2 0-15,1-1 1 0,-5-2 0 0,5-14 0 0,2 3-1 16,-2 2 1-16,-4 0 0 0,2 6 0 16,-1-2 0-16,3-4 0 0,0 3 0 0,-2-6 1 0,5 0-1 15,-3-1 0-15,2-8 0 0,1 0 1 0,4-6 2 16,0-2 0-16,-1-1-1 0,-3-2 2 0,4-2-2 16,4-4 0-16,-3-6 0 0,3-8 1 0,-1-6 2 15,3 0 1-15,-3-5-1 0</inkml:trace>
  <inkml:trace contextRef="#ctx0" brushRef="#br0" timeOffset="214555.93">23913 10327 653 0,'0'0'0'16,"0"0"0"-16,0 0 0 0,0 0 6 15,0 0 1-15,0 0 0 0,0 0 0 0,0 0-3 16,21-9 1-16,-19 9-1 0,2 0 2 0,-4 0 7 15,1-5 2-15,1 1-1 0,2 3 1 16,-1-1-7-16,-3 2 1 0,4-6 0 0,-4 6 0 0,5 0-3 16,-5 0 2-16,2 0 0 0,-2 0 0 0,3 0-4 15,-3 0 2-15,4 0 0 0,-4 0-1 0,3 0-4 0,-3 0 2 0,0 0-1 16,0 6 0-16,0-3-1 0,0 1 1 0,-7 1 0 0,2 2 0 0,-4 4-2 16,6-1 0-16,-4-1 0 0,3-4 1 0,2-3-1 15,2-2 0-15,-3 7 0 0,3-7 1 0,-4 0-1 16,4 0 0-16,0 0 0 0,4-3 0 0,-1 3 0 15,-1-6 0-15,0 1 0 0,3-2 0 0,6-9 0 16,1-3 0-16,0-2 0 0,-1 5 0 0,-2-4 0 16,-4 5 0-16,-3 1 0 0,1 1 0 0,1 1-1 0,-1 1 1 15,-1 3 0-15,-2-1 0 0,0 5-1 0,0 4 1 16,4-5 0-16,-3 1 0 0,-1 4-1 0,0-3 1 16,0 3 0-16,0-4 0 0,0 4-1 0,0-3 1 15,0 3 0-15,0 0 0 0,0 0-2 0,0 0 1 0,0 0 0 16,0 0 1-16,0 0-1 0,0 0 1 0,0 0-1 15,0 0 1-15,0 3-1 0,0-3 1 16,0 4 0-16,0-4 0 0,0 5-1 0,0-1 1 0,0-1 0 16,-1 1 0-16,-3-1-1 0,1 3 1 0,1-5 0 15,2-1 0-15,-2 4-1 0,6-2 1 0,-1-2 0 16,1-6 0-16,-1-1-2 0,2 0 2 0,3 0 0 16,4-10 0-16,5-4-1 0,-1 1 1 0,-2-1 0 15,-1-4 0-15,1 4 0 0,0 9 0 0,-3 0 0 0,-3-8 0 16,3 8 0-16,0 3 0 0,-4-3 0 0,-2 3 0 15,-1 0 0-15,1 4 0 0,-2 0 0 0,-3 0 0 16,2-3 0-16,2 1 0 0,-1 2 0 0,1 0 0 16,-1-2 0-16,2 0 0 0,-1 2 0 0,-2-6 1 15,1 2-1-15,3 0 0 0,-1 1 0 0,0-1 2 16,2-2-1-16,-1 2 0 0,-3 1 0 0,1 2 1 0,-1 1-1 16,-1 2 0-16,-2 3 0 0,3-6 2 0,-3 6 0 15,0 0 2-15,0 0-2 0,4 0 1 0,-4 0-1 16,0 0 0-16,0 0 0 0,0 0 1 0,5 0 3 15,-5 0-1-15,0 0 1 0,0-5 0 0,2 3-3 16,-2 2 1-16,0 0-1 0,0 7 2 0,-2 7 1 0,-1 4 0 16,-4 3 1-16,-6 20 0 0,1 8-3 0,1 4 0 15,-1-1 1-15,0 8-1 0,-1 0 3 0,1-4 0 16,-4 4 0-16,0-2 1 0,2 2-3 0,4-7-1 16,-3 3 1-16,-3 2-1 0,6-5 2 0,-1-7 0 15,-1-2 0-15,-4 3 0 0,2-8-2 0,0-1 1 16,0-2-2-16,-1 6 2 0,3-5-2 0,2-9 2 15,-1 2-1-15,0-2 1 0,4-5-3 0,0-4 2 0,0-3-2 16,-3 2 2-16,6-4-1 0,1-7 1 0,-3-5-1 16,1-2 1-16,5 0-2 0,4-8 0 0,-3 5 1 15,-1-6-1-15,6-7-1 0,1-1 2 0,-2-6-1 16,7-19 0-16,2-2 0 0,2 5-1 0,-3-7 0 16</inkml:trace>
  <inkml:trace contextRef="#ctx0" brushRef="#br0" timeOffset="-214472.12">24550 9412 766 0,'0'0'0'0,"0"0"0"0</inkml:trace>
  <inkml:trace contextRef="#ctx0" brushRef="#br0" timeOffset="-214357.94">24522 9519 788 0,'0'0'0'0,"0"0"0"0,0 0 0 0,-2 18 4 0,-2-4-1 0,1-5 1 0,3 3 0 0,0 0-2 0,0 1 2 0,0-3-2 0,0 3 1 0,0 1 3 0,0 2-1 0,-2 1 1 0,-5 13 1 0,2 9-4 0,-1-2 2 16,1 8-1-16,0 1 1 0,1-2-5 0,4-9 1 0,-5 4-1 0,3-2 1 0,4-4-1 0,3-1 0 0,-3-7 0 0,2 6 1 0,-1-1-1 0,1-7 0 0,-4 7 0 0,0 3 0 0,0-6 0 16,0 1 0-16,-7 4 0 0,1-2 0 0,3 5-2 15,-3-2-1-15,-2 4 1 0,-5 5 0 0,6 6 0 16,0-4 1-16,-3 3-2 0,-3 1 2 0,6-2-7 15,4-11 1-15,3-2-1 0,0-8 1 0,5-4 1 16,0-7 1-16,1-2-1 0,1-8 2 0,3-4 0 16,-1-4 1-16,-4-8 0 0</inkml:trace>
  <inkml:trace contextRef="#ctx0" brushRef="#br0" timeOffset="-214171.72">24737 10251 501 0,'0'0'0'16,"0"0"0"-16,0 0 0 0,-14 28 3 0,8-15 2 0,5 1-2 16,1-9 2-16,3-1-3 0,1-1 1 0,-4-3 1 15</inkml:trace>
  <inkml:trace contextRef="#ctx0" brushRef="#br0" timeOffset="-214024.26">24948 10455 665 0,'0'0'0'0,"23"-30"0"15</inkml:trace>
  <inkml:trace contextRef="#ctx0" brushRef="#br0" timeOffset="-210909.58">27219 3652 338 0,'0'0'0'0,"0"0"0"0,-18 6 0 0,13-3 4 0,-1 3-1 15,1-3 1-15,0 1-1 16,-1 4-1-16,1-1 0 0,0 2 1 15,1-7 0-15,3 1 1 0,-1 5 2 0,0-7 0 0,2 5-1 0,2-3-1 0,0 1 0 0,-2 4 0 16,1-1 0-16,1 9 2 0,0-3-1 0,0 2 1 16,-2 17 1-16,-2 1-4 0,-2-8 1 0,-1-2 1 15,-4 3-1-15,0-1 0 0,1-7-1 0,-1-1 0 0,2 11 2 16,1-5-3-16,1-7 2 0,2 0-1 16,3 1 0-16,3 1 2 0,1 3-1 0,-3 0 1 0,-1 2-1 15,2 5 0-15,0-3-1 0,-2-2 0 0,-4 7 1 16,1-6 4-16,-1-1 1 0,-3 4-2 15,-5-1 2-15,0 0-3 0,3-5 0 0,-4 4-1 0,3 0 1 16,3-9 7-16,2 1 1 0,-4 3-1 0,2 1 1 16,5 1-6-16,2 5 1 0,-2-2-2 0,2-3 2 0,4 8 7 15,-1-3 0-15,1-3 0 0,-1 3 0 0,1 3-7 16,-1-6 0-16,-1-4 0 0,-2 9 1 0,0-4 4 16,0-9 0-16,-3 7 0 0,-5 0 1 0,5 1-8 15,1-1 2-15,-1 0-1 0,-3 0 1 0,1 3 8 16,2-3 0-16,-3 4 0 0,3-12-1 0,3 1-7 0,0 0 2 15,0 5-1-15,0 4 0 0,2-1 7 0,1-1-1 16,-1 4 1-16,3 10 1 0,2-4-9 0,-2-8 1 16,1-2 0-16,-3-2 1 0,3 5 3 0,-1-3 2 15,-3 0 0-15,-4 3-1 0,4 2-6 0,-1-1 0 16,-4 1 0-16,-2 4 1 0,1-6 5 0,4 6-1 16,-2-8 1-16,-3 3 1 0,3-1-7 0,4-5 0 15,0-3 0-15,-2 5 0 0,1-4 3 0,3 0 1 16,-2 1 0-16,-2 1 0 0,2 2-5 15,1 3 0-15,-1-1 0 0,0 1 1 16,3 7 8-16,-2-8 1 0,-4 0 0 0,-1 5 0 0,4 1-8 16,-1-6 0-16,-4 5 0 0,-6 5 0 0,4-5 3 0,1-5 2 0,-3 6 0 15,-2 3-1-15,6-5-6 0,1 1 1 0,-1 6 0 16,-1 4 0-16,4-3 4 0,2 0 2 0,0-9 0 16,-2-2-1-16,1-3-6 0,3-5 1 0,-1 3 0 15,1 2 0-15,1 2 4 0,0 1 2 0,1 0 0 16,-1 15-1-16,2 1-6 0,-2-5 1 0,-1-5 0 0,-4 10 0 15,0-3 3-15,0-1 1 0,-4-3-1 0,1-3 1 0,1-6-5 16,2-1 0-16,0 9 0 0,0-1 0 0,0 2 2 16,0 7 0-16,0-6 0 0,-3 23 1 0,1-2-4 15,0-10 0-15,-3 4 0 0,-1-7 0 0,6 4 2 16,2-4 2-16,-2-7-2 0,-2 0 1 0,2 8-5 16,4-6 2-16,-2 3-1 0,-2-3 0 0,2 1 1 0,-1-4 1 15,-1 2 0-15,-1-10 0 0,1 1-4 0,0 4 2 16,-2 2-1-16,-2 7 1 0,1 2 2 0,-1 6 1 15,-1 2 0-15,-2 3 0 0,2-1-4 0,-1-3 1 16,-1 4 0-16,-2-4 0 0,4 0 1 0,3 0 1 16,1-2-1-16,1 34 0 0,5-16-2 0,2-14 1 15,0-11-1-15,2 0 1 0,1-5 5 0,1 0 1 16,0-2 1-16,-4-10-1 0,0 5-5 0,0 1 1 16,-2 6-1-16,0 7 1 0,2-2 5 0,-1-3 0 15,-3 3 1-15,-1 23-1 0,1 4-5 0,1-7 0 16,-4-6 0-16,2 2 1 0,5-5 4 0,0-11 1 0,-2 2-1 15,0-9 2-15,4 4-8 0,2-6 2 0,-1 2-1 16,3 2 1-16,-1-5 4 0,-1 3-1 0,-2 0 0 16,1 11 2-16,1-11-6 0,-2 4-1 0,-4-2 1 15,0 3 0-15,-1 3 2 0,-4 1 2 0,0 5-2 16,0 12 1-16,0-2-4 0,0-8-1 0,-6 5 1 0,1 0 1 16,0-3-1-16,3-2 0 0,2-4 0 0,0 6 1 15,0-5-3-15,2-6 0 0,0 2 0 0,-1 3 0 16,1-6 2-16,-2-4 1 0,0 2-1 0,0-1 0 15,0 10-2-15,0-1 1 0,0-1-2 0,0 5 2 16,-2 0-1-16,-1-7 2 0,-1 7 0 0,-1 2-1 16,0-2-1-16,3 0-1 0,0-4 1 0,0 11-1 15,-1-7 2-15,-1-8 0 0,1-1-1 0,1 0 2 0,0-5-4 16,2-7 2-16,0-4-1 0,-3 2 1 0,1-3 0 16,2-4 1-16,-2-5 0 0,0-7-1 0,1 1-1 15,1-3 0-15,0 0 1 0,0-3-1 0,0-4-1 16,0 0 2-16,0 0-2 0</inkml:trace>
  <inkml:trace contextRef="#ctx0" brushRef="#br0" timeOffset="-201497.37">2880 12528 1431 0,'0'0'0'16,"0"0"0"-16,0 0 28 0,0 0 2 15,13 26 55-15,-17 25 1 0,2-32-15 16,2 55 0-16,0-44-45 16,0 86 0-16,0-75-5 15,2 71 0-15,-2-82-5 16,-2 32 1-16,2-50-2 0,0 15 1 16,0-24-1-16,0-10-1 15,0 0-2-15,-7-46 2 16,7 30-3-16,4-65 2 15,-1 55-2-15,10-44 0 0,-11 54-11 16,1 2 0-16,1 1 7 0,-4 4-1 0</inkml:trace>
  <inkml:trace contextRef="#ctx0" brushRef="#br0" timeOffset="-201388.57">3293 12667 2747 0,'0'0'0'0</inkml:trace>
  <inkml:trace contextRef="#ctx0" brushRef="#br0" timeOffset="-201336.73">3201 13105 2931 0,'0'0'0'0</inkml:trace>
  <inkml:trace contextRef="#ctx0" brushRef="#br0" timeOffset="-201284.89">3156 13113 2944 0,'-29'0'15'16,"1"0"-2"-16,-2 0 2 0,5-7-15 0,10 2 0 16,-3-4 0-16,2 2 0 0,4-3 0 0,3-1 0 15,5 1 0-15,-3-1 0 0,2 1 0 0,5 1 0 16,0 0 0-16</inkml:trace>
  <inkml:trace contextRef="#ctx0" brushRef="#br0" timeOffset="-200789.94">3350 12543 1784 0,'0'0'0'0,"0"0"0"0,0 0 0 16,0 0 31-16,-20 20 1 0,15-13-1 15,1 3 2-15,4-6-20 0,0-1 2 0,0-3-1 0,6 6 1 0,-3-6 36 0,1 1 2 16,-1-1-1-16,3-1 1 0,6-8-37 0,0 2 1 15,1-2 0-15,4-1 1 0,6-1-8 0,-5-3 1 0,1 0 1 16,-1 3-1-16,1 2-4 0,-5 4-1 16,-1-5 1-16,-1 6 1 0,4-3-7 0,0 4 0 15,-7 1 0-15,-1 0 0 0,-4 0-1 0,1 1 1 0,2-3 1 16,-3 2-1-16,1 2-1 0,-5 0 0 0,0-5 0 16,0 5 0-16,4-2 0 0,-4 2 0 0,0 4 0 15</inkml:trace>
  <inkml:trace contextRef="#ctx0" brushRef="#br0" timeOffset="-200256.95">2817 12624 1394 0,'0'0'0'0,"0"0"0"0,0 0 0 16,0 0 28-16,0 0 0 0,0 0 1 0,0 0 0 0,2-17-16 16,5 12 1-16,-2 1-1 0,6 2 1 0,6-1 30 0,3-1 1 0,-3 2 0 0,4 4 1 15,4 2-30-15,-5 1 1 0,1 2 0 0,0 2-1 0,0 0 5 0,2-1-1 0,-5 1 0 0,3 0 0 0,-2 5-10 0,-1-3 2 0,-2 3-1 16,1 2 0-16,-1-1-5 0,-3 5 0 0,-1 3 1 15,-3-1 0-15,-2 1-3 0,-4 4 1 0,-3-1-1 16,0 4 2-16,0-2-4 0,-3-1 2 0,-1-3-2 16,-5 4 1-16,1-3-1 0,-3-2 1 0,-1-4-1 15,-2 2 0-15,1-1-1 0,-3-3 0 0,-5-1 0 16,2-5 1-16,-2-1-1 0,3 1 0 0,-5-4 0 16,-3-5 0-16,6-1 0 0,3 1 1 0,-3-2 1 15,3-3-1-15,4-1-1 0,3 2 1 0,1-3-1 0,0-6 2 16,4 3 0-16,1 1 2 0,4 1-1 0,-3-1 1 0,6 4-2 15,-3-1 0-15,4 1 1 0</inkml:trace>
  <inkml:trace contextRef="#ctx0" brushRef="#br0" timeOffset="-199757.34">3272 12617 1394 0,'0'0'0'0,"0"0"0"15,0 0 0-15,0 0 32 0,0 0 0 0,0 0 1 16,0 0-1-16,0 0-18 0,0 0 0 0,9 20 1 16,-6-3 0-16,1 10 30 0,1 3-1 0,-1 5 1 15,-4 3 0-15,0 1-29 0,3 5 1 0,-3-2 0 0,-3 8-1 0,3-12 9 0,-4-1 1 0,4 0 0 0,-3 5 0 0,3-8-14 0,0-1 0 16,-2-5 1-16,-2-5 0 0,4 2-5 0,0-7 0 0,0-6 0 0,-3-2-1 0,6-3-1 16,-3-3 0-16,0-4-1 0,4-5 1 0,-4-6-3 15,2 1 2-15,-2-1-1 0,0-12 1 0,3 2-2 16,1-2 0-16,-1 0 1 0,-3 4-1 0,0 0 1 0,6 3 0 15,-6 3-1-15</inkml:trace>
  <inkml:trace contextRef="#ctx0" brushRef="#br0" timeOffset="-199573.64">3318 12969 1557 0,'0'0'0'0,"0"0"0"16,0-3 0-16,-5-4 29 0,5 1 2 0,-4-2-1 0,4 1 0 15,0-1-16-15,4 1-1 0,1 0 1 0,-5-1 0 16,3 2 36-16,1 3-1 0,-2-1 0 0,1 3 2 15,1-1-34-15,-1 0-1 0,3 2 1 0,1-4 0 0,-2 4 16 0,2 4-1 16,2-4 1-16,0 2 0 0,6-2-19 0,-2 0 0 0,1 0 1 16,2-2 0-16,-4-2 1 0,4 1 2 0,-7-4 0 15,3 0 0-15,1 0-8 0,-1 0 1 0,-3-2-1 16,1 0 0-16,-1 2 5 0,0-3 1 0,-2 3 0 16</inkml:trace>
  <inkml:trace contextRef="#ctx0" brushRef="#br0" timeOffset="-198838.62">3949 12343 1758 0,'0'0'0'16,"0"0"0"-16,0 0 0 0,0 0 39 0,0 0 1 15,0 0-1-15,0 0 1 0,0 0-24 0,9 16 0 0,-9-11-1 16,4 4 1-16,-1 3 31 0,3 2 1 0,-3 2 0 16,-3 2 0-16,5-3-31 0,2 0-1 0,-3-5 1 15,-2 4 0-15,1 0 8 0,1-5 1 16,-4 0-1-16,0-4 1 0,0 2-13 0,3-3-1 15,-3 1 0-15,-3-2 2 0,-1-1-6 0,1-2-1 0,3 0 1 16,-6 2 1-16,3 1-3 0,-6-3 0 0,2 0-1 16,-2 4 1-16,0 0-3 0,-3-1 2 0,0 2-1 15,-4 2 1-15,3 2-2 0,-1-4 0 16,2 2 1-16,0 4-1 0,5-4 2 0,-2 0-1 16,-4 0 1-16,5 0 0 0,-3 0-2 15,2-2 1-15,0 3-1 0,1-8 2 16,-5 3 0-16,6 4 2 0,-2-2 0 0,1 6 0 0,0-2-3 0,3 1 1 0,-2-1-1 0,2 0 0 15,-2 1 4-15,5-3 0 0,-2 0 0 0,4 1 1 0,-3-3-3 16,3 0-1-16,-4 0 1 0,3 1-1 0,1-1 3 16,0 0 1-16,0-1-1 0,0-4 1 0,5 3-3 15,-5 1-1-15,3-1 1 0,1-1 1 0,1-2 1 16,4 2 1-16,-2 1-2 0,2-1 2 0,7-2-3 16,1 0 0-16,3 2-1 0,-2-2 2 0,3 2 0 15,2-1 1-15,-6 1-2 0,-1 2 2 0,5-1-3 0,-5 2 0 16,-2 4 0-16,2 0 0 0,-3 0 3 0,2 1 1 15,-2 3-1-15,-4 2 1 0,-1 1-3 0,-1 0-1 16,-1 0 1-16,1 3-1 0,-4-3 8 0,3 0 0 16,-6 2 1-16,-4 6-1 0,2-6-5 0,-1-1 0 15,-4-1 0-15,1 4 1 0,3-1 5 0,-6 0 2 16,0-3-1-16,-1 2 0 0,1-2-6 0,0-2 0 16,0-2 0-16,-7 0 0 0,0-1 6 0,4-1-1 0,-6-3 1 15,-3-5 1-15,5 2-7 0,1-3 0 0,-3-1 0 16,-1 0 0-16,1 0 3 0,2-1 1 0,0-3 1 15,4-3-1-15,-1 2-5 0,1 1 0 0,3 4 0 16,0-7 1-16,1 4 1 0,1 1 1 0,3-2 0 16,2 3 1-16,2 1-6 0,-3-4 1 0,3 4 0 15,-4-2 1-15,4 2 1 0,-5-3 1 0,5 3-1 16</inkml:trace>
  <inkml:trace contextRef="#ctx0" brushRef="#br0" timeOffset="-197995.48">4429 12769 1243 0,'0'0'0'0,"0"0"0"16,0 0 0-16,0 0 128 0,0 0 1 0,0 0-1 0,0 0 1 15,0 0-116-15,0 0 2 0,0 0-1 16,0 0 1-16,0 0 102 0,0 0 1 0,0 0-2 16,0 0 2-16,0 0-103 0,0 0 0 15,0 0 1-15</inkml:trace>
  <inkml:trace contextRef="#ctx0" brushRef="#br0" timeOffset="-197905.72">4424 12992 1695 0,'0'0'0'0,"0"0"0"0,0 0 0 0,17 2 16 0,-8-2 1 16,-2 0 0-16,-3 3-1 0,-4-3-7 0,2 2 1 15,1 2-1-15,1-4 1 0,-1 1 17 0,3-1 1 0,-3 0 1 0</inkml:trace>
  <inkml:trace contextRef="#ctx0" brushRef="#br0" timeOffset="-170989.27">6274 12593 740 0,'0'0'0'0,"0"0"0"0,0 0 0 0,0 0 9 0,0 0 1 0,0 0-1 0,0 0 1 15,0 0-4-15,0 0 1 0,0 0-1 0,0 0 1 0,-19 0 19 0,17 0 1 0,-2 0 0 0,1 0 0 0,-2 1-15 0,-6 1 2 0,2 0-2 16,-7 5 1-16,2 2 28 0,-5 1 0 0,1 1 0 15,2 3 0-15,-1 4-25 0,1 1 0 0,0 2-1 16,4 0 2-16,-1 6 15 0,1-3 0 0,3 1 0 16,-3 6 0-16,3-2-18 0,2-3 0 0,2 0 1 15,-2 4-1-15,7-5-2 0,0 1-1 0,0-1 0 16,0-2 1-16,3-2-5 0,6 2 1 0,-2-6-1 0,2 1 0 0,3 0 8 16,4-3 1-16,2-2 0 0,-3-8-1 0,7-1-6 15,2-3 0-15,1-1 0 0,0-7 1 0,-1 0 8 16,1-2 1-16,3-3-1 0,-1 2 1 0,1-5-9 15,0-2 1-15,-3-4-1 0,0-6 1 0,-1 5 18 16,3-3 1-16,-3-3 1 0,-2 1-1 16,-3-1-17-16,-3 0 1 0,-4 2-1 0,-3-2 2 0,-5 1 15 15,1 6 2-15,-9-2-1 0,-1-3 0 0,-4 1-17 16,2 8 1-16,-9 1-2 0,-5 2 2 16,0 1 14-16,0-3 0 0,-4 6 0 0,0 1 1 0,-3 0-16 0,-2 2-1 15,2 4 1-15,0 3 0 0,1 2 17 0,4 1-1 16,-1 2 0-16,-1 1 2 0,7 1-19 0,3-2 2 15,-1 0-2-15,2 0 2 0,3 4 10 0,6 4-1 16,-2-8 1-16,5 2 0 0,-2-2-13 0,1-1 0 16,3-1 1-16</inkml:trace>
  <inkml:trace contextRef="#ctx0" brushRef="#br0" timeOffset="-169938.73">7084 12550 677 0,'0'0'0'0,"0"0"0"0,0 0 0 16,0 0 196-16,0 0 0 0,0 0 0 0,0 0 1 15,0 0-192-15,0 0 1 0,0 0 0 0,16-19 0 0,-16 14 104 0,0 0 0 16,1-1 0-16,3 3 1 0,-4-1-95 16,3 3 0-16,-3-5-1 0,0 3 2 15,0-1-17-15,4-1 1 0,-4 1-1 16,0 4 2-16,0-3-2 0,0 3 0 15,0-5 0-15,-4 1 1 0,1 2-9 0,3 2 1 0,-5 0 0 0,1 2 1 0,1 0 0 0,-6 0 1 0,2 1 1 16,1 1 0-16,-2 6-28 0,1-3 1 0,-2 2-1 0,-4 3 1 16,5 1 16-16,-3-1 2 0,2 0-2 0,-5 9 2 15,2-5-22-15,-1 2 1 0,1-2 1 16,0-2-1-16,-1 9 19 0,3 1 1 0,1 1-1 0,-3 1 1 16,3 6-3-16,0-2 0 0,2 1 0 0,-2 3 1 15,2-4 6-15,2 0 1 0,1 0-1 0,1 0 1 0,1-1 7 16,2-2 0-16,2-4-1 0,1 3 1 0,-3 0 0 15,4-3 1-15,-1 2-1 0,3-2 0 0,1-6 2 16,1 1 0-16,-2-2 0 0,1 1 0 0,5-2 0 16,-3-3 0-16,0-2 0 0,1 1 0 0,3-4 6 15,-3 0 0-15,1-2-1 0,-2 4 1 0,3-4-3 0,-3-1 2 16,3-2-1-16,-3-1 1 0,2 3 15 0,-3-4 0 16,1 0 0-16</inkml:trace>
  <inkml:trace contextRef="#ctx0" brushRef="#br0" timeOffset="-168303.19">7567 12580 614 0,'0'0'0'0,"0"0"0"0,0 0 0 0,0 0 3 0,-3-19-1 0,3 14 0 0,0-1 2 0,3 3-3 0,-3-1 1 16,0 4 0-16,0-3 0 0,0 3 10 0,4-4 0 0,-4 4 0 15,5-3 1-15,-5 3-7 0,0 0 2 0,0 0 0 16,0 0 0-16,0 0 20 0,-5 5 0 0,5 0 0 15,-4 6 0-15,4 7-14 16,-3 8-1-16,3 2 1 0,-6 0-1 16,3 4 6-16,3 0 0 0,-4 6 0 0,4 3 0 15,0-4-9-15,0-2 2 0,-3 0-2 0,1 6 1 0,2-8 1 16,0-3 1-16,0-2-1 0,-7-5 2 0,7 3-7 0,0-3 1 16,-5-5 0-16,1-4 0 0,4-4 2 15,0-1 1-15,-3 0 0 16,-1-6 1-16,4-3-6 0,-2 4 1 0,2-4 0 0,-3-5 1 0,-1-6 4 15,1 1 2-15,1 1-2 0,2-2 1 0,3-3-5 0,3 0 0 0,-3-5 0 0,3-1 0 16,2 5 14-16,3-1 1 0,-2 0-1 0,0 4 1 0,3-2-12 16,-3 1 1-16,1 4-1 0,3 1 2 0,-5 2 11 15,5-2 2-15,-4 4-1 0,3-1 1 0,-3 1-14 16,1 2 0-16,-1 2 1 0,0 2 0 0,0 2 12 16,0 1 0-16,1-3-1 0,-1 5 2 0,0 2-14 15,-2 1 1-15,-2-1-1 0,-1 10 2 0,-1-1 18 0,-3-2 1 16,0 1-1-16,0-1 1 0,-3 4-20 0,-1-3 2 15,-5 1-1-15,1-2 1 0,-5-4 16 0,1 0 1 16,0 0-1-16,-8-4 1 0,4-3-19 0,-1-2 2 16,-1-3-2-16,-5-3 2 0,5-1 14 0,-1 1 0 15,1-3 0-15,3-6 2 0,0 2-18 0,3 3 1 0,0 1-1 16,1-1 0-16,6 0 13 0,-2 0 1 0,3-2-1 16,2 1 1-16,2-1-15 0,0-2 2 0,2 4-2 15</inkml:trace>
  <inkml:trace contextRef="#ctx0" brushRef="#br0" timeOffset="-167576.22">7952 12415 1557 0,'0'0'0'0,"0"0"0"0,0 0 0 0,0 0 56 16,0 25 1-16,0-15 0 0,-6 6 0 0,6 2-40 0,0 5 1 16,-3-6-2-16,-1 2 2 0,4-3 56 0,-3 2 2 0,1-2-2 15,-5 1 1-15,3-3-57 0,3-3 0 0,-3-4 0 16,1 0 0-16,-3-2 0 0,3 2 0 0,-1-1 0 15,4-5 1-15,0-1-9 16,-5 0 0-16,5 0 0 0,-4 2 0 0,4-2-7 0,0-3 1 16,0-1-1-16,4-1 0 0,-4 0 0 0,5-4-1 0,-1 0 0 15,1-7 2-15,6-3-4 0,1-1 1 0,0 3-1 16,-6 4 1-16,6 6-1 0,-3-3 0 0,0 3 0 16,-2 3 1-16,0 1-1 0,2 3 0 0,-6 2 0 15,2 1 0-15,1 1 0 0,1-1 0 0,-4 2 0 16,-3 4 0-16,4 0-1 0,1 3 1 15,-5-1 0-15,0 1 0 0,0 1-1 16,4-1 1-16,-4 0 0 0,0-3 0 0,0-2-1 0,0-4 1 0,0 1 0 0,0-4 0 16,-7 4-2-16,3-4 2 0,4 0 0 0,-2 1 0 0,2-1 0 15,0-5 0-15,0 1 0 0,0-6 0 0,6-8 0 16,1-5 0-16,-2-1 0 0,2 3 0 0,2 3 0 16,-4-1 0-16,2 3 0 0,-3 0 2 0,4 6-2 15,-2 4 0-15,1 1 0 0,-4 3 1 0,3 2 1 0,1 0 1 16,-2 4 0-16,-2 3 0 0,-3 5-1 15,4 4 0-15,-4-2 1 0,2 7-1 0,1-3 6 0,-3-1 0 16,0 1-1-16,0 3 1 0,0-7-3 16,0-3 0-16,4-4 1 0,-4 0 0 0,2 2 6 0,-1-6 0 15,1 2 1-15,-2-5 0 0,0 0-5 0,0 0 0 16,0 0 0-16</inkml:trace>
  <inkml:trace contextRef="#ctx0" brushRef="#br0" timeOffset="-167057.91">8435 12406 1683 0,'0'0'0'0,"0"0"0"0,0 0 0 0,0 0 50 0,0 0 2 0,19 14 0 16,-13-7-1-16,2 6-34 0,5 4 0 0,-1-3 0 0,4 14 1 0,-4-3 51 0,-3-2 2 0,0 2-2 15,2 8 2-15,-3-3-53 0,-2 2 0 0,-3 5 0 0,1 1 0 0,-1 4 2 16,-6-3 1-16,-1 5 1 0,-1-2-1 0,-2 2-10 16,-2-7 1-16,-3 2-1 0,-1-2 0 0,1 5-8 0,-6-5 1 15,-1 4-1-15,1-3 0 0,-1-1 0 0,1-5 0 0,-6-6-1 16,1 1 2-16,5-4-4 0,-1-4 1 0,1-7-1 16,0 2 1-16,-1-3-1 0,7-4 1 0,3 0-1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35.7616" units="1/cm"/>
          <inkml:channelProperty channel="Y" name="resolution" value="636.613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3:54:27.3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2958 7595 740 0,'0'0'0'0,"0"0"0"0,0 0 0 0,0 0 9 0,0 0 1 0,0 0-1 0,0 0 1 0,-12-18-4 0,12 18 1 15,0 0-1-15,0 0 1 0,0 0 16 0,0 0 0 16,0 0 0-16,0 0 0 0,0 4-12 0,0-1 2 16,0-1-2-16,0 10 1 0,0 11 24 0,0 2 1 0,-4 1-1 15,-1 9 1-15,5-1-22 0,-4 6 0 16,1 1 0-16,-2 5 1 0,1-3 22 0,4-2 1 16,-4 1 0-16,-1-1 1 0,5-4-25 15,-3-6 1-15,3 3 0 16,0-4 0-16,0-8 0 0,0 0 1 0,0-5 0 0,-4-6 1 15,4-3-9-15,4 1 1 0,-4-9 0 0,-4 0 0 0,4-7 12 16,0-2-1-16,0 1 0 0,0-8 1 0,0-7-11 0,0 2 0 16,-3-2 0-16,1 0 0 0,-2-3 11 0,4 3 0 15,-3 2 1-15,-3 0-1 0,3-2-11 0,-1 9 1 16,3-6-1-16,-6 4 1 0,3 4 7 0,2-2 0 16,-1 0 0-16,-4 3 0 0,5-1-8 0,-2 0 0 15,1 1-1-15,3-1 1 0,0-4 13 0,0 6-1 0,3-3 1 16,1-3-1-16,1 1-11 0,2 2 0 15,-1-4 0-15,2 4 1 0,5 1 10 0,-1 2 1 0,0 1-1 16,1 2 1-16,3 1-13 0,0-2 1 0,1-3 1 16,-1 8-1-16,2-4 8 0,1 3 1 0,-3 4-1 15,-2 4 0-15,2-1-10 0,0 1 1 0,-7 1 0 16,0 4 1-16,-2-1 14 0,-2 5-1 0,-2 3 1 16,1 3 0-16,-4 2-14 0,0 5 1 0,-4-1-1 15,-3 0 1-15,-1 6 10 0,-5-6-1 0,-3 1 1 16,-1 2 0-16,1-3-11 0,-2-4 0 0,-1 0-1 15,-2-1 1-15,3-1 9 0,2-7-1 0,0-1 0 0,-1 1 0 16,6-6-10-16,6-3 2 0,-4-3-1 0,2 0 0 16,7 0 6-16,0-5 0 0,3 1 0 0,1-5-1 15,1 2-7-15,2 0 1 0,6-1 1 0,4-1-1 16,3-2 4-16,1 2 2 0,0 4 0 0,-2 3-1 0,2 1-6 16,-3 1 0-16,2 0 0 0,-3 1 1 0,3 6 4 15,-6-1 0-15,-4 4 1 0,-1 3 0 0,0-1-8 16,-6-2 2-16,-3 3 0 0,0 3 0 0,-3-1 5 15,-2 1 0-15,-6 0 1 0,2-2 0 0,-3 6-8 16,3-5 2-16,-7-1 0 0,0 0 0 0,2-3 4 0,2 0-1 16,-4-4 0-16,0 1 2 0,2 1-6 15,3-5 0-15,3-2-1 0,-1-1 1 0,0 1 4 0,5 2 0 16,1-8 0-16</inkml:trace>
  <inkml:trace contextRef="#ctx0" brushRef="#br0" timeOffset="329.76">3355 7785 2123 0,'0'0'0'0,"0"0"0"0,0 0 0 0,0 0 64 0,3-25 0 0,1 20 0 0,8-6 0 16,2 3-46-16,6-3-1 0,1 0 1 0,-5 4 0 15,5-5 56-15,-3 2 2 0,-2-1-1 16,-1 6 0-16,-2-2-57 0,3-4 0 0,-4 6 0 0,-3 0 0 16,0 1-8-16,-4 1 0 0,-2 3 0 0,1-4 0 15,0 4-3-15,-4 0 0 0,0 0-1 16,0 0 1-16,-4 0-7 0,4 0 0 15,-4 4 0-15</inkml:trace>
  <inkml:trace contextRef="#ctx0" brushRef="#br0" timeOffset="615.97">3362 7748 1808 0,'0'0'0'0,"-4"5"0"0,-3 0 0 0,6 4 23 16,1 5 0-16,-4 2 0 0,4 5 0 0,0-1-11 0,0 2 0 16,0 5-1-16,0 1 2 0,0-5 27 0,0 3 0 15,0 4 1-15,-3 5-1 0,3-5-24 0,0-2 0 16,0 2-1-16,0-2 1 0,0 1 3 0,0-3 1 15,0-5-1-15,0-2 2 0,3-1-11 16,-3-6 1-16,0-1 0 0,0-4 0 16,0-7-6-16,4 2 0 0,-3-6 1 0,3-6 0 0,-4-3-3 0,3 3 2 0,-3-4-2 15,-3-6 1-15,3-3-1 0,-4 8-1 0,3 1 0 16,-6 1 0-16,3 4 0 0,2-1 0 0,-1 5 0 16,-4-1 0-16,1 3-1 0,3 3 0 0,3 0 1 15,-5-4 0-15,5 4-1 0,-4-7 0 0,4 7 0 16,0-3 0-16,0 3 0 0,4-4 1 0,-4 4-1 15,5-5 1-15,2 1-1 0,2-3 0 0,3 0 0 16,4 2 0-16,5-2 1 0,0 0-1 0,-5 2 0 16,2 1 0-16,1 1-1 0,-1 1 1 0,1-2 0 0,-1 1 0 15,1-1 3-15,-1-3-1 0,-2 0 0 0</inkml:trace>
  <inkml:trace contextRef="#ctx0" brushRef="#br0" timeOffset="1197.84">3979 7577 1545 0,'0'0'0'15,"0"0"0"-15,0 0 0 0,7 18 50 0,-3-13 1 0,-2 2-1 0,1 7 1 0,1-1-34 0,-1-1-1 16,-1 4 1-16,2-6 1 0,3 6 34 0,-2 3 1 15,2-6-2-15,-2-6 2 0,-1 3-36 0,-1 1 0 16,-1-8-1-16,2 1 2 0,-4-4 8 0,3 3 1 16,-3-3 0-16,0 0 0 0,0 0-15 0,0 0 2 0,0-3-2 15,0-1 2-15,0-3-5 0,-7-1 0 0,2-1 0 16,1 2 1-16,-5 0-5 0,1 1 2 0,-5-2-1 16,3-1 0-16,1 4-1 0,-3 1-1 0,3 4 1 15,-4 0 0-15,1 0-1 0,0 4-1 0,-1-3 1 16,1 3 0-16,0 5 0 0,3-4 1 0,0 2-1 15,-3 2 2-15,-1 3-3 0,1 0 1 0,5 2-1 16,-5-1 2-16,3 3 1 0,2-2 1 0,1 3 0 16,-1-4 0-16,6-3-3 0,-3 2 1 0,4 3-1 0,-4-3 2 15,4-2 2-15,4-1-1 0,-4 0 1 0,4 0 1 16,4-2-3-16,1 3-1 0,-2-4 1 0,2 2 0 0,7 1 4 16,-2-5 1-16,2 1 0 0,-4 2 0 0,4-5-4 15,2 1 0-15,-6 4 0 0,4 2 0 0,-4-4 5 16,4 1-1-16,-7-1 0 0,0 6 0 0,3 3-4 15,-5-2 1-15,-1 0-1 0,-3 2 1 0,1 0 4 16,-4-3 0-16,-4 3 1 0,1 0-1 0,-3 2-4 16,-1 0 0-16,-2-2-1 0,1-2 1 0,-5 4 5 0,1 0 0 15,-4 0 1-15,-5-8-1 0,1 3-5 0,3-2 0 16,-3 1 0-16,-1 1 1 0,4 1 2 0,-3-3 1 16,3-2 1-16,-3-5-1 0,4 0-5 0,4-2 0 15,3-2 1-15,-5 0 0 0,3-1 3 0,6-1 2 16,-2-1-2-16,2-4 1 0,1-3-5 0,4 3 1 15,0 0 0-15,4-3 0 0,-1-2 3 0,3 1 0 0,2 1 0 16</inkml:trace>
  <inkml:trace contextRef="#ctx0" brushRef="#br0" timeOffset="1514.16">4329 7876 1934 0,'0'0'0'0,"0"0"0"0,0 0 0 0,0 0 54 0,0 0 1 16,-20 20 0-16,20-15 0 0,4 2-38 0,-1-4 1 0,-3 3-1 0</inkml:trace>
  <inkml:trace contextRef="#ctx0" brushRef="#br0" timeOffset="1634.93">4383 8174 1758 0,'0'0'0'0,"0"0"0"0,0 0 0 0,-17 0 54 15,10 3 1-15,3-3 0 0</inkml:trace>
  <inkml:trace contextRef="#ctx0" brushRef="#br0" timeOffset="144665.72">6105 7539 1381 0,'0'0'0'0,"0"0"0"0,-21 12 0 0,8-3 22 0,1-1 1 0,-4 5-1 0,0 1 1 0,4 5-12 0,-4 1 1 0,2 4-1 0,2-1 2 0,1 9 33 15,0 3 1-15,1 2-1 0,1 3 1 0,0 6-31 0,2-4 1 0,2 6-1 0,1-4 1 0,-1 1 12 0,5-1 1 16,0 4-1-16,5-1 0 0,-1-1-16 0,5-7 1 0,-2 1-1 16,5-1 1-16,2-6 0 0,2-3 2 0,5-10 0 15,0 3 0-15,11-8-7 0,2-6 0 0,-3-5 0 16,12-6 1-16,-3-5 8 0,3-9 0 0,-6-7 0 16,0 0 1-1,0-8-9-15,-4 3 0 0,-1-4 0 0,-2-7 1 16,-2 2 6-16,-7 4 1 0,-3-6-1 0,-2 4 1 15,-7-7-9-15,-2 7 1 0,-7-1 0 16,-9 1 0-16,-2 2 7 0,-3 3 1 0,-5 3-1 0,-6 1 1 16,-1 5-8-16,-3 3 0 0,-8 6 0 0,-3 3 0 15,-3 4 7-15,6 7 1 0,-8 1-1 0,1 4 1 0,1 6-10 16,6-3 3-16,4 2-1 0,1 4 0 0,2-2 7 16,5 0-1-16,4-1 1 0,5-3 1 0,0 1-9 15,7-1 1-15,1-1 0 0,4-4 1 0,4 3 2 16,4-3 2-16,1 2-1 0</inkml:trace>
  <inkml:trace contextRef="#ctx0" brushRef="#br0" timeOffset="145247.56">7130 7514 1683 0,'0'0'0'15,"0"0"0"-15,-30 25 0 0,14-8 40 0,-4 6 2 16,-1 2-1-16,-3 5 1 0,2 1-27 0,1 4 1 0,0 2 0 15,2 7 1-15,1 2 37 0,6 0 1 0,-1 1 0 16,1 3 0-16,5-3-39 0,2 4 2 16,1-2-1-16,4 1 1 0,4 2 0 0,1-4 0 0,2 3 0 0,2 3 1 0,3-3-9 0,4-5 0 0,-2-2 0 0,5-2 0 0,3-5-8 0,-3-5 0 15,2-2-1-15,0-6 1 0,4-1-1 0,0-2 0 0,-4 1 1 16,-5-10 0-16,1-2-2 0,-1 3 0 0,-7-3 0 16</inkml:trace>
  <inkml:trace contextRef="#ctx0" brushRef="#br0" timeOffset="146522.54">7638 7637 1306 0,'0'0'0'0,"0"0"0"0,0 0 0 16,0 0 20-16,0 0 0 0,0 0 0 0,0 0 1 0,0 0-11 0,0 0 1 16,0 0 0-16,0 0 0 0,0 0 23 0,0 0 1 0,0 0 0 15,0 0-1-15,-9 21-19 0,9-10 0 0,0 1-1 0,0 14 1 0,0-1 12 0,0 5 0 0,0 5-1 0,-4 2 3 0,1 0-17 0,1 0 1 0,-2-2 1 0,1 9-1 16,3-7-5-16,-4-2 1 0,3 0-1 0,-3 6 1 0,4-6-3 0,0-1-1 16,0-6 1-16,-3-2-1 0,3 0 0 0,0-1-1 0,-4-4 1 15,2-5 0-15,4 0-1 0,2-6-1 0,-8 1 1 16,2-6 0-16,2-1 2 0,0-4-1 0,0 0 1 15,0-4 1-15,2-1-4 0,2-2 1 0,-4-4 1 16,0-6-1-16,7-1 2 0,-2-3 1 0,-2 5 0 16,3-5-1-16,1 7-1 0,2 0-1 0,-6 2 1 15,6-4-1-15,-2 4 4 0,2 1 0 0,-6 0 0 16,3 3 1-16,3 1-4 0,3 3 1 0,-5 2 0 16,2-1-1-16,3 3 6 0,-3 0 2 0,-2 3-1 15,-2-1 0-15,2 2-5 0,2 1 1 0,-5 0 0 16,1 0 0-16,2 6 7 0,-5 3 1 0,1 0 0 15,-3 2 0-15,4 3-7 0,-4-6 0 0,-4 4 0 16,1 3 1-16,1-5 9 0,-2-2 1 0,-3 1 0 16,-1 3 0-16,-1 1-10 0,-4-6 2 0,-2 1-1 0,2-1 0 15,1-2 10-15,-4 3 2 0,2-8-1 0,-6 7 1 0,3-3-12 16,1-4 0-16,-2-1 0 0,6-4 2 0,0 3 6 16,5-3 1-16,-2-3 0 0,0-4 0 0,5 2-9 15,4-4 0-15,-3 0 0 0</inkml:trace>
  <inkml:trace contextRef="#ctx0" brushRef="#br0" timeOffset="147109.73">8087 7732 1695 0,'0'0'0'0,"0"0"0"0,0 0 0 16,-3-19 57-16,3 13 1 0,0-1-1 0,-4 2 1 0,3-5-41 16,-3 6 1-16,1-5 0 0,-3 4 0 0,3 0 57 0,-1 1 0 15,-1 1 0-15,-2-1 1 0,-2 2-58 0,0-1 0 0,2 3-1 0,-2 0 1 0,1 0-1 0,-1 3 0 16,2 1 0-16,-6 5 1 0,4-4-9 0,2 0 1 0,-1 4 0 0,2 5 0 0,-1 2-8 0,2-2 2 0,1 2-2 0,1-2 1 0,-1-2 0 16,4 6-1-16,0-4 0 0,4-2 0 15,-1 2-2-15,1-1 0 0,1-5 0 0,2-1 0 0,2-1 0 16,0-1 0-16,-2-5 0 0,2-5 0 0,3 3-1 15,1-3 1-15,-1-2 0 0,2-7 0 0,2-4-1 16,-4-1 1-16,1-8 0 0,-1 4 0 0,0-1 0 16,-3-6 0-16,2 2 0 0,-3-4 0 0,-2 0 0 15,1 2 0-15,-4 1 0 0,3-5 0 0,-3 9 1 0,-1 1 0 16,-2-1 0-16,0 2 2 0,2 4-2 0,-1 5 0 16,-1 3 0-16,0-3 1 0,0 6 3 0,0 2 0 15,0 6 1-15,0 0 0 0,0 0-3 0,0 6 2 16,0-3-2-16,-1 11 1 0,-1 5 5 0,0 4 1 15,2-2 1-15,-3 11-1 0,3 0-5 0,-4-6 2 0,2 13 0 16,-1-6-1-16,-1 1 6 0,4-3 0 0,-3-6 0 16,1 3 1-16,2-3-7 0,2-1 2 0,-2-4 0 15,0 3 0-15,3-6 5 0,-3-1 1 0,0-5-1 16</inkml:trace>
  <inkml:trace contextRef="#ctx0" brushRef="#br0" timeOffset="147487.54">8389 7586 1859 0,'0'0'0'0,"0"0"0"0,0 0 0 0,0 0 59 0,0 0 1 0,0 0-1 0,0 21 1 0,9-7-43 16,0 2 1-16,1-4 0 0,-1 8 0 0,7 1 55 0,-4 3 1 15,-3 6 0-15,3 0 0 0,1 5-56 0,-4 1 0 16,-2 2 0-16,-2 1 0 0,-1 1-3 0,-4-1 1 15,0 0 0-15,-4 5 0 0,-3-2-7 16,-2 2 0-16,-3-3 0 16,-6 6 2-16,2 1-10 0,-5-10 0 0,-4 6 0 0,-5 2 1 0,2 1-1 0,0-10 0 0,-2 6 1 15,-7-6-1-15,5 3-1 0,2 0 0 0,-10-6 0 16</inkml:trace>
  <inkml:trace contextRef="#ctx0" brushRef="#br0" timeOffset="161222.64">2970 9725 640 0,'0'0'0'0,"0"0"0"0,0 0 0 0,0 0 10 16,0 0 2-16,0 0-1 0,0 0 0 15,0 0-4-15,0 0 0 0,0 0-1 0,4 20 2 0,-2-10 36 0,1 2 1 0,-3 4-1 0,4 11 0 0,-1-3-28 16,-1-1 1-16,2 4-1 0,-4 2 0 0,7 1 23 16,-6 4 0-16,-1-1-1 15,4-1 1-15,-1 3-24 0,1-3 1 0,-4 1-1 16,0-1 1-16,0-4 26 0,2 2-1 0,-4-9 1 15,-2 2 0-15,4-6-26 0,0 1 0 0,0-6-1 16,-3-3 2-16,3-2-1 0,0-3 1 0,0-4-2 16,0 0 2-16,0 0-8 0,0-6 1 0,0 3-1 0,0-11 1 15,3-13 4-15,1-1 1 0,-4-3-2 0,-4-5 2 16,4 8-8-16,4-3 2 0,-4 1 0 0,-4-7 0 16,4 7 7-16,4 7 1 0,-4 2-1 0,-4-2 0 15,4-2-7-15,4 4 2 0,-2 0-2 0,1 2 1 16,1-1 5-16,1 1 2 0,-1 3-1 0,3-5 1 0,1 0-8 15,5 5 1-15,-4 0-1 0,3-3 1 0,4 1 7 16,2 4 0-16,1 2-1 0,-1 3 1 0,-3 4-8 16,3 5 1-16,1 0-1 0,-1 5 1 0,-2 1 4 15,0 6 0-15,-4 0 1 0,1 6 0 0,-1-1-8 0,-3 3 2 16,0-1 0-16,-6 7 0 0,-3-1 6 0,0-2 1 16,0 7-1-16,-9-4 1 0,2 4-7 0,2 4 0 15,-7-1 0-15,-1-5 0 0,1 6 11 0,-1-10 2 16,1 3-1-16,0 2 0 0,-1-4-10 0,1-9 1 15,0 0-1-15,-1-2 0 0,1-2 11 0,3-5 1 16,-3-2-1-16,5-5 1 0,-2 0-12 0,0 0 0 16,6 0 0-16,-1-7 2 0,1-1 4 0,3-1 0 15,3 0-1-15</inkml:trace>
  <inkml:trace contextRef="#ctx0" brushRef="#br0" timeOffset="161942.64">3521 9804 1608 0,'0'0'0'0,"0"0"0"0,0 0 0 0,0 0 40 0,0 0 0 0,0 0 1 0,0 0 0 15,0 0-25-15,0 0 0 0,0 0-1 16,0 0 2-16,0 0 49 0,0 0 2 15,19-12-1-15,-7 9 0 0,6-1-49 0,2 2 0 16,-3-5 0-16,-1 4 0 0,0-3 8 0,-4 1 1 16,1 0 0-16,1 0 0 0,-2 1-15 0,-1 4 2 15,-3-3-2-15,1-1 2 0,-5 2-8 0,1 2 2 0,-1 0 0 0,-4 0 0 0,3-3-4 16,-3-3 2-16,0 6 0 0,0-3-1 0,0 3-4 0,0 0 2 16,0 3-1-16,-7-1 0 0,-2 2-1 0,0-1 1 0,-3 3 0 15,0 4 0-15,-1 1-2 0,-2-3 0 0,2 3 0 16,1 0 1-16,0 3-1 0,3-6 0 0,0 3 0 15,-3 1 1-15,4-1-1 0,3-4 0 0,-2 3 0 16,-2-1 0-16,6 4 0 0,-3-3 0 0,-1 4 0 16,2-1 0-16,2 2-1 0,-1 3 1 0,2 7-1 15,-5 1 1-15,2 0-1 0,1 8 1 0,1-1 0 0,-1 2 0 16,3-1-3-16,1-3 2 0,-4-1 0 0,1 4 0 16,3-10 0-16,3 3 0 0,-6-4 0 0,3-11 0 15,0 2-2-15,3 0 2 0,-3-2 0 0,0-6 0 16,0-3 0-16,0-3 0 0,0 0 0 0,0 0-1 0,4 4 1 15,-4-4 0-15,0 0 0 0,1-13 1 0,3-4-1 16,-4-2 0-16,0-1 0 0,0-4 1 0,-4 1-1 16,3 5-1-16,1 2 1 0,-4 4 1 0,4 1-1 15,0 4 1-15,0 0-1 0,0 0 1 0,-3 2 0 16,3 5 0-16,0-4 0 0,0 4 0 0,0 0 0 16,0 0 0-16,0 0 0 0,3 0 0 0,1 0 0 0,1 0 1 15,-2 0-1-15,1 0 1 0,8-7-1 0,1 2 1 16,-1-2-1-16,2 0 2 0,2 0 1 0,0-2 1 15,-2-1 0-15,2-3 0 0,-4-1-1 0,4 4 0 16,-4-1 0-16</inkml:trace>
  <inkml:trace contextRef="#ctx0" brushRef="#br0" timeOffset="162555.72">4085 9780 1569 0,'0'0'0'15,"0"0"0"-15,0 0 0 0,0 0 44 0,0 0 0 0,0 0 0 16,0 0 1-16,0 0-30 0,0 0 2 0,0 0-1 16,14 19 1-16,-10-5 39 0,-4 0 0 0,3 2 0 0,1 2 0 15,-4-2-39-15,2-1 1 16,1-2-1-16,1-1 1 0,-1-1 1 0,-3-3 1 15,6-1 0-15,-3 0 0 0,-3-1-9 0,4-1 0 16,-4 4 0-16,0-6 0 0,0-1-7 0,-4 2 0 0,4-1-1 16,-3 1 2-16,3-1-3 0,-6 2 1 0,3-1 1 0,3-2-1 15,-4 1-3-15,-1 1 0 0,-2-4 0 0,2 0 1 0,-3 0-1 16,0 3 0-16,-1-3 0 0,-4 0 1 0,5 2-1 0,1 0 0 16,-6 3 0-16,4-5 0 0,-3 4 0 15,3-4 0-15,-1 3 0 0,-3 1 0 0,1 3 0 0,3 1 0 16,0-1 0-16,-3 2 0 0,3 2 0 0,2 1 0 15,-5-3 0-15,3 0 0 0,4-1 0 0,-2 3 0 16,1 0 0-16,3-1 2 0,-1-1-2 0,4 1 0 16,0-1 0-16,0 0 1 0,4 2 1 0,-1-4 1 15,3 1 1-15,-3 5-1 0,9-4-1 0,-3-1 1 0,0 1-1 16,3 0 1-16,1 0 5 0,-1-2 1 0,1-4-1 16,-1 3 1-16,0-3-4 0,1 2 1 0,-1 1 0 15,-3 1 0-15,1 0 6 0,3-4 0 0,-5 1-1 16,1 5 2-16,0 1-7 0,-2 1 2 0,-2-4 0 15,-1 3 0-15,0 1 4 0,-4 1 2 0,0 4-1 16,-4-2 1-16,0 2-7 0,-1-4 1 0,-2 2 0 16,-2-1 1-16,0 2 6 0,-3 0 0 0,-4-1 0 15,-1-4 1-15,1-1-7 0,0 1 0 0,-2-1 0 16,-1 0 0-16,-2-4 5 0,5 1 1 0,2-1-1 16,-6 0 1-16,8-5-6 0,0 0 0 0,3 0 0 0,-4-3 0 15,6 3 3-15,2 0 2 0,2-2-2 0,-1 0 2 16,4 2-7-16,-2-3 1 0,2 3 0 0,2-6 1 15,5-1 2-15,-2-1 2 0,2 0-1 0</inkml:trace>
  <inkml:trace contextRef="#ctx0" brushRef="#br0" timeOffset="162875.01">4498 10075 1947 0,'0'0'0'0,"0"0"0"0,0 0 0 0,0 0 54 0,0 0 3 16,0 0-2-16,0 0 1 0,0 0-39 0,0 0 0 0,0 0 0 16,12 18 1-16,-12-13 44 0,2 2 1 0,2-2 0 15,-1 4 0-15,2-3-47 0,2 2 2 0,-3 5 0 16</inkml:trace>
  <inkml:trace contextRef="#ctx0" brushRef="#br0" timeOffset="163000.56">4486 10438 1884 0,'0'0'0'0,"0"0"0"16,0 0 0-16,21-4 34 0,-16 4 2 0,-1 2-1 15,-4-2 1-15,3 5-21 0,1-5-1 0,-4 0 1 0,5 0 1 16,-5 0 30-16,3 0 0 0,-3 0 0 0</inkml:trace>
  <inkml:trace contextRef="#ctx0" brushRef="#br0" timeOffset="205941.8">27268 4441 250 0,'0'0'0'0,"0"0"0"16,0 0 3-16,0 0 0 0,0 0 1 15,0 0 0-15,0 0-1 0,0 0 0 0,9 17-1 16,-9-17 2-16,-4 0 5 0,4 0 0 0,0 0-1 16,4 2 3-16,-4-2-6 0,0 0 2 0,0 0-1 15,0 0 0-15,0 0 13 0,0 0 0 0,0 0 1 16,0 0-1-16,-7 2-9 0,0-2 1 0,0 3-1 0,1-3 1 0,-2 4 31 0,-3-4 0 16,0 0 0-16,3 0 1 0,0 0-28 0,1 0 1 0,0 0 0 0,0 0 1 0,0-7-3 15,0 1 2-15,0 3-2 0,-2-2 2 0,0 1-7 16,2-5 0-16,0 2 0 0,-1 0 0 0,-3 2 17 15,2-6 0-15,0 1-1 0,1 1 1 0,0 2-13 16,3-2-1-16,2-3 0 0,-4 0 2 0,5-1 6 16,0 1 1-16,0 3-1 0,2-1 2 0,0-3-11 15,0 1 0-15,0 0 0 0,0-1 1 0,4-1 20 16,-1 5 2-16,-1-1 0 0,2-1-1 0,-3 1-18 16,3 3-1-16,3 0 1 0,-3-2 0 0,4 0 16 0,1 0 2 15,-2 4-1-15,0-2 1 0,4 2-20 0,14-1 16 16,-11 5-14-16,0 1 8 0,-2 0 1 15,-1-4 0-15,-1 1 0 0,3 3-13 0,11 7 14 16,-15-7-12-16,3 0 7 0,1 1 1 16,-3 5-1-16,1-6 2 0,1 5-11 0,11 11 11 15,-14-7-11-15,2-1 14 0,-2 0 1 16,-2 0 0-16,-2 1 0 0,0-2-14 0,7 12 13 16,-10-10-12-16,-2 5 13 0,-2-5 0 0,-1 2 0 15,-1 3 0-15,3 2-13 0,-8 6 11 16,2-4-10-16,0-6 8 0,1 1 2 0,1-1 0 15,-2-5-1-15,0 5-12 0,-5 1 14 16,3-5-13-16,0-6 9 0,2 0-1 0,0-2 0 16,2 0 1-16,-2 0-11 0,-11-7 13 0,9-4-12 15,0 1 6-15,-1 1 0 0,1-2 0 16,-2-1-1-16,1-4-7 0,-4-12 12 0,8 16-11 16,3 3 6-16,1 0 1 0,0 0 0 0,1-3 0 15,1 0-8-15,3-2 11 0,1 5-10 16,-1 5 5-16,1-3 1 0,1 4-1 0,0-4 1 15,4 2-7-15,10 1 9 0,-10-1-9 16,2 1 5-16,1 4 1 0,-1 0 0 0,-1 0-1 0,3 6-5 16,10 13 9-16,-16-12-9 0,2 5 2 15,-1 9 1-15,-2-7-1 0,-5 6 1 0,1-4-5 16,0 21 9-16,-6-16-9 0,-1-5 4 16,-2-6-1-16,-4 2 0 0,-1 6 0 0,2-4-5 15,-10 5 9-15,8-10-7 0,-1-5 3 0,3-3 0 16,3-1 0-16,-2 0 0 0,0-1-3 0,-3-12 6 15,8 3-6-15,4-4 2 0,2-7 0 16,0 3 0-16,1-5 1 0,3 0-4 0,8-15 6 16,-4 22-5-16,3 0 1 0,-1 4 1 15,2-1 0-15,0 3-1 0,2 1-2 0,11-2 5 16,-15 8-4-16,2 3 0 0,-2 0 1 0,-1 3-2 16,-4 1 2-16,0 3-3 0,5 16 5 15,-8-11-5-15,-1 4 2 0,1-4 1 0,-9-1 0 16,-2-2 0-16,0 5-4 0,-11 10 7 15,4-15-5-15,-2 0 0 0,0-2 0 0,0-3 1 16,-1-1 0-16,-3 1-3 0,-10-4 5 16,16-4-3-16,4 1 0 0,-1-5-1 0,2-4 1 15,2 0 1-15,2-6-3 0,1-13 5 16,4 9-5-16,2 7 2 0,0 2 0 0,0-1-1 0,1 2 1 16,1 1-3-16,3-1 6 0,-2 7-4 15,2 5-1-15,-2 2 1 0,-5-2-1 0,4 0 1 16,-1 3-2-16,3 4 4 0,-3-2-4 15,2-1 2-15,1-4-1 0,-1 3 1 0,0 1 0 0,1 3-1 16,-1 12 2-16,-5-10-1 16,0 3-1-16,0 1 1 0,-2-3-1 0,-5 1 2 0,0-2-3 15,0 5 1-15,-2-5-1 0,0 3 1 0,-1-3 0 16,1 1 0-16,0-5 0 0,0-1 0 0,0 1-2 16,-8-3 5-16,12-2-3 0,1 0-1 15,0 0 0-15,1 0 1 0,-1 0 0 0,1-3-2 0,1-1 2 16,0 0-2-16,1 1 1 0,1 1 0 0,0-5-1 15,1 2 0-15,3-2 1 0,-1-2 0 0,3 2-1 16,1 2 0-16,0-6 0 0,2 8 1 0,1-4-1 16,1 1 0-16,-1-1 2 0,1 4-3 0,1-1 1 15,-5-1 0-15,4 5 0 0,0 0 0 0,-1 0 0 16,-1 0-1-16,-2 2 1 0,0 1-1 0,0 4 0 16,-2-1 0-16,-1-1 2 0,-2 0-2 0,-2 2 0 0,0 4 0 15,-2-2 1-15,-2-2-1 0,1 1 1 0,-2 1-1 16,-2 0 0-16,-1-2-1 0,1-2 1 0,0-3 0 15,0 2 0-15,-2-4-1 0,1 3 1 0,-5-3-1 16,6-3 1-16,-2-1-1 0,1 1 2 0,1-5-2 16,0 0 1-16,1-1-1 0,1-3 1 0,1-4-1 15,3 2 1-15,-1 1-1 0,0 6 0 0,2-5 0 16,2 1 1-16,0 3-1 0,-1 2 0 0,3-1 0 16,-1 2 1-16,1-4-1 0,0 6 0 0,-1 1 0 0,2-2 1 15,1 4-1-15,-1 4 0 0,2-4 0 0,-3 5 1 16,4-1-1-16,-4 6 0 0,1-3 0 0,-1-1 2 15,-3 2-2-15,1 3 0 0,0-2 0 0,-2 1 1 0,0-1-1 16,0 3 0-16,0-1 0 0,0 1 0 0,-2-1 0 16,-5 10 0-16,4-10 0 0,-3-3 0 15,1-1 0-15,-2 4 0 0,0-6 0 0,2-1 0 16,-2-1 0-16,0 1 0 0,-1-4 0 0,3 0 0 16,0 0 0-16,0-4 0 0,-1-3 0 0,5 2 0 15,1-4 0-15,0 4 0 0,1 1 0 0,1-4 0 0,2 2 0 16,-1 1 0-16,1-4 0 0,1 6 0 15,2-4 0-15,0 1 0 0</inkml:trace>
  <inkml:trace contextRef="#ctx0" brushRef="#br0" timeOffset="206672.92">27146 4432 1545 0,'0'0'0'0,"0"0"0"15,0 0 0-15,-17-27 64 0,13 5 65 0,2 2-64 0,4 3-47 16,2-5 0-16,1 5 0 0,0-4 0 16,2 3 58-16,13-15 78 0,-8 17-77 0,0 5-59 15,-1 1 0-15,1-1 0 0,1 2 0 0,-5 1-8 16,15-1 10-16,-12 4-8 0,-2 1-6 16,0 8 1-16,-1-4 0 0,-1 5-1 0,-1 4-6 0,-1 3 0 0,-5 0 0 0,0 1 0 15,2 1 0-15,-2 3 0 0,-2 4 0 0,-1 4-5 16,-5 15-5-16</inkml:trace>
  <inkml:trace contextRef="#ctx0" brushRef="#br0" timeOffset="207098.67">27203 4520 1192 0,'0'0'0'15,"0"0"0"-15,0 0 12 0,0 0-1 16,0 0 0-16,0 0 1 0,0 0-5 0,0 0 1 15,0 0 0-15,0 0 0 0,-20-2 12 0,19 6 0 16,-3 1 0-16,-5 12 2 0,-5 17-12 16,-2 5 1-16,-1-4 0 0,-3 7 0 0,1-5-3 15,-2 5 1-15,-8-3 0 0,-1 5 0 0,2-2-3 0,2 0-1 16,1-7 1-16,-5 6 1 0,4-6-6 0,4-7 0 0,3 6 0 16,1-6 0-16,4-5 0 0,2-4 0 0,1-3 1 15,1 0-1-15,3-8-1 0,0-2 0 16,5-1 0-16,2-5 1 0,0 0-1 0,3 0 0 15,-1-5 0-15,3-6 1 0,4 1 0 16,0 1 1-16,0-4 1 0,1-9-1 0,1 6-1 0,0 5 0 16,-1-1 0-16,-1-4 1 0,2 7 5 0,-3 0 0 0,0 6 0 0,-5-2-1 0,1 5-1 0,-1 0-1 15,1 5 1-15</inkml:trace>
  <inkml:trace contextRef="#ctx0" brushRef="#br0" timeOffset="207593.78">26760 5526 1080 0,'0'0'0'0,"0"0"0"16,0 0 0-16,0 0 26 0,0 0 26 15,0 0-27-15,-18 5-12 0,8-1-1 16,1 5 0-16,-3 3 2 0,-6 2 15 15,-23 19 29-15,20-15-27 0,2-6-18 16,-1 1 1-16,1-6-1 0,-6 1 2 16,4 0-1-16,-19-16 17 0,18-2-16 0,5-1-6 15,1-3 0-15,0-3 0 0,4-10 0 0,-1 8-4 0,1-25 4 0,7 18-5 16,3 3 0-16,4-5-1 0,-1-1 0 0,3 12 2 16,1-4-4-16,11-25 3 0,-5 27-1 15,1-1-2-15,0 3 0 0,1-1 0 0,1 1 1 0,4 2-1 16,15-9 4-16,-17 15-3 0,0 0-1 15,0 6 1-15,-2 3 0 0,-2 0 0 0,0 1 1 16,11 10 5-16,-14-2-3 0,0 7-3 16,-2-1 1-16,-3 5 1 0,-1 6-1 0,2 1 8 0,-1 20 12 15,-4-22-11-15,2-2-5 0,-2 5 0 16,-4-2 1-16,-1 1 0 0,-6 29 28 16,2-35-18-16,-3 0 0 0,0 4-8 0,-1-6 0 15,-1-3 0-15,-3-4 0 0,-1-1 11 0,-19 5 19 16,16-9-20-16,1-4-10 0,3-6 2 0,-1-3-1 15,2-2 0-15,6 0 9 0,-6-4 23 16,12-4-22-16,1 4-10 0,6 0 1 0,-1-1-1 16,3-4 0-16,6 4 6 0,14-6 18 15</inkml:trace>
  <inkml:trace contextRef="#ctx0" brushRef="#br0" timeOffset="208242.06">27280 4509 1482 0,'0'0'0'0,"0"0"0"16,0 0 0-16,0 0 38 0,0 0 0 0,0 0 0 15,-10-17 1-15,10 17-25 0,0 0 2 0,0 0 0 0,0 0-1 16,1 1 25-16,-1 5 38 0,0 2-39 0,0 12-23 0,-1 1 0 0,-3 2-1 16,1 14 1-16,3 0-7 0,-7 44 10 0,1-39-9 0,1 2-4 0,0-2 1 0,-1-5-1 0,1 3 1 0,2-1-7 15,-6 30 0-15,5-43 0 0,1 6 0 16,-1-4 0-16,2-5 0 0,-1 0 0 0,1-8-7 15,2 10-6-15,2-18 7 0,0-2 2 0,-2-1-1 16,0-4 1-16,1 2-1 0,-1-2-1 0,2-2-7 16,-2 2 8-16,4-4 0 0,-2-3 1 15,-1 2-1-15,1 0 1 0,2 1 0 0,3 1 0 16</inkml:trace>
  <inkml:trace contextRef="#ctx0" brushRef="#br0" timeOffset="208621.41">27208 5368 1117 0,'0'0'0'0,"-2"7"0"0,-1 5 0 0,-1-3 16 16,2-2 1-16,1 5 0 0,-1 2-1 0,0-1-7 0,0-1 1 15,2 0-1-15,2-1 2 0,-2-8 15 0,0 4 1 16,2-1 0-16,0-3 1 0,-2 2-15 0,0 4 0 0,0-5 0 16,0-4 0-16,0 0-1 0,-6 0 2 0,1 0-2 15,-2-4 2-15,-4-5-6 0,-15-8 7 16,10 3-7-16,2 1-6 0,3 5 2 15,1-5-1-15,3 3 0 0,5-3 0 0,-2 3-1 0,3-1 0 16,-3 3 2-16,4-5-4 0,2 1 0 0,1 3 0 16,3-1 0-16,4-5 0 0,12-6 0 0,-10 14 0 15,2-1 0-15,-2-1 0 0,2 5 0 0,1 1 0 16,-1 3 0-16,9 5 0 0,-13 6 0 16,3 1-2-16,-3 0 2 0,1 2 0 0,-6 9 0 0,0-7-1 15,1 16 1-15,-8-15 0 0,2 4 0 16,0 0 0-16,-6-5 0 0,-1-2 0 0,-1 0 0 15,-10 16 0-15,6-21 0 0,1 2 4 16,0-3-1-16,1-4 0 0,-2-4 1 0,-1 2-2 16,-8-4 4-16,10-9-3 0,1 3 6 15,1-1 0-15,2 0 0 0,3-2 1 0,4 1-4 16,4-11 6-16</inkml:trace>
  <inkml:trace contextRef="#ctx0" brushRef="#br0" timeOffset="209073.36">27310 4444 1093 0,'0'0'0'0,"0"0"0"0,0 0 29 16,0 0 1-16,0 0 0 0,0 0 1 0,0 0-18 0,16 26 14 0,-9-15-12 0,4 10 14 15,1 4 1-15,2 3-1 0,2 9 2 0,2 3-18 0,19 47 14 16,-20-45-12-16,3 2 5 0,-1-4 0 16,1 2 0-16,1-1 0 0,0 5-10 0,18 40 13 15,-18-49-12-15,-3 3-9 0,-3-6 2 0,0-1-2 0,-1 1 1 0,0-6 0 16,7 17 1-16,-14-24-2 0,0-3-2 0,0-6 0 16,-2-3 0-16,-1-2 0 0,-2-1 0 0,3 1 0 15,-3-6 0-15,-2-1 1 0,3 4 1 16,-3-4-1-16,0 0 0 0,0 0-1 0,0-4 2 15,0 4-1-15,2-1 3 0,-2 1 0 0,4-4 0 16</inkml:trace>
  <inkml:trace contextRef="#ctx0" brushRef="#br0" timeOffset="209469.91">27917 5413 1080 0,'0'0'0'16,"0"0"0"-16,-19 29 21 0,15-14 2 0,-1-2-1 15,0-3 1-15,-1 6-12 0,-1 2 0 0,-2-6 0 16,-1 0 2-16,1 2 25 0,0-1 0 0,-1-1 0 16,-3-3 2-16,1 1-26 0,-9-6 18 0,7-4-17 15,1-4-1-15,3-4 0 0,1-1 1 16,0-5 0-16,-2 0-8 0,1-2 2 0,1-5 0 0,4-6 0 16,-1 6-5-16,3 0 0 0,1 0 0 0,4-4 0 0,0 10-2 15,1-7 2-15,4 7-1 0,2-7 0 0,3 8-3 16,1 0 0-16,1 2 0 0,5-4 1 0,2 7-1 15,1 1 0-15,2 2 0 0,3 1 2 0,1 3-2 16,0 2 0-16,-1 4 0 0,-3 3 0 0,-1 3 0 16,-3-1 0-16,-3 3 0 0,1 4 0 0,-2 2 2 0,-6 3 1 15,-2 5-1-15,-3-1 2 0,-2-2-2 16,-3 9 0-16,-1-1 1 0,-5 1-1 0,-1 1 5 16,-2-1 0-16,-3-2 1 0,-2 3 0 0,0-6-3 15,-2 1 0-15,-3-5 1 0,-1-6-1 0,1 1 7 0,-1-4-1 16,-1-9 0-16,-2 2 0 0,2-7-4 0,3-3 1 15,-1-4-1-15,1 0 0 0,4-2 5 0,4-3 0 16,-1 1 0-16,2-5 1 0,4 0-7 0,2 2 2 16,-1-3 0-16,4 3 0 0,0 1 8 0,2 1-1 0,0-6 1 15</inkml:trace>
  <inkml:trace contextRef="#ctx0" brushRef="#br0" timeOffset="210727.37">26591 5510 590 0,'0'0'0'0,"0"0"0"0,0 0 0 0,0 0 111 16,0 0 1-16,0 0-1 0,0 0 1 16,0 0-96-16,0 0 0 0,-4-21 0 0,4 21 0 15,2-2 71-15,-2 2-1 0,0 0 1 16,0 0-1-16,3 0-69 0,-3 0 1 15,4 0 0-15,-4 0 0 0,3 0-17 0,-3 0 1 16,4 0 0-16</inkml:trace>
  <inkml:trace contextRef="#ctx0" brushRef="#br0" timeOffset="213240.66">26564 5563 690 0,'0'0'0'15,"0"0"0"-15,0 0 0 0,0 0 0 0,0 0 1 16,0 0-1-16,0 0 1 0,0 0-1 0,0 0 1 0,0 0-1 15,0 0 1-15,0 0-1 0,0 0 1 0,0 0 0 16,0 0 1-16,0 0-2 0,0 0 1 0,0 0-1 16,0 0 1-16,-2-16-1 0,6 13 0 0,-1 3 0 15,1-4 1-15,0 2-1 0,-1 2 0 0,2 0 0 0,-3 0 1 0,2 0-2 0,-4 0 1 0,0 0 0 16,0 0 0-16,0 0-1 0,0 0 1 0,0 0 0 16,0 0 0-16,1 6-1 0,-1-6 0 0,0 3-1 0,0-3 1 15,0 0 0-15,4 0 0 0,-4 0 0 0,3 0 1 16,-3 0-2-16,0 0 1 0,0 0-2 0,0 0 2 15,0 0-1-15,0 0 1 0,0 0 0 0,0 0 0 0,0 0-2 16,0 0 2-16,0 0 0 0,0 0 0 0,0 0-1 16,0 4 1-16,0-4-1 0,0 0 1 0,0 0 0 15,0 0 0-15,0 0 0 0,0 0 0 0,0 0 0 16,0 0 0-16,0 0-1 0,0 0 1 0,0 0 0 16,0 0 1-16,0 0 0 0,0 0 0 0,0 0-1 15,-3 1 1-15,3-1 0 0,-5 4 0 0,1-4 0 16,2 0 0-16,-3 3 0 0,2-3 1 0,-1 4-1 0,0-4 0 15,-1 2 0-15,-2-2 1 0,0 0 0 16,0 0 2-16,0 0-1 0,0 0 0 0,0 0-1 0,0 0 2 16,0-2-2-16,0-5 1 0,0 2 4 0,1 1-1 15,-1-5 1-15,-2-3 1 0,1 0-4 16,1-2 1-16,1 1 1 0,1-1-1 0,1 2 10 0,3 0-1 16,-1-4 1-16,0 2-1 0,2-2-5 0,2 4 0 0,-2-1 0 15,2 1 1-15,3 0 13 0,0-1 1 0,1-1-1 16,-1 4 1-16,2 3-12 0,0-2 0 0,-2-2 0 15,2 6 2-15,2-2 13 0,0 2 3 0,-2-1-3 16,-2 3 3-16,2 3-17 0,0 2 1 0,-1-1 1 16,-1 5-1-16,2 2 13 0,0 3 0 0,-2 0 0 15,2 6 1-15,1 3-15 0,-3-5 0 0,-2 5 1 16,1-4 0-16,-1-1 11 0,1 8-1 0,-4-2 1 16,-2-1-1-16,0-3-11 0,1 6 0 0,-5-7 0 0,-2-4 1 15,0 1 11-15,1-1 2 0,-3-5-1 0,-3-2 1 16,3 2-14-16,1-3 0 0,0-4 1 0,2-4 0 15,0-3 10-15,2 2-1 0,0-2 0 0,-2-12 1 16,1-3-12-16,3 0 1 0,1 2 0 0,0 1 0 16,2-6 9-16,2 1 1 0,0 3-1 0,3 1 0 0,4-1-9 15,1 0-1-15,-1 5 0 0,0 7 0 0,2 2 6 16,1-1 1-16,-5 4 0 0,2 0 0 0,1 4-8 16,1 4 0-16,-4 1 0 0,4 8 0 0,-1 1 8 15,-1 1 1-15,-2 3 0 0,-2 0 0 0,1 1-8 16,-1-7-1-16,-2 8 0 0,-1-3 1 0,0-3 7 0,-2 2 0 15,-4-2 0-15,-1-5 0 0,-2 3-8 0,0 2 0 16,-2-3 0-16,-3-2 0 0,-2-6 7 0,0 3 1 16,0-6 0-16,-4-6 0 0,0 3-8 0,2-1 0 15,1-1 0-15,0-11 0 0,7-1 4 0,1 1 0 16,1 0 1-16,5-5 0 0,2 0-8 0,5 0 2 16,1 3 0-16,1 2 0 0,5 2 5 0,1-4 0 0,-2 6 0 15,1 3 0-15,2 4-6 0,0 2 1 0,-5 1 0 16,-1 5 0-16,3 4 5 0,-5 2-1 0,0-2 1 15,-3 7 0-15,0 0-6 0,-3 2 1 0,-2-3-1 16,-3-1 1-16,0 4 4 0,1 5 1 0,-4-5-1 16,-4-4 2-16,2 4-7 0,1-6 1 0,-5 3-1 15,1-3 1-15,0-1 3 0,3 0 0 0,-2-2 1 16,2-7 0-16,2 3-5 0,2-3 0 0,0-3 0 16,1-1-1-16,2-1 4 0,2 1 0 0,0 1-1 15,2-11 1-15,4-2-4 0,1 4 0 0,0-1-1 0,3-1 2 16,3 0 2-16,-3 2 1 0,-1-2 0 0,-4 3 0 15,6 8-4-15,-2-2-1 0,-4 1 1 0,-2 4 1 16,-3 0 1-16,0 0 0 0,4 4 0 16,-4 1 1-16,0 2-4 0,-4 3 0 0,-1 4 0 0,-5 9 1 0,-1 6-1 15,4-3 2-15,-7 0 0 0,3-5 0 0,2 1-4 16,1 0 2-16,-1-4 0 0,5-7-1 0,3-6 2 16,-1 2 0-16,0-4-1 0,0 3 1 0,2-3-2 15,0 4-1-15,0-3 1 0,0-4 0 0,4 1 1 0,-4-1 1 16,3-1-2-16,-1-3 2 0,2 1-3 0,-1-1 1 15,1 1-1-15,1-4 1 0,0 1-1 0,0-1 1 16,1 2-1-16,-1 0 2 0,0 1-3 0,1 1 1 16,-1 3-1-16,-5-6 2 0,0 6-2 0,3-3 1 15,-3 3 0-15,0 0 0 0,-3 5-2 0,-2 2 2 16,3-3-1-16,-2 5 1 0,1 3-1 0,-1-3 1 16,-1 1 1-16,0-1-1 0,1 2 0 0,1-4-1 15,-1 0 1-15,1 1-1 0,1-2 0 0,0 1 1 0,0-2-1 16,1 2 1-16,-1-5-1 0,0 5 0 0,0-5-1 15,2-2 2-15,0 0-1 0,0 0 0 0,0 0 1 16,4-2-1-16,-1-5-1 0,1 2 1 0,-2-4-1 16,-1 0 1-16,3 2 0 0,-1-2-1 0,-1-1 0 15,0-1 1-15,1 6-2 0,1-4 2 0,-2 7-1 16,0-7 0-16,-1 6-1 0,1-4 2 0,0 2-2 16,0 1 1-16,-2-1-1 0,0 5 0 0,0-4 0 0,0 4 2 15,0 0-2-15,-6 2 0 0,3 0 0 0,-1-1 1 16,2 3-1-16,-1 0 0 0,-1-1 1 0,1 2-1 15,-1 2 0-15,1 2 0 0,-1-2 0 0,-1 2 0 16,-2 3-1-16,0-1 1 0,0 1 0 0,-2 2 1 16,-2 0-2-16,1 0 1 0,-1 6 0 0,1-1 0 15,-1 2-1-15,-1 0 1 0,-2 4 0 0,0 1 0 0,-1-1-1 16,1 0 1-16,-2 4-1 0,-1 0 1 0,-3-3-1 16,1 4 2-16,0-4-2 0,1 1 1 0,-3-1-1 15,5-5 1-15,-5 0-1 0,1 2 1 0,3-2-1 16,1-1 1-16,0-5-1 0,0-2 1 0,2 4-1 15,2-4 1-15,-1-4-1 0,3-1 1 0,1-1-1 0,4-1 0 16,-4 1 0-16,3-4 2 0,6-3-2 0,0 0 0 16,0 0 0-16,0 0 1 0,4-7-1 0,0-2 0 15,-3 6 0-15,1-2 1 0,2 1-1 0,-1 1 0 16,1-1 0-16</inkml:trace>
  <inkml:trace contextRef="#ctx0" brushRef="#br0" timeOffset="214101.33">25943 6587 1922 0,'0'0'0'16,"0"0"0"-16,0 0 0 0,-23 7 54 0,18-7 1 0,-2 0-1 16,0 7 1-16,2-7-39 0,-1 0 2 0,-1-5-1 15,-3 5 1-15,3 0 46 0,1-2 0 16,1-2 0-16,-2 1 1 0,-2-6-47 16,0 2 0-16,1-4 0 0,-1-3 0 0,2 4-12 0,0 1-1 0,0-5 1 0,1-2-1 15,1 6-1-15,1 1 0 0,3 0 0 0,-1-3 0 0,2 1-6 0,2 2 1 0,-1-1-2 0,3-6 2 16,1 4-1-16,2-1 1 0,2 1 0 0,4-2 0 0,-1-2-16 15,2 0 0-15,4 2 0 0,1 2 0 0,4 0 7 16,2 3 0-16,-1 0 0 0,1 5 1 0,1 1-19 16,1 3 1-16,-8 0-1 0,3 7 1 0,-3-2 14 15,-3 4-1-15,-4 3 1 0,0 1 0 0,1 4-8 0,-4 1 0 16,-4 3-1-16,-2-2 1 0,-1 2 10 0,-2 2 0 16,-3 4-1-16,-3-3 1 0,1-1 2 0,-2 0 1 15,-5-2-1-15,-4 0 2 0,0-3 0 0,-2-1 1 16,-5-3 1-16,-3 1-1 0,1-5 4 0,2-3-1 15,-1-3 1-15,-1-4 0 0,2-4 0 0,2-5 0 16,5-3-1-16,-2-4 2 0,4-5 0 0,4 3 1 0,3-4 0 16,3-3 0-16,2-1-1 0,4 3 1 0,3 2 0 15</inkml:trace>
  <inkml:trace contextRef="#ctx0" brushRef="#br0" timeOffset="214532.37">26599 5646 1218 0,'0'0'0'0,"0"0"0"16,0 0 0-16,0 0 28 0,0 0 0 0,-14 15 0 0,11-7 2 15,3 2-17-15,0 1 0 0,0-1 1 0,3 10-1 0,1-5 15 0,-1 10 2 16,3-4-1-16,-1 4 0 0,2-2-16 0,0 6 1 0,0 1-1 0,0 0 1 0,0 5-6 0,-1-3 0 0,-5 5-1 0,1-3 1 0,0 1-2 0,0-2 0 0,-1-1-1 0,1 3 1 0,0-7-6 0,0-5 0 0,-1 0 0 16,-1-4 1-16,2 2-1 0,0-5 0 0,0-4 0 15,-1-1 1-15,-1-6-2 0,0 1 1 0,0-6 0 16</inkml:trace>
  <inkml:trace contextRef="#ctx0" brushRef="#br0" timeOffset="-214531.75">26628 6546 1017 0,'0'0'0'0,"-7"6"0"15,0-3 0-15,0-3 8 0,-1 0 0 0,0 0 0 16,-3 0 1-16,4 0-4 0,-4-3 1 16,-1-4 0-16,-2-4-1 0,2 0 9 0,1 1-1 0,0-2 1 0,-1-6 0 0,3 4-6 0,2 2 1 15,0-4-1-15,4-2 1 0,3 6 3 0,1 1 1 16,1-1-1-16,2 0 1 0,3-1-5 0,0 5 0 15,0-3 0-15,2 2 0 0,5 2 2 0,0 2 0 0,0 0 0 16,4-4 1-16,-1 2-4 0,3 2 0 0,-1 1 0 16,0 1-1-16,1-1-2 0,-2 2 0 0,-3 4 1 15,1 5-1-15,-3-2-2 0,-1 6 2 0,0-2-1 16,-5 1 1-16,-1 3-2 0,-5 4 1 0,-1-1-1 16,0 2 2-16,-1-1-2 0,-8 4 0 0,0 2 0 15,2-7 1-15,-2 5 3 0,-1-7 2 0,-5 2-1 16,1-4 1-16,-2-1-4 0,1-2 2 0,-3-4-2 15,-1-3 2-15,1-2 8 0,2-4-1 0,-2-3 0 16,1-5 1-16,3-2-6 0,0-4 1 0,-4-8-1 16</inkml:trace>
  <inkml:trace contextRef="#ctx0" brushRef="#br0" timeOffset="-214076.31">26636 5538 1192 0,'0'0'0'0,"0"0"0"0,0 0 0 0,0 0 17 0,0 0 0 0,0 0 0 15,16 18 1-15,-7-4-9 0,4 9 1 16,1 0 0-16,3 3 0 0,-3 1 20 0,2-1 1 0,7 2-1 15,4 4 1-15,1 1-17 0,2-3-1 0,3 0 1 16,3 2 0-16,-3-6 16 0,-3 6-1 0,0-1 0 16,2-4 0-16,-4 3-15 0,-3-4-1 0,-2-7 1 15,-2 8-1-15,-2-4-3 0,-3-6 0 16,-2 1 0-16,-1-2 2 0,-5 3-6 0,0-3 1 16,0-4 0-16,1 0-1 0,0-1 1 15,-2-6 0-15,-2 2 0 0,-5-3-1 16,2 3-1-16,-2-7-1 0,2 3 1 0,-2-3 0 0,0 0 0 0,3-8-1 0,-3 4 1 15</inkml:trace>
  <inkml:trace contextRef="#ctx0" brushRef="#br0" timeOffset="-213547.87">27171 6504 1192 0,'0'0'0'0,"0"0"0"0,0 0 0 16,-21-12 21-16,15 10-1 0,-1-5 0 0,2 2 1 0,2-4-11 0,-1 2 2 0,-1-2-1 15,0-7 0-15,1-1 23 0,2 3 1 0,2 0-1 0,0 1 1 0,0-6-20 16,2 0-1-16,0 3 1 0,0 5 1 16,1-5-6-16,1 4 0 0,-1 3 0 0,1 0 0 0,1-3-3 0,2 7-1 15,-2-2 1-15,1 5 0 0,-1-2-6 0,0 4 0 16,2-1 0-16,0 1 0 0,2 1 1 0,2-1-1 0,-1 4 0 0,1 5 0 0,3-4-1 15,0 7 0-15,-5-3 0 0,0 7 0 16,-4-7 0-16,2 3 0 0,-2-1 0 0,-1 5 0 0,-2 1 0 16,-1-3 0-16,-1 0 0 0,-3 4 0 0,-1-4 0 15,1-2 0-15,-3 2 0 0,-2-5 0 0,-1 7 1 16,5-4 1-16,-4-1 1 0,0-6-1 0,1 2-1 16,0-3 1-16,0 1-1 0,0 0 1 0,-2-5 4 0,-1 0 1 15,1 0 0-15,2-5-1 0,0 1-1 0,0 1-1 16,2 1 1-16,-1-1 0 0,1-1 5 0,1 1 1 15,3 1-1-15,-1 0 1 0,0-3-4 0,0 1-1 16,2 4 1-16</inkml:trace>
  <inkml:trace contextRef="#ctx0" brushRef="#br0" timeOffset="-208599.6">26019 6430 464 0,'0'0'0'0,"0"0"0"0,0 0 0 0,0 0 0 0,0 0 1 15,-10-19 0-15,8 15 0 0,2 3-1 16,0 1 2-16,3-6-1 0,-1 1 0 0,-2 2 3 15,0-3 2-15,0 6-2 0,4-3 2 0,-4 3-3 16,0-4 1-16,1 1-1 0,-1-1 2 0,0 2 11 16,0 2 1-16,0-3 0 0,0 3 0 0,0-5-8 0,0 5 1 0,4-4-1 0,-4 4 1 0,3 0 23 15,-3 0 0-15,4 0 0 0,-1 0 1 0,3 2-21 0,-1 1 2 16,0 1-1-16,1 1 1 0,-1 2 0 0,-2-2 2 16,-3 3-1-16,-1 0 1 0,-3 1-8 0,1 2 1 15,-6-1-1-15,-4 4 1 0,1-5 6 0,0 0-1 16,-4-2 1-16,-2-7 1 0,4 2-8 0,2-1 1 0,-2-1-1 15,1-3 1-15,3-1 5 0,1-4-1 0,4-3 1 16,-2-5 1-16,3 4-7 0,2 0 0 0,2-2 0 16,2 1-1-16,0 1 12 0,1 3 0 0,3 0 0 15,-5 4 0-15,6 2-10 0,1-1 1 0,-3 2 1 16,0 2-1-16,0 2 9 0,1 2 0 0,1-1 1 16,2 8-1-16,3-3-10 0,0 5 1 0,-1-3 0 15,-2 3 0-15,-2-3 9 0,-2 2-1 0,-1-3 0 16,-3 2 0-16,5-2-9 0,-6-2 0 0,0-4 0 15,0-3 1-15,-6 5 14 0,1-1 0 0,0-4-1 0,-4 0 2 16,-3 0-13-16,-1 0-1 0,1 0 0 0,-4-4 2 16,-2 1 8-16,6-1 1 0,0-1-1 0,-1-4 0 0,6 2-10 15,2 0 0-15,0 4-1 0,1-6 2 0,2 2 6 16,1 3 1-16,1 3 0 0,3-6 0 0,6 0-10 16,-2-2 2-16,4-4-1 0,8 5 0 0,6-5 6 15,1-1 0-15,1 4 0 0,3 6-1 0,-4-6-7 16,1 1 1-16,-5 4 1 0,0 5-1 0,-3 0 6 15,-1 1 1-15,-4 6 0 0,-4-1 0 0,1 1-8 16,-8 0 1-16,-4 1 0 0,-5 3 0 0,-1 5 14 0,-1-2-1 16,-7-2 1-16,0 1 0 0,-1-3-13 0,0 2 1 15,-4-3 0-15,-3-2 1 0,2 0 8 0,-2-5 0 16,2-2 1-16,0-2 0 0,5-1-11 0,4-4 1 16,1-6-1-16,2-2 1 0,4 1 10 0,2 1-1 15,3-4 0-15,3-1 0 0,2 2-9 0,2 6-1 16,2-3 0-16,0 1 0 0,2 3 8 0,-1 2 1 0,1 4-1 15,-2 3 1-15,1 3-10 0,3 1 1 0,-6-1-1 16,1 10 1-16,3-1 5 0,0-3 1 0,-3-4 0 16,0 5 0-16,-3 6-8 0,-2-2 1 0,-3-1-1 15,0-3 1-15,-5 8 2 0,0-2 1 0,-6 1-1 16,-5 3 1-16,0-3-5 0,-1 1 0 0,-4-1 0 16,-2 5 0-16,2-7 2 0,3 3 0 0,-2-8 0 15,3-2 1-15,3 0-4 0,1-6 0 0,3-4-1 16,1-1 2-16,2-6 0 0,2 4 0 0,1 1 0 15,4 4 1-15,-3-2-4 0,3 2 1 0,-4 0 0 0,4 0-1 16,0 0 2-16,0 0 0 0,0 0-1 0,0 0 1 16,0 0-2-16,0 0-1 0,0 0 1 0,0 0 0 15,0 0 1-15,0 0 1 0,0 0-2 0,30-15 2 0,12-3-3 16,-5 6 1-16,-12 8-1 0,-9 8 1 0,-5 5 1 16,-6-1-1-16,-7 5 1 0,-5 2-1 0,0-4-1 15,0 1 0-15,-2-1 1 0,-1 1-1 0,2-7 1 16,3-1-1-16,0 0 1 0,-2-4-1 0,0 0 0 15,5-4-1-15,-3 0 0 0,1-1 1 0,1-7 0 16,3 1 1-16,-4-1-1 0,2-2 2 0,4-7-3 16,2 5 0-16,-1-5 1 0,2 7 0 0,4 5 1 0,0 0-1 15,-2 4 1-15,-2-4 0 0,1 6-1 0,-1 3-1 16,0 1 0-16,-1 3 2 0,-4 3-1 16,0-4 1-16,2 6-1 0,-1 0 2 0,1 2-3 0,0 1 1 15,-2-2-1-15,0 1 2 0,0 0-1 0,0-1 1 16,0-1-1-16,0-4 2 0,0 0-3 0,0-1 0 15,0-4 1-15,-5 2 0 0,1 0 0 0,4-2 0 0,-3 5 1 16,3-5-1-16,-4 3 0 0,4-3-1 0,-3 0 0 16,3 0 1-16,-4 0-1 0,4 0 0 0,-4 0 1 15,4 0 0-15,-3 0-2 0,3 0 2 0,-4 0-1 16,4 0 1-16,-3 0-2 0,3 0 0 0,0 0 0 16,2-3 2-16,-1-4-2 0,1 1 0 0,0-1 0 15,1 0 1-15,3-1-2 0,-1-5 1 0,0 1 0 16,-1-2 0-16,-2 7 0 0,-2 2 0 0,0-1-1 15,0 3 1-15,0 1-1 0,0 2 0 0,0-5 1 16,0 5 0-16,0 0-1 0,0 0 0 0,0 0 0 0,-6 0 0 16,3 2-1-16,-1 1 1 0,1-3 1 0,-1 4-1 15,-1 3-1-15,-2 0 1 0,0 3-1 0,-2 6 1 16,-7 5-1-16,2-3 0 0,0 1 0 0,-2 11 1 0,-2-2-1 16,-1-1 0-16,-4 4 0 0,-2 1 1 0,1-2-1 15,-5 1 0-15,-1-1 0 0,-1 7 1 0,-1-2-1 16,2-3 0-16,0 0 0 0,0 1 1 0,2-3-1 15,1-5 0-15,4-1 0 0,4-1 0 0,3 0 0 16,2-5 0-16,2-4 0 0,1-5 0 0,2-2 0 0,4-4 0 16,5-3 0-16,0 0 0 0,0 0 0 15,3-7 0-15,1 2 0 0,3-9 0 0,4-7 0 0,1-6 0 16,-3 4 0-16,1 4 0 0,3-2 0 0,-1 0 0 16,-1 3 0-16,-1 4 0 0,1 5 0 0,-2-1 0 15,-4 5 0-15</inkml:trace>
  <inkml:trace contextRef="#ctx0" brushRef="#br0" timeOffset="-208052.16">25329 7415 1808 0,'0'0'0'15,"0"0"0"-15,-22-3 0 0,11-1 52 0,0-1 0 0,-3 2-1 0,2-8 1 0,1 2-35 0,1 4 0 16,-3-7-1-16,1-6 2 0,5 2 35 0,3 2 0 0,3 0 0 16,1-5 1-16,5-1-38 0,2 3 1 0,0-1 0 0,4-3 1 0,-1 5-15 0,3-5 1 15,-1 5-1-15,2 0 2 0,0 1-3 0,0 1 1 16,0-1 1-16,2 8-1 0,-3 0-5 0,2 4 1 15,1-2-2-15,-2 5 2 0,1 5-1 0,-1-2 1 16,-2 8 0-16,-1 8 0 0,-3 1-14 0,0 1 1 16,-5 2 0-16,-5 3 0 0,-1 2 5 0,-3-3 2 15,-2 5-2-15,-5-2 1 0,-1-5-2 0,0 3 0 0,-2-5-1 16,0 0 2-16,-1-3 3 0,1-1-1 0,0 1 0 16,0-4 2-16,2-5-1 0,0-4 2 0,-2-5-1 15,0-5 1-15,5-4-1 0,3-3 2 0,-1-6-1 16,2-1 1-16,7 1 1 0,3 1 1 0,1-3-2 15,1-6 2-15,4 7-1 0,2 1 1 0,-3-5 0 16</inkml:trace>
  <inkml:trace contextRef="#ctx0" brushRef="#br0" timeOffset="-207705.93">25910 6650 1344 0,'0'0'0'0,"0"0"0"0,0 0 0 0,-9 30 26 0,4-7 1 16,-1-4 0-16,-1 9-1 0,0 4-13 0,2 0 0 0,-4-1 0 0,6 6 0 0,-4-3 28 15,1 3 0-15,3-7 1 0,1 1-1 0,0-1-25 0,2-5-1 0,0-4 1 16,2 2 1-16,0-4 1 0,-2-1 1 0,0-6 0 16,3-5 0-16,-3 0-9 0,0-2 0 0,0-1 1 15,0-4 0-15,0 0-7 0,4 0 2 0,-4 0-1 16</inkml:trace>
  <inkml:trace contextRef="#ctx0" brushRef="#br0" timeOffset="-207337.55">25742 7463 1231 0,'0'0'0'0,"0"0"0"0,-21-23 0 16,9 11 15-16,1-1 2 0,2-1 0 15,2-3 0-15,2 1-8 0,1 0 1 0,4 0-1 0,4-7 1 0,-1 4 16 16,6 3 1-16,-3 0 0 0,6 2 0 0,0-2-15 16,1 1 1-16,1 2 0 0,2 3 0 0,1-3 8 0,1 5 2 15,0 1-1-15,-3 5 1 0,1 0-12 0,0 2 0 16,-2 0 0-16,-1 2 2 15,-1 3-5-15,0 2 0 0,-1 7-1 0,-4-1 2 0,-2 4-3 0,-1 2 0 16,-4-4-1-16,-2 2 1 0,0 6 2 0,0 0-1 16,-3-2 1-16,-4 4 1 0,1-10-3 0,0 3 0 15,0-6-1-15,-5-1 1 0,-3-4 6 0,4 2 0 0,0-6 1 16,-1-1 0-16,1-2-5 0,0-2 0 0,1-1 0 16,2-4 0-16,0 1 6 0,1-1 1 0,-1 0-1 15,4-5 2-15,3 0-7 0,2 3 0 0,2 0 0 16</inkml:trace>
  <inkml:trace contextRef="#ctx0" brushRef="#br0" timeOffset="-207006.98">26053 6604 1318 0,'0'0'0'0,"0"0"0"0,0 0 0 15,0 0 31-15,0 0 2 0,0 0-2 0,16 27 2 0,-4-8-20 0,2-3 2 0,2 12 0 0,0-7-1 16,0 7 31-16,-1-1 1 0,1 1 0 0,0 0 0 0,-2 0-30 0,4-1 1 16,-4-3 0-16,2 1-1 0,-2 3 8 0,-3-3-1 0,-1-4 1 15,1 5 0-15,1-5-13 0,-1-5 1 0,-2-2 1 0,-4 4-1 0,2-4-4 0,0-2 1 0,-2-7 0 16</inkml:trace>
  <inkml:trace contextRef="#ctx0" brushRef="#br0" timeOffset="-206590.62">26404 7479 1332 0,'0'0'0'0,"0"0"0"16,-22 7 0-16,10-7 19 0,2 2 0 0,-1-4 0 15,2-2 0-15,0 1-9 0,1-1 1 0,-1-1-1 0,2-4 1 0,0-1 18 16,0-3-1-16,-1 3 0 0,3-4 0 0,2-4-16 16,1 0 2-16,0 4-1 0,2-5 0 15,4 3 2-15,1 0 1 0,2 1-2 0,4-5 2 0,1 1-7 16,0-1 0-16,1 5 0 0,-1 2 0 0,2 1-6 0,2 3 1 16,-4-3-1-16,1 7 0 0,1 1 0 0,0 2-1 15,-2 4 0-15,-1 5 2 16,1-2-4-16,1 6 1 0,-3 0 0 0,-1-3 0 15,0 5-1-15,-2 2 1 0,-5-4 0 0,-1 5 0 16,3 3 3-16,-2-1-1 0,-6-2 0 0,-1-4 2 0,-1 2-3 0,-1 4 1 16,-3-6 0-16,-2-3 0 0,-1 0 7 0,1 1 0 15,-2-1 0-15,-2-2 2 0,2-4-6 0,0-3 1 16,-1 2 0-16,1 0 0 0,4 3 6 0,1-5 2 16,-2 0-1-16,1 0 1 0,1 4-7 0,2-4 1 0,3 1 0 15,4-1 0-15,-3 2 5 0,3-2 2 0,0 7-2 16</inkml:trace>
  <inkml:trace contextRef="#ctx0" brushRef="#br0" timeOffset="-205440.04">25199 7368 1318 0,'0'0'0'0,"0"0"0"0,0-19 0 0,3 6 24 15,1 4 0-15,-2 1 0 0,0-1 1 16,3-3-14-16,2 3 1 0,2 0 0 0,-2-3 1 0,2 3 24 16,1 2 0-16,1 3 0 0,1-3 0 0,2 2-22 15,-1 0 0-15,-3 1 0 0,-1 1 1 0,0 3 3 0,0 3 0 0,-2-3 0 16,-4 2 1-16,-1 5-10 0,0-2 1 0,-1 2-1 16,-1 4 2-16,-1 6-5 15,-5-1 2-15,1 2-1 0,-2-1 1 0,-4 5-3 0,1-3 0 16,-1-3-1-16,-3-7 1 0,2 1-2 0,1-1 1 0,-1-6-1 15,-2 1 1-15,3-4-2 0,4-4 0 0,2-3 1 16,1-5-1-16,1-7-1 0,6 5 1 0,-3-4-1 16,6-1 0-16,1-4-1 0,1 5 2 0,3 1-2 15,0 4 1-15,1 3 2 0,0 1 2 0,-1 0 0 16,-2 6-1-16,-2-1-1 0,-2 8 0 0,-1-1-1 16,1-1 2-16,-5 5 2 0,0-2 1 0,-4 2-1 0,3 7 1 15,-3 9-3-15,-3-3 0 0,-2 1 1 0,-1-2 0 16,1 0 4-16,2-5 0 0,0-3 0 0,0 0 0 15,1-3-3-15,1-2-1 0,0-5 1 0,-1-2 0 0,5-1 7 16,-1-2 2-16,2 4-1 0,-2-5 0 0,2 5-6 16,0 0 0-16,0 0 0 0,0 0 0 0,0 0 8 15,0 0 1-15,0 0 0 0,0 0 0 16,0 0-8-16,0 0 0 0,0 0 0 0,0 0 0 0,0 0 10 16,0 0-1-16,0 0 0 0,16-10 1 0,7 1-10 15,-2 5 1-15,-5 8-1 0,-5 3 2 0,-4 3 4 16,-4 3 1-16,-3-3 0 0,0 2 0 0,0 1-8 15,-2-6 1-15,-1-2 0 0,3-5 0 0,-4 0 6 0,3-5 0 16,-1 1-1-16,0-3 1 0,2-3-7 0,2-6 0 16,-2 2 0-16,0-11 1 0,2 8 5 0,3-4-1 15,-3 5 1-15,1-4-1 0,1 4-6 0,1 4 1 16,2 0 0-16,-2 5 0 0,-1-2 1 0,-4 9 0 16,3 0 0-16,1 0 2 0,-4 0-6 0,2 2 1 15,-2 1 0-15,1 1 0 0,-1 3 2 0,-1 3 0 16,-1-1 0-16,2 0 1 0,0 2-5 0,0-1 2 0,2 1-1 15</inkml:trace>
  <inkml:trace contextRef="#ctx0" brushRef="#br0" timeOffset="-204309">25252 7426 1658 0,'0'0'0'0,"0"0"0"0,0 0 0 0,0 0 45 0,0 0 0 0,-20 10 0 16,19-8 0-16,-5 5-30 0,3-3 2 16,-1-1 0-16,-3 3 0 0,4 1 47 0,1-2 0 15,-2-2 0-15,1 1 1 0,1-1-47 0,0 3 0 16,2-6 0-16,-1 2 0 0,1-2-18 0,0 3 1 16,0-3 0-16,3-2 0 0,-3 2-1 0,4-1 1 0,-4 1 0 0,5-2 0 0,-5-2-11 0,2 1 0 0,0-1 0 15,-2 4 0-15,5-5 3 0,-2 1 1 0,-3 4-1 16,4-5 0-16,-1 2-32 0,3 1 0 0,-5-2-1 15,3 1 2-15,-1-1 22 0,1-1 1 0,0 1-1 16,-3 3 0-16,1-3-16 0,2-1-1 0,-3 1 1 16,1 1-1-16,2-1 18 0,-1 3 1 0,-1-1-1 15,-2-2 2-15,0-1-8 0,0 5-1 0,3-3 1 16,-3 3 1-16,0 0 8 0,0 0 1 0,0 0 0 16,0 0 0-16,0 0-3 0,0 0 1 0,0 0-1 15,0 0 2-15,0 0 3 0,0 3 1 0,0-3 0 16,0 0 0-16,0 0 4 0,0 0 0 0,0 0-1 0,0 0 2 15,0 0-1-15,0 0 1 0,0 0 0 0,0 0-1 16,0 0 4-16,0 0 0 0,0 0 0 0,0 0 0 0,0 0 0 16,0 0 0-16,0 0 0 0,0 0 0 0,0 0 1 15,0 0 0-15,0 0 1 0,0 0-1 0,0 0 0 16,0 0 0-16,0 0 0 16,0 0 0-16,0 0 6 0,4-3 1 0,-4 3 0 0,0-4-1 0,0 4-2 15,0-3 1-15,0 3-1 0,4-4 1 0,-4 4 6 0,0 0 2 16,0 4-1-16,-2-1 1 0,-2 6-7 15,-1 1 1-15,-4 6 0 0,-7 19 1 0,0 1 5 0,1 4 0 16,-7 2 1-16,-2 2-1 0,-1 0-6 0,4 4 1 16,-6-4 0-16,1 7 0 0,3-6 3 0,2-1 2 15,1 0-1-15,1-1 1 0,1-5-6 0,2-8 0 16,1-2-1-16,0-5 2 0,3 2 5 0,2-6-1 16,-1-6 1-16,2-6-1 0,6 0-5 0,1-2 0 15,0-2 0-15,2-3 1 0,0 0 7 0,0-5 0 0,2 2 1 16,0-1 0-16,1-3-8 0,1-5 1 0,-1 3-1 15,2 2 1-15,1-5 9 0,-1-6 1 0,0 6 1 16</inkml:trace>
  <inkml:trace contextRef="#ctx0" brushRef="#br0" timeOffset="-203491.53">24843 8503 1532 0,'0'0'0'0,"0"0"0"0,-22-6 0 16,15 3 35-16,0-1 1 0,-1-1-1 0,-5 1 1 0,3-4-22 15,3 1 1-15,-1-2 0 0,1-2 0 0,4 4 29 16,1-2 0-16,-1 1 0 0,1-3 0 0,2-1-28 15,2-1 1-15,-1-1-1 0,3-1 1 0,1-5-1 0,0 4 1 16,3 1 0-16,-1-5 1 0,0 3-9 16,0 6 1-16,2-1 0 0,-1-1 0 0,3 5-6 15,-4 2 0-15,2-1 0 0,0 2 0 0,-1 5-2 0,-1 0 2 16,-1 2-1-16,1 3 0 0,2 6-3 0,-1 1 1 16,0 4 1-16,-3 5-1 0,-2 5-1 0,-1-1 1 15,0-2 0-15,0 3 0 0,-2-1-1 0,-2-4 1 16,-2-2-1-16,-3 2 1 0,2-3-1 0,-4-2 0 0,2-4 0 15,-2-1 1-15,-3-3 3 0,0-4-1 0,1-2 1 16,2-2-1-16,0-2-1 0,1-7 0 0,-1 2 1 16,2-3 0-16,1-12 4 0,3 0-1 0,-1-7 1 15,3 3 1-15,2-6-3 0,5 4 0 0,1 2 0 16,2-2 0-16,3 1 9 0,0 10 0 0,2 3 1 16,0-2-1-16,-1 7-6 0,-3 6 1 0,-1 3 0 15,0 3 0-15,-4-1 6 0,2 5 1 0,0 3-2 16,-1 8 2-16,-3 0-7 0,-1 4 0 0,-2 0 0 15,-2-1 0-15,-1-2 5 0,-3 0 2 0,-1-1-1 16,2 0 0-16,0-3-6 0,-1-4 0 0,-1 1 0 0,-1-3 0 16,-3 2 4-16,0-4 0 0,3-4 1 0,-1-1-1 0,0-2-5 15,2-2 0-15,0-5 0 0,2 2 1 0,1-9 1 16,2 1 1-16,1 3 0 0,1-11 0 0,3 5-4 16,1-2 0-16,-1 1 0 0,2 3 0 0,2 3 5 15,2 2 0-15,-3 4 0 0,1-2 1 0,0 5-7 16,-2 4 2-16,-2 2 0 0,1 1 0 0,1 5 3 15,-1-1 0-15,-4 3 1 0,0-1-1 0,0 7-4 16,-2-4 0-16,-3 2 0 0,-2 3 1 0,0-7 2 0,0 1 0 16,-6 1 0-16,-3 0 0 0,8-4-4 0,-3-3 1 15,0-3 0-15,1-2-1 0,3-4 3 0,1-2 0 16,3-5 0-16,1-3 1 0,4 0-4 0,1-6 1 16,3 2-2-16,3-3 2 0,3-2 1 0,2 3 1 15,2-1 0-15,-4 3 0 0,2 0-4 0,0 8 1 0,1-3 0 16,-1 4 0-16,-2 5 2 0,-3 4 0 0,-2 3 0 15,-2-3 1-15,1 5-4 0,-1 2 1 0,-2 1 0 16,-3 4-1-16,-1 1 3 0,-1 0 0 0,0-1 0 16,-1 2 1-16,-3-2-4 0,1-3 1 0,0-4 0 15,-1 2-1-15,1-2 1 0,0-2 1 0,3 4-2 16,-3-4 2-16,3 2-3 0,-2-5 1 0,-1 0-1 16</inkml:trace>
  <inkml:trace contextRef="#ctx0" brushRef="#br0" timeOffset="-202012.13">24814 8615 1859 0,'0'0'0'0,"0"0"0"0,-1-7 0 0,2 2 44 0,3 1 0 0,-4 1-1 0,0 3 1 16,0-4-28-16,0 1 1 0,0-1-2 0,0 4 2 0,0-5 39 0,0 1 1 0,0 4 0 0,0-5 0 0,0 2-40 0,0-4 1 0,0 3-2 0,0 4 2 0,0-2-15 15,0 2 0-15,0-3 0 0,0 3 1 0,0 0-2 16,0 0 0-16,0 3 0 15,0-3 2-15,0 4-8 0,-5 1 2 16,-1-1 0-16,-1 4 0 0,-2 8-1 0,-1 4 1 0,-1 4 0 16,1 3 0-16,-1-1-16 0,-1 4 1 0,-2 7-1 15,-6-4 1-15,4 4 7 0,2-5 0 16,-5 7 0-16,1-4 1 0,-1 4-10 16,5-4 1-16,-2-2-1 0,0 4 1 0,4-5 7 0,1 1 1 0,0-8-1 0,-1-2 1 15,3 0-1-15,4-11 0 0,0-3 0 0,3-2-1 16,2-6 5-16,0-1 0 0,0-1-1 0,0-8 1 0,2 2 4 15,1-2 0-15,-1-3-1 0,0-6 1 0,3 1-1 0,0-1 2 0,1-1 0 16,-6-1 0-16,0 8 2 0,1 1 0 0,1 3 0 16,0-1 0-16,0 2 0 0,-1 3 0 0,-1 4 0 15,4-3 0-15,-4 3 0 0,0-4 1 0,0 4 0 16,0 0 0-16,0 0-1 0,0 0 1 0,0 0 0 16,0 0 0-16,0 0 3 0,0 0 0 0,0 0 0 15,0 0 0-15,2 4-2 0,0 3 2 0,-1 2-1 16,-2 13 0-16,-3 7 3 0,0 4 1 0,-1-5 0 15,-4 4-1-15,2-6-1 0,2-1-1 0,-2-4 1 16,-2 5-1-16,2-3 3 0,0-9 1 0,-2-3 0 16,0 5 0-16,1-6-4 0,-1-5 2 0,0 1-1 15,0-4 1-15,0-2-2 0,0-2 2 0,1-4-2 0,-1 3 2 16,0-4-3-16,2-4 1 0,2-1-1 0,-2 2 2 0,3-3 0 16,4-3 1-16,2 4-1 0,0-9 1 0,1 3-3 15,2 1 2-15,6-1-1 0,0-3 1 0,1 3-2 16,2 3 2-16,2 1-2 0,2 1 2 0,-3 4-3 15,3 4 1-15,0-4 1 0,-1 1-1 0,1 8 3 16,-2 0 0-16,-4 5 1 0,-1-3 0 0,-1 5-3 0,-1 5 1 16,-5-3-1-16,-4 7 2 0,0-2 3 0,-2 3 0 15,-5 4 0-15,-2 0 1 0,-2-1-4 0,1 1 0 16,-4 4 0-16,-2-4 1 0,2-5 3 0,0-4 0 16,0 0 0-16,-2 2 1 0,2-7-4 0,1-3 0 15,1-2-1-15,0-1 1 0,1-4 3 0,2-4 1 16,0-2 1-16,2-5-1 0,6-2-4 0,1 0 0 15,0 0 0-15,1-3 1 0,3 3 2 0,-1 0 1 16,3 2 1-16,2-2-1 0,1 2-5 0,0 2 1 0,2-2 0 16,-1 3 1-16,1 6 1 0,-1 0 1 0,1 3 0 15,0-1 0-15,1 3-4 0,-3 3 0 0,0 1 1 16,-2-1 0-16,0 9 3 0,0-3 0 0,-4 5 0 16,-4 2 0-16,-1 2-3 0,0-1 0 0,-3-1-1 15,-6 7 1-15,2-7 2 0,-3-2 0 0,1-2 0 16,-1-1 1-16,0-1-4 0,-1-1 1 0,1-4-2 15,0-5 2-15,1 0 0 0,0-7 1 0,1-3-1 0,1-2 1 16,2 1-3-16,3-5 0 0,3-1 1 0,-1-6 0 16,4 3 0-16,3 5 1 0,2-1 0 0,2-4-1 15,1 4-1-15,1 6-1 0,1 1 1 0,3 4 1 16,-1 3-1-16,-2 2 1 0,0 0-1 0,1 2 2 16,-1 1-2-16,-1-1-1 0,-4 3 1 0,-2 2-1 0,2 2 2 15,-5 4-1-15,-2-3 1 0,-2 2 0 16,-2 3-3-16,-1-3 1 0,-4-3 1 0,-1 1-1 0,1 4 1 15,-3-5 0-15,-1-4 1 0,1 2 0 0,-4-3-3 16,4-4 2-16,-1-4-2 0,3 1 1 16,1-2 1-16,2-4 0 0,2-2 1 0,1 1 0 0,4-3-3 15,2 3 2-15,0-3-2 0,1-2 1 16,2 2 1-16,2 5 1 16,2-1-1-16,2 3 1 0,1 6-3 0,1 0 2 15,-1 0-2-15,0 4 1 0,1-2 0 0,-1 1 0 16,-3 6 1-16,-2-4-1 0,2 2 0 0,-4 2-1 0,2-4 0 0,-7 6 1 0,2-2 0 0,-2-4 1 15,-2 0-1-15,-2-1 1 0,-1 5-2 0,2-6 0 0,-4 1 1 16,3-4-1-16,4 0 1 0,-5 3 0 0,1 1-1 16,1-4 2-16,1 0-3 0,-3 0 2 0,1 0-1 15,1 0 0-15,3 0 1 0,-4 0-1 0,4 0 0 16,-3-7 1-16,1 3-2 0,0 1 1 0,0-1 0 16,2-1 0-16,0-2 0 0,0 3 2 0,0-3-2 15,2 2 2-15,0 1-3 0,0-3 1 0,-1 6 1 16,1-3-1-16,-2 4 0 0,4-5 2 0,-4 5-1 15,3-4 1-15,-3 4-3 0,4-3 1 0,-4 3 1 16,5-4-1-16,-5 4 2 0,2-1-1 0,-2 1 1 16,0 0-1-16,1 5-1 0,-1-5 1 0,4 3-1 0,-4-3 1 15,5 4-1-15,-5 1 1 0,0-1 0 0,0-3 0 16,0 3-1-16,0-1 0 0,0 1 0 0,0-4 1 16,0 4-1-16,0-4 0 0,0 5 1 0,0-5 0 0,0 3-2 15,0-3 2-15,0 0-2 0,0 0 1 0,0 0 0 16,0 0 0-16,0 0 0 0,0 0 1 0,0-7-2 15,2 2 0-15,0-4 1 0,0 6 0 0,-1-1 0 16,1-1 1-16,2 1-1 0,-4 4 1 0,0-3-1 16,0 3 0-16,0-4-1 0,0 4 2 0,0-3-2 0,0 3 1 15,0 0 0-15,0 0 0 0,0 0-1 0,0 3 0 16,0-3 1-16,0 4-1 0,0-4 0 0,-6 3 0 16,3 1 1-16,1 1 0 0,0-1-1 0,2-4 0 15,-5 1 1-15,1 1-1 0,1 0 0 0,-1 1 0 16,1-3 1-16,3 0 0 0,-5 4-2 0,1-4 1 0,4 0 1 15,-3 0-1-15,3 0 0 0,-4 0 0 0,4 0 1 16,-2 0 0-16,2 0-2 0,-5 0 1 0,5 0 1 16,0 0-1-16,0-7 0 0,2 3 0 0,-2 4 1 15,3-5 0-15,1 2-2 0,-1-1 1 0,3 2 1 16</inkml:trace>
  <inkml:trace contextRef="#ctx0" brushRef="#br0" timeOffset="-199731.78">24887 8383 740 0,'0'0'0'0,"0"0"0"0,0 0 0 15,0 0 181-15,0 0-1 0,-13-18 1 0,13 18 1 0,-3 0-174 16,3 0 0-16,-4 6 0 0,4-6-1 0,-3 1 103 0,3-1 1 15,3 4 1-15,-3 3-1 0,4 5-96 0,1 2 1 0,0 2 0 0,6 12 1 16,-4-3-7-16,2 3 0 0,0-2 0 0,0 10 0 0,-1-6-3 0,1 7-1 0,-2-2 1 0,0-2 0 0,0 4-7 0,0-5 1 16,-1 3 0-16,-1 0 0 0,4-9-1 0,0 1 1 0,-8-6 1 0,1-2-1 0,3-1-4 0,1-4 1 15,-3-3 0-15,-3-3 0 0,0-1-1 0,2-3 2 16,-2-4-1-16,2 5 1 0,-2-5-2 0,0 0-1 16,3-7 1-16,-3 4 1 0,2-3-2 0,0-1 2 0,0 0 0 15</inkml:trace>
  <inkml:trace contextRef="#ctx0" brushRef="#br0" timeOffset="-199298.23">25181 9261 1105 0,'0'0'0'0,"0"0"0"16,0 0 0-16,-24-4 22 0,17 8 2 0,1-4-2 0,-3 3 2 16,6-3-13-16,-2 2 1 0,-2 0 0 0,-1-2 0 0,1 3 27 15,0-3 1-15,-1 4-1 0,-5-4 0 0,1-4-23 16,1 1 0-16,1 1-1 0,3 0 1 16,-2-5 0-16,5 2-1 0,-1-6 1 0,3-1 1 15,2-2-8-15,2 0 1 0,0 2-1 0,3-6 1 16,6 2-8-16,-4 2 2 0,3 2-2 0,1-6 1 15,1 6 0-15,1 1-1 0,-1 4 0 0,0 2 0 16,2 0-2-16,-1 0 0 0,-1 3 0 0,-3 2 1 16,1 0-1-16,1 0 0 0,0 0 0 0,-4 0 2 15,3 5-2-15,-1 4 0 0,-5 1 0 16,-1 1 0-16,1 7 0 0,-1 3 0 0,-1-6 0 0,-4 7 0 0,0-8 0 0,1 1 0 0,-3 1 0 16,-3 0 0-16,0 0 0 0,0-7 0 0,-2-2 0 15,0 0 0-15,2-5 2 0,-3-2 1 0,1-2 1 16,-2-7-1-16,1-3-1 0,1-2 0 0,-3-6 1 15,-1-3 0-15,3 1 6 0,1-7 1 0,0-2-1 16</inkml:trace>
  <inkml:trace contextRef="#ctx0" brushRef="#br0" timeOffset="-198813.81">25299 7378 1192 0,'0'0'0'0,"0"0"0"0,0 0 0 0,0 0 27 0,0 0 1 16,20 15-1-16,-17 6 1 0,3 10-15 0,1-3 0 0,0 1 1 0,2 4-1 15,-1-3 35-15,1 0 2 0,0 5-2 16,2 4 1-16,-3 3-32 0,3-2 0 0,0 6 0 16,-1-5 0-16,1 4-3 0,-2-8 2 0,-4 0 0 31,-2 0-1-31,3-5-6 0,1-6 0 0,0-1 0 0,0-8 1 0,2 6-7 0,-2-7-1 0,-4-2 0 0,3-3 0 0,-5-2 0 0,3-4 0 0,-1-3-1 0,1-6 1 15,-1 1-2-15,1-6 0 0,-2 5 0 0</inkml:trace>
  <inkml:trace contextRef="#ctx0" brushRef="#br0" timeOffset="-198332.79">25522 8323 1067 0,'0'0'0'0,"0"0"0"0,0 0 0 0,-21 11 9 0,12-8 0 15,2 2 0-15,-2-1 0 0,0 3-4 0,2-3 2 0,0-4-1 16,0 0 0-16,2 0 9 0,-1 0 1 0,1 0-1 15,-2-4 1-15,2-3-7 0,-1 3 0 0,1-4 0 16,0-5 0-16,3 1 2 0,-2 0 1 0,3 3 1 16,1-3-1-16,1 3-5 15,3 2 1-15,-4 3 0 0,2-3-1 0,1 2-1 0,1 1 0 16,-1 1-1-16,1-1 2 0,3 3-4 0,0-5 2 0,0 3-1 16,4-1 1-16,3-3-2 0,2 4 2 0,1 1-2 15,3-1 2-15,-1 3-3 0,-1 0 1 0,-1 3 1 16,-1-1-1-16,2 5 7 0,-2 2 0 0,-4 1 0 15,-1 2 0-15,-1 3-4 0,-1 2 1 0,-5-1-1 16,-1 0 1-16,1 0 13 0,-3-1 2 0,-2 0-1 0,-3-1 0 16,1-2-9-16,3 0-1 0,-7-3 0 0,-1-2 0 0,1 2 11 15,0-2-1-15,-1-7 0 0,-1 3 0 0,2-6-9 16,0 1-1-16,0-3 0 0,-2-2 0 0,0-2 10 16,4-3-1-16,-1-1 0 0,1-1 0 0,3-1-10 15,2 4 1-15,0-1 1 0,2-2-1 0,3 3 15 0,1 2 0 16,-1-3-1-16</inkml:trace>
  <inkml:trace contextRef="#ctx0" brushRef="#br0" timeOffset="-197913.44">26060 8323 1318 0,'0'0'0'0,"0"0"0"0,0 0 0 0,-11 21 53 15,11-12 1-15,-3-2 0 0,-1-2-1 0,2 4-36 0,-1 0 1 0,-3-4-1 0,-1 2 1 16,2-5 59-16,2 0 1 0,-6 0-1 0,2 1 2 0,0-3-61 0,0-3 0 0,-2-3 0 15,-4-4 0-15,1-3-6 0,0-1 1 0,-1 0 1 0,-1-7-1 0,2 0-5 0,3 0 0 16,2 0 0-16,0 0 1 0,3 1-9 0,4 1 1 0,2 1 0 0,2 6 0 0,3 0-1 16,2-4 1-16,-1 4-1 0,1 3 2 15,4-2-5-15,-1 4 1 0,0 2 0 0,1 3 1 16,1 2-2-16,0 2 2 0,-2 0 0 0,1 5 0 0,1-2-7 16,-2 4 0-16,-1 0 1 0,-4 3-1 0,3 0 2 15,-1 4 0-15,-2 0 1 0,-3 5-1 0,-3-3 3 16,1 1 1-16,-4-1-2 0,-1 1 2 0,-1 2 0 15,1-2 0-15,-4-5-1 0,-2 1 1 0,-3 0 2 16,3-1 0-16,-2-1 0 0,-3-6 0 0,0 2 0 0,2-8 0 16,-2 1 0-16</inkml:trace>
  <inkml:trace contextRef="#ctx0" brushRef="#br0" timeOffset="-196950.73">24564 9688 1470 0,'0'0'0'0,"0"0"0"0,0 0 0 15,0 0 32-15,0 0 2 0,0 0-2 16</inkml:trace>
  <inkml:trace contextRef="#ctx0" brushRef="#br0" timeOffset="-196834.43">24388 9922 1494 0,'0'0'0'0,"0"0"0"15,0 0 0-15,0 0 32 0,0 0 0 0,0 0 0 16</inkml:trace>
  <inkml:trace contextRef="#ctx0" brushRef="#br0" timeOffset="-196739.55">24291 10195 1306 0,'0'0'0'0,"0"0"0"0</inkml:trace>
  <inkml:trace contextRef="#ctx0" brushRef="#br0" timeOffset="-196553.26">24146 10432 1143 0,'0'0'0'15,"0"0"0"-15,0 0 0 0,0 0 21 0,0 0 2 16,-18 6-1-16,13-12 1 0,3 3-12 16,2 3 0-16,-3-5 0 0</inkml:trace>
  <inkml:trace contextRef="#ctx0" brushRef="#br0" timeOffset="-196442.54">23954 10629 979 0,'0'0'0'0,"-6"4"0"0,6-4 0 16,0 0 17-16,0 0 1 0,0 0 0 16,0 0 0-16,0 0-8 0,4 0 0 0,-4 0 0 15</inkml:trace>
  <inkml:trace contextRef="#ctx0" brushRef="#br0" timeOffset="-196292.16">23848 10867 829 0,'0'0'0'0,"0"0"0"0,7 0 0 16,2 0 10-16,-6-4 0 0,1 4 0 16,-4 0 0-16,5 0-3 0,-5 0 0 0,0 0-1 0</inkml:trace>
  <inkml:trace contextRef="#ctx0" brushRef="#br0" timeOffset="-194385.1">23913 10531 815 0,'0'0'0'0,"0"0"0"0,0 0 0 0,0 0 8 0,0 0 1 15,0 0 0-15,0 0 0 0,0 0-3 0,0 0-1 16,0 0 1-16,0 0 1 0,0 0 7 0,0 0 2 0,0 0-1 0,0 0 0 16,0 0-6-16,0 0 0 0,-21 14 0 0,7 0 0 0,0 2 4 15,-4 1-1-15,2-4 0 0,2-4 2 0,3-4-6 16,3-2-1-16,-3-1 1 0,-1 2 0 15,5-4-2-15,1-6-1 0,1 1 1 16,3-4 1-16,4-3-4 0,0 0 2 0,1-1-1 0,3-4 1 16,4 4-1-16,-1 3 2 0,-2 1-2 15,2 0 2-15,3 2-3 0,-3 4 0 0,0 1 1 16,0-1 0-16,1 1 10 0,-1 2-1 16,-4 0 1-16,1 0-1 0,-1 0-5 0,0 0 0 0,-1 0 0 15,-4 0 1-15,0 0 9 0,0 3 1 0,0-3-1 0,-2 4 1 0,-3-1-9 0,-2-1 0 16,0 2 0-16,-6 3 1 0,-4 5 9 0,-1-5 1 15,0 2-1-15,1-2 1 0,3-4-11 0,3-3 2 16,2-3-1-16,0-1 0 0,4 1 9 0,3-1 2 0,1-1-1 16,1-2 0-16,3 0-10 0,1-2 1 0,1 0-1 15,4-1 0-15,1-1 6 0,-1 2 1 0,0 1-1 16,2 1 1-16,1 1-8 0,-5 3 0 0,-2 3 0 16,1-4 0-16,1 2 2 0,-4 2 2 0,1 2-2 15,-4-2 2-15,1 7-7 0,-1-5 1 0,0 2 0 16,0-1 0-16,0 2 3 0,-1 4 2 0,-3-4-1 15,1 1 0-15,3-1-5 0,-6 0 1 0,1 2 0 16,0-3 0-16,1-1 2 0,4-3 0 0,-3 6 0 16,3-6 0-16,-2 1-4 0,2-1 0 0,0 0 1 15,0-1 0-15,0 1 1 0,0 0 0 0,2 0-1 0,-2 0 1 16,3-4-2-16,-1 1-1 0,0-1 1 0,1-1 0 0,3-2 0 16,1 0 1-16,-4 1 0 0,2-1 0 0,2-1-3 15,-1 4 1-15,-3-3-1 0,-1 2 2 0,0 1-1 16,-2 4 2-16,2-2-1 0,-2 2 0 0,0-1-1 15,0 1-1-15,0 0 1 0,0 1-1 0,-2 1 2 16,-2 2 0-16,-1-1-1 0,-2 3 1 0,-4 6-3 16,3 0 2-16,-1 2-1 0,0 0 1 0,4 0 0 15,-1 0 2-15,-1-1-1 0,0 3 0 0,-2-2-1 16,6 2-1-16,-4-1 1 0,0 3-1 0,0 3 2 0,0-2-1 16,-2 1 1-16,-4 3 1 0,5 1-3 0,-5-3 1 15,1 0-1-15,-4 4 1 0,2 3 0 0,2-1 1 16,-2-3 0-16,-2 6-1 0,2-5-1 0,1-1 0 15,1 5 1-15,-1-3-1 0,1-1 5 0,3-1 1 0,-3-1-1 16,0 2 1-16,1-4-4 0,0 0 1 0,-1-2-1 16,0-3 1-16,3 0 4 0,2-4 0 0,-2 1 1 15,-1 4 0-15,1-4-5 0,2-1 1 0,1-3-2 16,1-2 2-16,3 0 3 0,1-2 1 0,-3 2-1 16,2-2 1-16,2 1-5 0,0-3 1 0,0-3 0 15,0 4 0-15,0-4 4 0,2 3 1 0,-2-3 0 16,0-3 0-16,2-1-5 0,0-3 0 0,-1 0 0 15,1-2 0-15,3-5 5 0,1 2 0 0,-3 0 1 16,1 1-1-16,1 0-5 0,-1 3 0 0,-4-1 0 16,1 5 1-16,5 4 1 0,-6 0 1 0,0-5 1 15,0 5-1-15,0 0-5 0,3 0 2 0,-3 0-1 0,-2 9 1 16,1 5-2-16,-5-2 0 0,3 1 1 0,-1 1 0 16,-3 3-3-16,2 6 1 0,-2-4-1 0,-2-3 2 0,0 4-3 15,0-3 2-15,-1 4-1 0,-3-7 1 16,5 2-2-16,-1-2 0 0,-4 2 1 0,1-9-1 0,3 4-1 15,-1-3 2-15,-1-6-2 0,-1-2 1 0,-2-2 0 16,1-3-1-16,1-2 0 0,1-5 0 0,4 1-1 16,2 4 2-16,0-3-1 0,1-6 0 0,4 2-1 15,2 1 0-15,0-2 1 0,-1 1 0 0,5 0-1 0,-1 5 0 16,2 0 0-16,0 0 1 0,2-1-1 16,2-1 1-16,-3 4-1 0,1 2 0 0,4-1 0 0,-1 3 0 15,0 3 0-15,-3 3 1 0,3-1 0 0,1 2-1 16,-4-1 0-16,-2 6 0 0,-2 2 0 0,2 1 0 15,-3 0 0-15,-3 4 0 0,-1 2 1 0,0 3-1 16,-1 2 0-16,-3-15 0 0,0 1 0 0,1 0 1 16,-1 0-1-16,-1-2 2 0,-2 3-2 0,0 1 0 0,0-4 0 15,0-2 1-15,2-1 1 0,-2-2-1 0,1-2 0 16,-1-4 1-16,2 0 0 0,-2-4-1 0,2 1 0 16,1-4 0-16,4 1 2 0,4-1-1 0,-4-1 0 15,1-2 1-15,3 1-2 0,-1 1 1 0,3 1 0 16,1 3 0-16,2 1 0 0,-1 0 2 0,3 3-2 15,-4-3 2-15,2 3-3 0,0 3 1 0,-1 1 1 16,1 0-1-16,-2 1 0 0,-1 3 1 0,-1 0-1 16,-2 1 2-16,-1 2-3 0,-2 0 1 0,0 2 1 15,0 3-1-15,-2-3 0 0,-1 1 2 0,-2-1-1 0,-1 0 1 16,1-6-3-16,0 3 1 0,-1-1 1 0,-1-1-1 16,0-4 1-16,0-2-1 0,2-2 0 0,-2-3 2 15,2 2-3-15,1-4 1 0,2 0 0 0,1-1 0 0,1 1 0 16,0-3 2-16,0 3-2 0,1 4 2 0,3-2-3 15,-1 0 1-15,1 1 1 0,-1 3-1 0,1-4 0 16,1 5 1-16,-3 0-1 0,-2 2 2 0,4 2-3 16,-3 0 1-16,1 1 0 0,-2 2 0 0,0 6 0 15,0-4 2-15,-2 0-2 0,-1 2 2 0,-1 0-3 16,4 1 1-16,-5-3 1 0,0-1-1 0,-1 1 0 16,1-4 1-16,2 1-1 0,-4-4 2 0,1-2-3 0,1 0 1 15,0-1-1-15,-1-4 2 0,5 1-1 0,1-1 2 16,0 2-2-16,0-7 1 0,1 3-1 0,3 2 0 15,-1-2 0-15,1 2 1 0,1 2-1 0,1-2 1 16,1 1-1-16,0-1 1 0,0 2-1 0,0 0 0 16,0 1-1-16,2 3 2 0,-4-3-2 0,2 4 1 0,0-5-1 15,2 1 2-15,0 1-2 0,0-1 0 0,-1 1 1 16</inkml:trace>
  <inkml:trace contextRef="#ctx0" brushRef="#br0" timeOffset="-194018.52">23913 10607 1897 0,'0'0'0'0,"0"0"0"0,0 0 0 0,0 0 53 0,0 0 0 0,0 0-1 0,0 0 2 0,0 0-37 0,0 0 0 0,0 0 0 0,0 0 1 15,0 0 53-15,0 0 2 0,0 0 0 0,0 0 0 0,-2 29-55 0,2-6 0 16,0 0 0-16,0 5 0 0,0 4-9 16,0-2 0-16,0 2 0 0,0 3 1 0,2-5-4 15,0 5 1-15,0 2-2 0,-2 2 2 0,1-4-8 16,1-5 1-16,-2 3-1 0,0 2 1 15,0-10-2-15,0-1 2 0,0-2-1 0,-2-3 1 0,2-7-12 0,0-1 1 16,-1-1-2-16,-1-3 2 0,2-7 3 0,0 0 1 16,0 0-1-16,2 4 1 0,-2-4-9 0,0-5 1 15,0 3-1-15</inkml:trace>
  <inkml:trace contextRef="#ctx0" brushRef="#br0" timeOffset="-193636.72">23913 11442 1269 0,'0'0'0'16,"-7"7"0"-16,3-5 0 0,1 3 17 0,-1 1 0 0,-1-1 0 16,0 0 1-16,0-5-8 0,-3 0 0 0,0 0 1 15,-1 0-1-15,0-7 13 0,2 2 2 0,-4 1-2 16,1-6 2-16,1 1-14 0,4-2 2 0,-2 3-1 0,0-3 0 15,3 4-5-15,2-4 0 0,1 4 0 0,-1-1-1 0,2 1-1 16,2 0-1-16,-1 1 1 0,5-1 0 0,-1 0-5 16,2 0 0-16,0 2 0 0,2 3 2 0,3-1-2 15,0 1 0-15,-1 0 0 0,0 0 1 0,3 2-2 16,0 2 1-16,-2 2-2 0,-1 1 2 0,-1 5-1 16,1-3 1-16,0 4-1 0,-4-2 1 0,0 1-3 0,-4 4 1 15,-1 2-2-15,-2-2 2 0,0 0 0 0,-2 2-1 16,-1-5 1-16,-4 1 0 0,0-5 0 0,0 2 0 15,-2-6-1-15,-2-1 2 0,-1-2-1 0,1 0 1 16,1-2 0-16,-1-3 0 0,0-5 1 0,1 3 0 16,-1-2 0-16,1-7 0 0,3 0 0 0,1 0 0 15,3-5 0-15</inkml:trace>
  <inkml:trace contextRef="#ctx0" brushRef="#br0" timeOffset="-193288.59">23834 10445 1093 0,'0'0'0'16,"0"0"0"-16,0 0 0 0,0 0 16 0,21 7 2 0,-16-4-1 16,6 11 1-16,3 15-8 0,0 0 0 0,0 3 0 0,4 3 0 0,-1-1 25 15,1 1 1-15,1-2-1 0,4 4 1 0,2-5-22 16,-2-6 1-16,2 4 0 0,3 0 0 0,0-2 18 16,0 2 1-16,-3-2-2 0,0-1 2 15,-2 3-21-15,-2-6 2 0,-2-1-1 0,-3 5 1 0,0-1 2 16,-2-5 0-16,-3 0 0 0,-6 0 0 0,2-4-8 0,-2-6 2 15,-1-1-1-15,-1-1 0 0,1-4 2 0,-2-3 0 16,-2-3 1-16,0 0 0 0,0 0-5 0,0 0 0 16,0 0 0-16</inkml:trace>
  <inkml:trace contextRef="#ctx0" brushRef="#br0" timeOffset="-192806.39">24460 11379 1206 0,'0'0'0'0,"0"7"0"0,0-7 0 0,-5 5 29 0,5 4 1 16,-4-4 1-16,2-1-1 0,1-1-17 0,-3 3 1 0,0 1-1 15,3-6 2-15,1-1 28 0,-4 4-1 0,2-1 1 0,-1 1-1 16,-2-2-26-16,-1-2 0 0,3 0 0 0,-1 0 0 15,-1 0-1-15,-2-2 0 0,-2-3-1 16,-2-2 1-16,3 0-7 0,-3 1 1 0,4-1 0 0,2-3 0 0,3 1-7 16,-2 0 0-16,3 2 0 0,-1-3 1 0,2 1-2 15,2 0 1-15,3 2 0 0,-3 0 0 0,3-4-2 16,2-3 0-16,4 2 0 0,-3 1 2 0,5-1-2 16,-1 0 0-16,1-2 0 0,-1 0 1 0,2 3-1 15,0 4 0-15,-2 0 0 0,-1 3 0 0,1 4 0 0,2 0 0 16,-1 4 0-16,-4-1 0 0,3 6 0 0,-5 2 0 15,-2 3 0-15,-1 3 0 0,-1-1 0 0,3-2 0 16,-3 6 0-16,-3 1 0 0,0-2 2 0,2 4 1 16,-4-2 0-16,-1 2 0 0,-1 0-1 0,1-4 0 15,-3-1 1-15,-4-1-1 0,3-2 8 0,1-5 0 16,-1-1 0-16,-3-4 0 0,1 0-3 0,-2-5 0 16,1 0-1-16,-1-5 1 0,1-2 8 0,-3-5-1 0,-1-1 1 15,-2-6 0-15,0 2-6 0,2 1 0 0,0-4-1 16,0-4 1-16,2 1 8 0,1 7 0 0,-1-3 0 15,1 3 0-15,6-4-8 0,-2 5 1 0,2 4-1 16</inkml:trace>
  <inkml:trace contextRef="#ctx0" brushRef="#br0" timeOffset="-191890.6">23273 11331 1306 0,'0'0'0'0,"0"0"0"0,0 0 0 0,0 0 40 0,-16 14 1 15,5-7-1-15,-1 4 0 0,0 1-24 0,1 4 0 0,0 5-1 0,1-8 1 16,1-1 28-16,2 0 0 0,0-6-1 0,2-1 2 0,-1-3-29 0,3-1 1 16,-1-1-1-16,4 0 0 0,-3 0-5 0,3 0-1 0,3-3 0 15,-1-6 0-15,3-3-3 0,2-1-1 0,0 3 1 16,4-4 0-16,3 1-7 0,-2 6 1 0,-1 0 0 15,0 2 0-15,1 2-1 0,0 3 1 0,-1 1 0 16,-2 1 1-16,0 0-5 0,-2 0 2 0,-2-1-1 0,-2 3 1 16,-1 3-1-16,0-4 0 0,-2 8 1 0,0-8 0 15,0 3-3-15,-2 1 0 0,-1 2 1 0,-3-4 0 16,-1 5-1-16,0 1 2 0,0-2-1 16,-3-6 0-16,1 3 1 0,4-3 1 0,-4-3-1 0,2 0 1 0,1 0-2 15,1 0 2-15,0-7 0 0,-1-2 0 0,3 2 0 0,1-5 1 16,0 3 0-16,1-5 0 0,2 0-1 0,3 0 1 15,-1 2 0-15,1 1 0 0,1-1 0 0,2 3 0 16,0 2 0-16,0 2 1 0,2 1-1 0,2-1 0 16,-8 3 0-16,3 0 1 0,1 1 3 0,2 1 1 15,-6 3-1-15,1-1 1 0,1 3-2 0,0-1 1 16,2 4-1-16,-5-2 0 0,0 1 11 0,-2-2 0 16,0 2 1-16,0 0 0 0,-2-2-7 0,0 1 0 15,-5-1 1-15,2-2 0 0,-2 1 9 0,-2 3 1 16,0-5-1-16,-3-2 2 0,3 0-10 0,0 0 0 0,0 0 0 15,1-2 1-15,-1-7 7 0,2 4 1 0,0 0 0 16,1-2 0-16,3 1-9 0,1 1 0 0,0-2 1 16,2 2 0-16,0-2 4 0,0 1 2 0,4 3 0 15,-1 1 0-15,3 0-8 0,-1 1 1 0,0-1-1 16,2 0 1-16,2 2 5 0,0 2 0 0,2-2 1 16,-3 0 0-16,3 2-7 0,0-1 0 0,-3 1 0 0,-2 0 0 15,1 1 3-15,-2 1 2 0,-3-2-1 0,-2-2 0 16,3 3-5-16,-1 2 0 0,-2 1 0 0,-2-1 1 15,-1 0 2-15,-1 1 2 0,1-5-1 0,1 1 0 16,-3 0-5-16,1 1 1 0,1 1 0 0,-6-2 0 0,5-2 2 16,-1 0 0-16,5 0 0 0,-4 0 0 0,4 0-3 15,0 0-1-15,0 0 1 0</inkml:trace>
  <inkml:trace contextRef="#ctx0" brushRef="#br0" timeOffset="-190525.99">23793 10519 1356 0,'0'0'0'16,"0"0"0"-16,0 0 0 0,0 0 63 0,4-21 1 0,-4 17 0 0,1-5 0 15,3 6-46-15,-1-4 0 0,1 0 0 0,1 3 0 16,-3 4 50-16,2-3 2 0,-4 3-2 0,3-4 2 0,-3 4-52 16,4-2 0-16,-4 2 0 15,3 0 0-15,-3 0-14 0,5 0 2 16,-1 0-1-16,-1-7 1 0,3 4-3 0,-1-1 2 15,0-1-2-15,1 1 2 0,-1-3-6 0,2 4 1 0,-5 1 0 0,-2 2 0 16,3-3-2-16,-3 3 2 0,0 0 0 0,2 3 0 0,-2 1-10 0,-2 1 1 16,-3-2-1-16,-2 3 1 0,-2 2 3 0,0 5-1 15,2 1 0-15,2-4 1 0,0 1 0 0,1-6 0 16,1-1-1-16,-4-1 2 0,3-3 0 0,4 0 1 16,-2-5-1-16,2 5 1 0,0-3 0 0,2-1 1 15,0-1 0-15,0-2 1 0,1-7-2 0,1 3 2 16,-1 2 0-16,1 2-1 0,1 2 2 0,-5 1 1 0,2 1-1 15,-2 3 1-15,3-4-1 0,-3 4 1 0,2-3 0 16,-2 3 0-16,0 0 0 0,0 0 0 16,0 0 0-16,0 0 0 0,0 3 0 0,0-3 0 15,0 4 0-15,0-4 0 0,0 3 1 0,0-3 0 0,0 4 0 16,0-4 2-16,-4 5-2 0,4-5 0 0,-3 4 0 16,3-4 0-16,-4 1 3 0,4-1-1 0,-1 2 0 15,1-2 2-15,0 4-3 0,0-4 1 0,0 3 0 16,0-3 0-16,0 0 1 0,0 0 2 0,0 0 0 15,0-3-1-15,0-3-1 0,1 1 0 0,3-4-1 16,-4 6 2-16,3-6 1 0,1 2 0 0,1 2 1 0,-1 1 0 16,1-3-3-16,0 5 1 0,1-1-1 0,-1 3 2 15,0 0 1-15,1 0 0 0,-3 3 0 0,-3-1 1 16,0-2-3-16,4 4 0 0,-4-4 0 0,1 3 0 16,-1 1 5-16,0-1 2 0,0 3-1 0,0-3 0 0,-1 6-4 15,-3 0 1-15,1-1-2 0,-1 1 2 0,1 0 3 16,-1 0 1-16,0 0-1 0,-1-8 0 0,2 3-4 15,-4 3 1-15,1-5-2 0,3-2 2 0,-1 0 3 16,1 0 1-16,1 0-1 0,-3-2 0 0,3-2-4 0,0 1 1 16,0-1-2-16,1-3 2 15,1-1 2-15,3-5 1 0,-1 4-1 0,0 1 0 0,5-1-5 16,0 0 2-16,0 0 0 0,2 2 0 0,-4 2 4 0,2 1 0 16,-3 1 0-16,1-1 2 0,0 1-7 0,0 1 2 15,-1 2-1-15,-4 0 1 0,3 9 2 0,-1-6 0 16,0-1 0-16,-2-2 0 0,4 4-3 0,-4-1 0 15,-2 1-1-15,0 1 1 0,0 4 2 0,0 1 0 16,1-4 0-16,-1 1 1 0,0-4-4 0,0 4 0 16,1-1 0-16,-1-3 1 0,-2-3-1 0,1 0 2 0,3 0 0 15</inkml:trace>
  <inkml:trace contextRef="#ctx0" brushRef="#br0" timeOffset="-148471.12">7777 9908 564 0,'0'0'0'0,"0"0"0"0,0 0 0 16,0 25 9-16,0-11 1 0,-4 2-1 0,4 8 1 0,-3 3-4 15,3-3 0-15,-4 12 1 0,4-1 0 0,4 3 24 0,-4 1 2 16,3 2-2-16,-3 1 2 0,0-2-20 0,0-1 2 16,4-2 0-16,-4 10-1 0,2-6 44 15,1-4 1-15,-3-6-1 0,4 1 2 0,-4-5-44 0,0-6 2 0,0 0 0 0,0-9 0 0,0 0 13 16,0-8 0-16,0-4 0 0,-4-2 1 0,1-3-19 0,1-4 2 0,2-3-2 15,-4-13 2-15,4 0 4 0,0-3 0 16,0-3 0-16,4 1 1 16,1 2-9-16,-1 1 0 0,5 4-1 0,-2 2 1 0,5-2 7 15,0 4 1-15,2 3-1 0,2 2 1 0,0 4-9 16,2 1 0-16,-2 2 0 0,0 7 2 0,1 0 6 16,-1 0 1-16,-2 3-1 0,-1 6 1 0,-1-4-9 15,0 2 0-15,1 2 0 0,-3 2 1 0,-1-1 6 16,0 1 1-16,-6 3 0 0,-3 5 0 0,4 1-8 15,-4 2 0-15,-7 0 0 0,-2 6 0 0,0 2 13 0,-1-2-1 16,-4-2 1-16,-2 1-1 0,-2-5-11 16,2 3 1-16,0-9-1 0,-1 0 1 0,1-4 6 0,0-3 0 15,0-6 0-15,2 1 1 0,2-9-9 0,-1-2 0 16,3 0 0-16,1-4 0 0,4-1 13 0,5-2-1 16,0 0 1-16,0-2 0 0,3 0-11 0,6 2 0 15,-6-2-1-15</inkml:trace>
  <inkml:trace contextRef="#ctx0" brushRef="#br0" timeOffset="-147802.84">8405 10190 1520 0,'0'0'0'0,"0"0"0"0,0 0 0 16,-12 28 37-16,8-11 0 0,1 4 0 0,-3 1 0 15,6-1-22-15,-3 2 0 0,3-2 0 0,-4-2 1 16,2 4 39-16,1 2 0 0,-1-3 0 0,2 1 0 0,0 0-38 16,0-2 1-16,-4-5-2 0,-1 0 2 0,2-6 3 0,3-1 0 0,-4 0 0 0,-1-5 0 0,1-3-9 0,1-1-1 0,-1-1 0 0,1-8 0 0,1-2-4 0,2-1 0 0,-4 0 0 15,4-13-1-15,0-1-1 0,6 4-1 0,1 0 1 0,1-1 0 0,5 0-3 0,-1 4-1 0,1-3 0 16,2 7 1-16,1 2-1 0,-3 3 0 0,-1 3 0 15,0 1 0-15,2 5 1 0,-1 2-1 0,-3 5 0 16,-1-1 0-16,4 6 0 0,-5-1 0 0,-2 2 0 16,1 6 0-16,0-4 3 0,2 5 0 0,-4 8 1 15,2-6-1-15,2 2 0 0,-6 1-1 0,3-1 0 16,-6 2 1-16,3-4 5 0,1 2 0 0,-3-4 0 16,-1-1 0-16,0-6-4 0,0-1 1 0,0-4 0 15,0-7 0-15,-1 1 9 0,1-1-1 0,0 0 1 16,0 0 0-16,0 0-8 0,0 0 2 0,0 0 0 15,0 0 0-15,0 0 7 0,0 0 1 0,0 0 0 16,0 0 0-16,0 0-8 0,0 0 1 0,0 0-1 0,0 0 1 16,0 0 3-16,0 0 2 0,0 0-1 0,30-68 1 15,10-22-7-15,-1 16 1 0,-7 21 0 0,-11 22 0 16,0 11 5-16,-5 13 2 0,-4 11 0 0,-5 10-1 0,2 2-6 16,-5 3 0-16,-3 4 0 0,-1 3 2 0,4 3 5 15,-4-1 2-15,0 2 0 0,0-6 0 0,0 1-8 16,0-6 0-16,0 1 1 0,0-5-1 0,3-2 5 15,-3-4 1-15,2-4 0 0,-2-5 1 0,7-4-8 0,-3-4 0 16,-2-7 0-16</inkml:trace>
  <inkml:trace contextRef="#ctx0" brushRef="#br0" timeOffset="-114990.95">27178 11511 300 0,'0'0'0'16,"0"0"0"-16,0 0-1 0,0 0 1 0,0 0 0 0,0 0 0 16,0 0-1-16,0 0 1 0,0 0 0 0,0 0-1 0,0 0 1 15,0 0-1-15,0 0 1 0,0 0-1 0,0 0 0 16,0 0 1-16,0 0 1 15,0 0 0-15,0 0 0 0,0 0 1 16,-18 7-1-16,10-2 1 0,-1-5 0 16,-2 2 7-16,2 0 1 0,2-2-1 0,0-2 1 0,2 0-5 0,-6-5 9 15,6 4-7-15,2-3 2 0,1 1 1 16,0 1 0-16,-2-4 0 0,1-3-5 0,-2-5 9 16,1 9-7-16,2 0 6 0,1-2 2 0,-1 2-1 15,0-1 1-15,0-3-7 0,-1-10 10 16,3 9-9-16,3 1 9 0,-3-1 1 0,4-1-1 15,-1 3 1-15,4-6-9 0,8-16 10 16,-7 18-9-16,-1-2 9 0,2 1 2 0,-2-1-1 16,-1 5 0-16,1 1-9 15,-7 10-564 1</inkml:trace>
  <inkml:trace contextRef="#ctx0" brushRef="#br0" timeOffset="-113359.14">27201 11194 853 0,'0'0'0'0,"0"0"0"0,0 0 0 0,0 0 12 16,0 0 11-16,0 0-10 0,0 0-7 16,0 0 2-16,0 0 0 0,0-16 0 0,0 16 41 0,0-3 50 15,0-2-50-15,0 1-32 0,0 0 0 0,0 4 0 16,0-5 0-16,2 0 9 0,1-6 25 15,-1 8-24-15,0 1-15 0,0-3 1 16,-1 1-1-16,1 1 2 0,2-4 66 16,-4 7-52-16,0-4-15 0,0 4 0 0,0-3 0 15,0 3 0-15,0 0 5 0,0 0 18 16,0 0-18-16,0 0-8 0,0 0 0 0,0 0 0 0,0 0 0 16,0 0 4-16,0 0 0 0,0 0 1 0,0 0 0 15,0 0-8-15,0 0 2 0,0 0 0 0,0 0 0 16,0 3 10-16,0-3 2 0,3 2-1 0,-3-2 0 0,5 0-10 15,1 0 1-15,-1 2 1 0,2-1-1 0,0-1 10 16,4 2 0-16,-4 2 1 0,2-1 0 0,-2 3-11 16,-2-1 1-16,0 0-1 0,2 4 0 0,0-2 8 15,0 0 1-15,0-5-1 0,-3 1 2 16,1 4-11-16,2-1 1 0,0 1-1 0,2-2 1 0,2 2 6 16,-2-4 0-16,-4 4 0 0,2-1 1 0,3 1-9 15,1 2 1-15,-4-4 0 0,-3 2 0 0,-1 2 3 0,1 0 2 16,-3-8-1-16,-1 6 0 0,4 2-6 15,-2-2 1-15,-4 0 0 0,2-2 0 0,0 2 7 0,0 2 0 16,0 0 1-16,0-4 0 0,-5 4-8 0,-1 2 1 16,1-6-1-16,0 2 1 0,1-2 5 0,-3 2 1 15,2 0-1-15,-4-3 1 0,0 1-7 0,-1 4 0 16,-1-2 0-16,1 2 0 0,-3 1 4 0,-1 1 1 0,-2-6-1 16,0 2 1-16,0 4-6 0,2 1-1 0,4 2 1 15,-3-9 1-15,-1 2 5 0,2 1-1 0,0-1 1 16,1-2 0-16,0 2-6 0,1 0 1 0,1-2-1 15,-2-3 1-15,3 0 3 0,1 3 1 0,0-5-1 16,1 0 0-16,1 0-5 0,0 0 1 0,-1 0 0 16,3 0 0-16,3 0 1 0,-4 0 0 0,4-5 0 15,-5 3 1-15,2 0-5 0,3 2 2 0,-4-2-1 16,-3-1 0-16,2-1 3 0,1 1 1 0,1 1 1 16,3 2-1-16,-6-3-5 0,3 3 2 0,-1 0 0 0,4 0-1 15,-3 0 2-15,3 0 0 0,-2 0 0 0,2 0 0 16,-5 0-3-16,5 0 1 0,0 0 0 0,0 0-1 15,0 0 2-15,5 0 1 0,-5 0 0 0,2 0 0 16,1 0-4-16,1 3 2 0,-1-3-1 0,1 2 1 0,5 0 1 16,-2 1-1-16,3 2 1 0,1-1 0 0,-1 5-3 15,1 1 1-15,1-1-1 0,2-4 2 0,1 2 0 16,-3 2 0-16,0-5 0 0,2 1 1 0,2-1-3 16,0-3 1-16,-2-1-1 0,-7-1 1 0,6 1 0 0,-1-4 1 15,-1 4-1-15,-3-5 1 0,7 1-3 0,-1-5 2 16,-4 2-1-16,1-3 1 0,3 1-1 0,0 2 1 15,-3-4-1-15,1-1 2 0,0 0-3 0,1-1 1 16,-5-8-1-16,1 0 2 0,2 5-1 0,-1 2 0 16,1 0 1-16,-2-12 1 0,-2 10-3 0,-2 2 0 0,-3-2 1 15,2-1 0-15,1-3 0 0,-2 4-1 0,-4 6 0 16,-1-2 1-16,2-1-2 0,-2 1 0 16,-3 3 0-16,-2 4 2 0,0-4-1 0,1 2 0 0,1 0 1 15,-4 0 0-15,-3 3-1 0,0 3 0 0,1-3-1 16,-3 1 2-16,0-3-1 0,3-2 0 0,-1 4 1 15,-1-3-1-15,3 2-1 0,3 1 1 0,0-6-1 16,-2 6 1-16,0-3-1 0,2 2 2 0,2-1-1 16,-2 1 0-16,1 0 0 0,3 1-1 0,-2 1 0 15,-1 3 2-15,1 0-2 0,0-5 0 0,-1 3 0 16,5 2 1-16,-6 2-2 0,1-1 1 0,-1 3 0 16,2-4 0-16,-2 0 0 0,-2 0 0 0,0 2-1 0,2 1 1 15,-2 4-1-15,-1-3 0 0,-1 3 0 0,1 2 2 16,1 8-2-16,0-5 0 0,-2-3 0 0,1 4 0 15,1 2 0-15,0-1 0 0,-1 4 1 0,1 3-1 16,0-8-1-16,2-1 1 0,2 0-1 0,-6 2 1 0,4 6-1 16,2-3 1-16,-2-1-1 0,1-5 1 0,5-1-1 15,-1 4 1-15,0 2-1 0,2-2 1 0,4 2-1 16,1-4 2-16,2-5-2 0,2 0 1 0,7 2-1 16,-2-5 0-16,2-4 0 0</inkml:trace>
  <inkml:trace contextRef="#ctx0" brushRef="#br0" timeOffset="-103653.96">26820 6444 452 0,'0'0'0'16,"0"0"0"-16,0 0 0 0,0 0 0 0,0 0 1 0,18-17 0 16,-18 17 0-16,3-4-1 0,1 2 1 15,-1 1-1-15,1-1 1 0,-1 2 0 0,1 0 2 16,-1 0-1-16,-3 0 0 0,4-4-1 16,-1 1 2-16,-3 3-2 0,0 0 1 15,0 0 2-15,6 0 1 0,-6 0-1 16,0 0 1-16,-6 0-2 0,6 0 1 0,0 0-1 0,0 0 0 0,0 0 2 0,0 0 0 0,0 0 1 15,0 0 0-15,0 0-3 0,0 0 2 0,0 0-2 0,0 0 1 0,0 0 1 0,0 0 0 16,0 0 1-16,0 0 0 0,0 0-3 0,0 0 2 16,0 0-2-16</inkml:trace>
  <inkml:trace contextRef="#ctx0" brushRef="#br0" timeOffset="-97059.96">26529 6392 351 0,'0'0'0'0,"0"0"0"16,0 0 0-16,0 0 2 0,0 0 1 0,19 0 0 15,-15 0 0-15,-2-6-1 0,-1 3 0 0,-1 3 1 0,6 0-1 16,-6 0 7-16,0 0 0 0,3 0 0 15,-3 0 0-15,4 0-4 0,-4 0 1 16,5 1 0-16,-5-1 0 0,2 2 6 0,-2-2 0 0,0 0-1 16,0 0 2-16,2 6-7 0,-2-6 2 0,0 3 0 0,0-3 0 0,0 2 4 0,0-2 1 0,3 3-1 0,2 1 1 15,-3-4-5-15,3 0 0 0,1 0 0 0,3-5 0 16,3 1 0-16,2-5-1 0,-3 6 1 0,-6-6 1 16,0 5-3-16,-1 4 0 0,-4 0-1 0,0 0 1 0,0 0 0 15,-6 0 1-15,3 0 0 0,3 0 1 0,-4 0-4 16,4 0 2-16,-3 0-2 0,3 0 2 0,-4 0 3 15,4 0 0-15,0 0 0 0,0-3 1 0,4-2-4 16,-1-2 0-16,3-2 0 0,1 4 1 0,3-4 3 0,1 5 1 16,-2-1 0-16,-4 3 1 0,-2-1-6 0,1 3 2 15,1-4-1-15,-3 4 1 0,2-3 4 0,-1 1 0 16,1 2 1-16,-4 0-1 0,3-4-4 0,-3 4 0 16,2 0 0-16,-2 0-1 0,7 4 16 0,-5-4-1 15,-2 0 1-15,3 5 0 0,1-5-11 0,-4 0 0 16,3 7-1-16,-3-5 2 0,0 3 11 0,0 2 2 15,-3-1 0-15,-6 2 0 0,-3 3-14 0,-1-1 0 0,-3-1 1 16,-1-5 0-16,-1 1 12 0,4 2-1 16,2-7 1-16,1 0 1 0,2-3-14 0,0 3 1 15,1-4-1-15,2 0 0 0,3 3 11 0,3 1-1 16,-4-4 1-16,4-5 0 0,0 2-12 0,2 2 2 0,3 2-2 16,-1-8 1-16,5-1 13 0,0 5 1 0,-1 5-1 15,3 0 0-15,1-1-12 0,2-1-1 0,-1 1 0 16,-4 3 2-16,-2 0 8 0,0 0 1 0,0 0-1 15,0 3 1-15,0 1-12 0,2-4 1 0,-6 3-1 16,-3-3 2-16,2 7 6 0,1-2 1 0,1 3-1 16,-4-5 1-16,2 11-10 0,-2-5 2 0,-2 0-1 0,-2-2 0 15,-1 7 6-15,2-4 0 0,-8 1 0 0,-1-2-1 16,-2 1-7-16,1-3 2 0,3-3-2 0,-1-2 1 16,-1 5 3-16,-2-4 2 0,0-1-2 0,3-6 2 0,0 3-7 15,-5-3 1-15,2-1-2 0,4-7 2 0,1 3 7 16,0 0 1-16,0 0 0 0,4 4 0 0,1-2-8 15,3 2 1-15,1-1-1 0,0 3 1 0,1-4 7 16,3 3-1-16,1 2 1 0,1-1 0 0,2 3-8 16,3 0 1-16,-2 0 0 0,0 3 0 0,5 1 5 15,-2 5 1-15,-3-8-1 0,-2 3 1 0,0 3-7 16,-2 2 0-16,-3-2 0 0,0 0 1 0,0-2 1 0,-2 2 2 16,-4 0-1-16,-1 0 0 0,-2 2-5 0,0-4 1 15,0-1 0-15,-2-1 0 0,0 1 3 0,0-2 0 16,6-1 0-16,-3-2 2 0,6 1-7 0,-3-2 2 15,1-2 0-15,0-3 0 0,2 2 1 0,0 0 1 16,0 1 0-16,4-13 0 0,5-1-4 0,-4 4 1 16,2 2-1-16,-2-1 1 0,6 5 1 0,-1 4 0 15,-1 1 0-15,-2-1-1 0,-1 2-1 0,-3 2 0 0,1 0-1 16,-1 0 1-16,1 2 1 0,-1 2-1 0,-1-1 1 16,-2-3 0-16,7 4-3 0,-2 1 1 0,-1-5-1 15,-1 0 2-15,3 3 0 0,-1-1 0 0,-1 0 0 16,-4-2 1-16,0 0-3 0,0 0 1 0,3 0-1 15,-3 0 1-15,4 0 0 0,-4 0 1 0,0 0-1 16</inkml:trace>
  <inkml:trace contextRef="#ctx0" brushRef="#br0" timeOffset="-96336.52">25919 7206 1859 0,'0'0'0'0,"0"0"0"0,0 0 0 16,0 0 54-16,-20 21 0 0,17-17 0 0,-3 1 1 16,1 4-39-16,-4-2 2 0,0 3-1 0,-3-1 1 15,-2 5 44-15,2-5 1 0,1-2 0 0,2-7-1 16,2 0-44-16,2 0 0 0,-2 2 0 0,2-2 0 16,1-2 5-16,2-5-1 0,-1 2 1 15,1-8-1-15,2-4-11 0,3 1 0 0,3 2 1 0,1 0 0 0,2-2-10 16,-1-3 2-16,1 5-2 0,-3 7 1 0,-3 1-1 0,1-1 1 0,1 4-1 0,-2 3 0 0,6-2-2 15,-5-2 0-15,-4 4 0 0,2 4 0 16,-2 1 0-16,0 2 0 0,0 2 0 0,-2 5 0 0,-5 5-2 16,-2 1 0-16,0-6-1 0,-3 7 2 0,-1 5-1 15,3-4 1-15,-1-7-1 0,-1-2 1 0,0-1-3 16,3 0 2-16,-2-3-1 0,2-9 0 0,2 4 1 0,2-3 0 16,-2-2 0-16,2-8-1 0,5 4 0 0,1 1 0 15,1-1-1-15,2-9 2 0,1-2-1 0,-1-2 0 16,4 2 1-16,5-10 0 0,1 7 0 0,0 3 1 15,-4 4-1-15,-1 4 1 0,-2 3 0 0,-1 0 0 16,1 0 0-16,0 5 0 0,0 0 0 0,0 0 1 16,0 0 0-16,-4 5 0 0,6 0-1 0,-5 0 1 15,-1 3 0-15,-1-3 0 0,2 2 0 0,1 2 0 0,2-4 0 16,-4 2 0-16,1 5 0 0,-2-1 0 0,1-2 0 16,-3 1 0-16,0 1 1 0,2-2 0 0,0-6 0 15,-2-3 0-15,3 5 0 0,-3-5 0 0,6 0 0 16</inkml:trace>
  <inkml:trace contextRef="#ctx0" brushRef="#br0" timeOffset="-95739.73">26464 7285 1746 0,'0'0'0'0,"0"0"0"0,-25-5 0 0,13 7 39 16,1 1 0-16,0 1 0 0,-3-3 1 0,-7 7-25 0,2 0 1 0,3-1 0 0,-2 2 0 0,1 2 31 0,4-2 0 15,4-2 0-15,2-11 0 0,2 8-31 0,2-1 1 16,3-3-1-16,-4-3 1 0,6-1 7 0,1 1-1 16,-1-1 1-16,3-1 0 0,4-2-13 15,2-4 1-15,-1 2 0 0,4-7 1 0,1 6-6 0,-5 6-1 16,-3-4 1-16,0 4 0 0,-7 4-3 0,2 2 1 16,2 0-1-16,-4-2 2 0,1 3-5 0,-1-3 1 15,0 5-1-15,0-1 2 0,0 1-2 0,0-1 0 0,0 5 0 16,0-4 1-16,2 2-2 0,2 0 0 0,-4 2 0 15,0-4 1-15,0 0-1 0,1 1 0 0,1 1 0 16,0-4 1-16,-2 4-1 0,-4-2 0 0,3 2 0 16,-5-3 0-16,-1-4 0 0,-2 0 0 0,1 3 0 15,-1-3 0-15,-2 2 0 0,1 2 0 0,1-4 0 16,2-6 0-16,3 3 0 0,2 3 0 0,1-7 0 0,-1-2 0 16,4 0 0-16,1 4 0 0,1-2 0 0,3-2 0 15,3 2 0-15,1 0 0 0,0 5 0 0,-3-5 0 16,1 4 2-16,-2 5-1 0,-3-1 0 0,1-1 1 15,2 4-1-15,2-4 0 0,-4 0 0 0,2 0 1 16,-3 3 3-16,5 1 1 0,-4 1-1 0,2-5 1 16,-2 4-3-16,2-3 2 0,-1 3-2 0,-3 1 2 0,-1-1 3 15,0 1 1-15,-1 0-2 0,-1-1 2 0,0-4-3 16,-5 5 0-16,5-5-1 0,0 0 2 0,0 0 3 16,0 0 0-16,4 0 0 0</inkml:trace>
  <inkml:trace contextRef="#ctx0" brushRef="#br0" timeOffset="-95046.21">26654 6460 1407 0,'0'0'0'0,"0"0"0"0,0 0 0 0,0 0 46 16,0 0 1-16,0 0 0 0,20-12 0 0,-19 17-31 15,-1-5 1-15,0 0 0 0,4 0-1 0,-2 4 52 16,-2-4 0-16,1 3 1 0,-1 2-1 0,2 8-50 0,0-1 0 0,0-1 0 0,1 11 0 16,1 3-13-16,-1-2 1 0,1-4 0 0,3 9-1 0,-2-3-1 0,-1-4 0 0,-1 6 1 0,8 3-1 0,-1-4-5 0,-3 0 1 0,2 2 0 0,0 1 0 0,0 11-1 0,-2-3 1 0,-4-4 0 15,1 4 0-15,-2-5-9 0,1-2 0 0,1-9 0 0,1 5 0 16,2 1 2-16,-2-11 2 0,-1-4-2 0,-1 0 1 15,5-3-8-15,-3-5 0 0,0-3 0 0,-1-1 0 0,-4 0 5 16,0 0 1-16,3 0-1 0</inkml:trace>
  <inkml:trace contextRef="#ctx0" brushRef="#br0" timeOffset="-94345.96">26952 7371 992 0,'0'0'0'0,"0"0"0"0,-19 4 0 0,10 5 6 0,-2-2 2 0,1-2 0 0,-1-1 0 0,2-3-4 0,2 1 2 0,0-4 0 0,4-3-1 0,1 0 12 0,-1 1 1 16,-3 1 0-16,-1-6 0 0,2-3-8 15,1 1 0-15,-1 1 0 0,0-6 0 16,-1 0 7-16,3 4 0 0,1-4 0 16,0-4 1-16,2 8-9 0,2 5 1 15,2 0 0-15,-3-2 0 0,3 2 1 0,1 2 2 0,2-4-2 0,4 2 1 0,5-7-5 16,1 2 1-16,-1 1 0 0,9 2-1 0,0-1 1 0,-2 1 1 16,-4 0-1-16,0 6 1 0,3 3-3 0,-3 3-1 15,-7 1 1-15,1 4 1 0,-1 1 0 0,-3 2 1 0,-6 1 0 16,-3 9 1-16,4-3-3 0,-2-2-1 0,-4-1 1 15,-2 5 0-15,1 6-1 0,-1-1 1 0,-1-8-1 16,-2 1 2-16,2 1-2 0,-1-5-1 0,-2-3 1 16,-8 0-1-16,2 3 6 0,3-6 1 0,-1-4 0 15,-4-2 0-15,0 1-4 0,2 1-1 0,-2-8 1 16,-3-3 1-16,4 2 2 0,3 1 1 0,-2 1 0 0,-4-13 1 16,6 4-6-16,5 3 2 0,0-2-1 0</inkml:trace>
  <inkml:trace contextRef="#ctx0" brushRef="#br0" timeOffset="-92981.72">26965 7326 1281 0,'0'0'0'0,"0"0"0"0,0 0 0 15,0 0 20-15,0 0 2 0,-13-20-1 0,13 17 0 0,0 3-10 0,0-2 1 0,0-1-1 0,0-5 0 16,0 3 23-16,2-2 1 0,0 0-1 0,1-5 1 0,6-2-20 0,2 0-1 0,-1 7 1 0,3-2 1 0,2 0 5 16,0 2 0-16,-3-2 1 0,-9 9 0 0,3-5-11 15,-1 5 0-15,0-4 1 0,1 4 0 0,-6 4-3 0,0 1 0 16,0-1 0-16,1 1 1 0,-1 2-4 0,-1 2 0 16,-6-4 0-16,-4 6 1 0,-5 6-1 0,0-1 1 0,0 0 0 15,-1-6 0-15,3 5-3 0,1-3 1 0,-1-3-1 16,2-9 2-16,5 5-1 0,1 0 1 0,1-5 0 0,2 0-1 15,-1-3-1-15,2-1 0 0,1 1 1 0,-3-1-1 16,2-1 1-16,-1-2 0 0,1-5 1 0,2-10-1 0,5-2-1 16,2 11 0-16,0 1 0 0,-1 2 0 0,3-3 2 15,-1 3 0-15,-1 1 0 0,-5 5 1 0,3 3-3 16,1 1 1-16,-3 1-1 0,-3 3 1 0,2 1 0 16,0 0 1-16,-2 3 0 0,-2 0 0 0,0-1-1 15,2 4-1-15,0-1 1 0,0 1-1 0,0 7 3 0,-1-1 0 16,-3-10-1-16,0 2 1 0,3 3-2 0,-1-6-1 15,-3-3 1-15,-1 1 0 0,3-3 2 0,3-1 0 16,-5 0-1-16,1-1 2 0,0-3-3 0,1 1 0 16,-1-1 0-16,3-5 0 0,-6 1 3 0,1-5 1 15,-1 4 0-15,5-8 0 0,2 1-3 0,2 2-1 16,0 2 1-16,3 1 1 0,1 0 5 0,2 1 2 16,3 1-1-16,1 6 1 0,4-6-7 0,-2 4 1 15,-1-1 0-15,1 6 1 0,5 0 6 0,-1 0 0 0,-8 4 1 16,-1 1 0-16,2-3-7 0,-2 0 0 0,-4 5 0 15,-5-4 0-15,2 6 5 0,-1-4 1 0,-1-1 0 16,-1 1 0-16,-1 2-6 0,0-2 0 0,-1-1 0 16,-1-1 0-16,1 3 5 0,-1-1-1 0,2 2 1 15,-3-4-1-15,1-3-5 0,1 0 0 0,-1 0 0 16,1 2 1-16,-1-2 4 0,1-2 0 0,-1-1 1 16,1-2-1-16,1 1-5 0,0 1 1 0,2 3-1 15,-2-6 1-15,2 3 3 0,0-1 1 0,0 1-1 16,0-1 0-16,2 3-5 0,0-3 1 0,0-1 0 0,-2 5 0 15,0-4 2-15,0 4 0 0,3-5 0 0,-3 5 1 16,4 0-4-16,-4 0 0 0,0 5-1 0,0-5 1 16,3 5 1-16,-1-1 0 0,0 0 0 0,-2-1 1 0,0 2-4 15,0 2 1-15,0 2 0 0,0-4-1 0,0 2 3 16,0 2 0-16,0-7 0 0,-4 3 1 0,1 2-4 16,1-1 1-16,-1-3 0 0,-1 2-1 0,0-5 1 15,3 4-1-15,1-4 1 0,-6 2 1 0,3-2-4 16,3 0 2-16,-4 0-1 0,4 0 1 0,0 0 0 15,2-6 1-15,0-2-1 0,0 4 1 0,1 2-3 16,1-1 2-16,-1-4-2 0,3 0 2 0,1-2-1 0,1 2 1 16,-1 2-1-16,-1 1 1 0,1 1-2 0,2 1 0 15,-6-2 1-15,1 4-1 0,-4 0 1 0,5-3 0 16,-5 3-1-16,0 7 2 0,0-7-3 0,0 2 1 16,0 1 1-16,-5 4-1 0,-2 5 1 0,0 1-1 15,1-1 0-15,-1-5 1 0,2 2-2 0,0 0 0 16,-1-6 0-16,1 3 2 0,2-3-2 0,1-1 1 0,2-2 1 15,-4 3-1-15,4-3-1 0,-3 4 1 0,3-4-1 16,-4-4 0-16,2 1 0 0,1 1 2 0,1 2-2 16,-4-9 1-16,2 2 0 0,2 2-1 0,0 1 0 15,0-1 0-15,2 2 1 0,-2 3 0 0,4-4-1 16,-4 2 2-16,0-1-2 0,0 3 0 0,0 0 0 16,0 0 1-16,5-5-2 0,-2 1 1 0,1 4 0 15,0-2 0-15,1-3-1 0,2 1 2 0,0 1-2 0,0-1 1 16,0 1-1-16,-2 1 1 0,1-1 1 0,-6 3-1 15,1-7-1-15,1 5 1 0,-2 2-1 0,0-4 2 16,0 4-2-16,0 0 1 0,-3 0-1 0,-4 0 1 16,1 4 0-16,-3-4-1 0,2 3 0 0,-1 3 1 0,-3-1-1 15,2 5 1-15,0-4 0 0,1-1 0 0,-1 4-1 16,2 0 0-16,0 1 0 0,1-3 1 0,-1 6-1 16,-2-1 1-16,-1 0-1 0,-4 8 1 0,0 9-1 15,-2-4 0-15,-5 5 0 0,-2 9 0 0,-2-4 1 16,-1 4-1-16,-6-3 0 0,0 1 1 0,4 4-1 15,0-4 0-15,-4 2 0 0,0-1 2 0,4 4-2 0,3-12 0 16,0 2 0-16,3-2 0 0,2-5 0 0,4-1 0 16,2-4 1-16,2-5-1 0,1-2 0 0,2-6 0 15,4-2 0-15,2 2 0 0,-1-3-1 0,4-4 1 16,0 0 0-16,7-11 1 0,4-1-1 0,-1-1 0 16,3-2 0-16</inkml:trace>
  <inkml:trace contextRef="#ctx0" brushRef="#br0" timeOffset="-92665.54">26973 7371 2035 0,'0'0'0'0,"0"0"0"0,0 0 0 0,0 0 51 0,0 0 0 0,0 0 1 16,0 0 0-16,16 16-36 0,-12-3 1 0,-1-5 0 15,1 10 1-15,-1 10 45 0,1 0 0 0,1 2-1 16,4 9 2-16,0-6-46 0,0-3 0 0,1 2 0 0,1 0 0 16,1 4-8-16,2 1 2 0,4 0-2 0,-2 2 1 0,0 0-4 15,-2-4-1-15,-2-2 1 0,0-1 1 16,-1-4-8-16,-4-5 0 0,-2-2 0 0,-3-3 0 15,0-6 0-15,0-3 0 0,-2 0 0 16,0-1 0-16,-2-2-3 0,-3-3 0 0,-2-3 1 16</inkml:trace>
  <inkml:trace contextRef="#ctx0" brushRef="#br0" timeOffset="-92115.09">26592 8239 1545 0,'0'0'0'15,"-17"5"0"-15,3-5 0 0,1 3 21 0,1-3 2 0,-7-3-1 16,1-6 0-16,6 6-10 0,1-1-1 0,-1-3 0 16,-2-2 1-16,1 4 25 0,3-2 0 0,1 0 1 0,-2-5 0 15,2 5-24-15,2 0 2 0,2-2 0 0,1-4-1 0,3 3 1 0,1 5 1 0,3-4 0 0,-1 5 0 0,3-6-8 0,1 1 1 0,2 0-1 0,10-5 1 0,3-2-7 0,0 0 2 16,1-1-1-16,13-1 1 0,0 4-2 16,-5 5 0-16,-5-1 1 0,-2 5-1 0,0 1-3 0,-4 4 0 15,-5 4 0-15,2 3 1 0,-2 3-1 0,-5 1 0 16,-5 1 0-16,-3 7 0 0,-1 1 0 0,-1-1 1 15,-7 4 0-15,3-2 1 0,-4 5-2 0,-3-1 1 16,-2-2 0-16,2 2 0 0,3-4 1 0,0-6 2 0,0-4-1 16,-3-2 0-16,-1 5 0 0,1-2-1 0,-2-8 0 15,3-1 1-15,-1 3 2 0,0-10 0 0,-1-3 0 16,3 0 1-16,4 0-3 0,1 0 1 0,0-5 0 16</inkml:trace>
  <inkml:trace contextRef="#ctx0" brushRef="#br0" timeOffset="-91533.25">27250 8251 1569 0,'0'0'0'0,"0"0"0"0,0 0 0 0,0 0 31 0,-21 5-1 0,14-3 0 0,2 0 2 0,-4 5-19 0,-3-4 1 16,1 3-1-16,0-3 2 0,1-3 26 0,-1 0 2 16,1-5 0-16,1 0-1 0,4-1-26 0,1 3 0 0,1-1-1 15,1-8 2-15,0 0 10 0,0-1 0 0,1 1 0 16,2-11 1-16,3 9-16 0,1-2 2 16,4 0-1-16,3 2 1 0,2-3-8 0,0 1 1 15,1 5 0-15,-1-1 0 0,0 3-3 0,0-1 1 0,2 1-1 16,1 5 2-16,3-8-5 0,-1 2 1 0,1 4 0 15,-3 3 1-15,1 1-2 0,-2 2 1 0,-4 2-1 16,0 5 1-16,3 2-2 0,-5-1 1 0,-6 3-1 16,-3 8 2-16,-1 2-2 0,-1-7 1 15,-3 9-1-15,1-3 1 0,3 6-1 0,-6-3 1 0,-1 0-1 0,2 0 1 16,0-2-1-16,-2-4 1 0,-2-1-1 0,-3 0 1 16,1 0 0-16,0-4 2 0,-3-3-2 0,-2-2 1 0,-1 0-1 15,-1-3 0-15,0-4 0 0,4-4 2 0,-3 4 2 16,-1-7 2-16,2-2-1 0,-1-7 0 0,2 4-1 15,5-4-1-15,-1-5 1 0,4 2-1 0,0-2 8 16,5 3-1-16,4-1 0 0</inkml:trace>
  <inkml:trace contextRef="#ctx0" brushRef="#br0" timeOffset="-90767.32">26721 8059 1431 0,'0'0'0'0,"0"0"0"0,0 0 0 0,0 0 48 15,0 0 0-15,0 0 0 0,0 0 0 0,-16 16-31 16,6-11 0-16,1 1 0 0,2 2 0 0,-2 1 37 0,-2-2 0 16,1 0 1-16,-1-1 0 0,1 4-38 0,1-1 1 0,0-2-1 0,2-7 1 15,3 2-15-15,1 1 1 0,-2 1-1 0,-1-8 1 0,1 1-2 0,0-1 0 0,3 2 0 0,-2-5 2 0,3-1-7 0,-1-1 2 0,0-3 0 0,4-3 0 0,5 1 0 0,-2-3 0 0,2 3 0 0,0 1 0 0,8-2-13 0,-3 4 2 16,-2 4-2-16,-3 2 2 0,1 1 3 0,0 4 1 15,1 0 0-15,0 0 0 0,-2 0-6 0,-2 0-1 0,1 0 1 16,-3 5-1-16,1 1 6 0,-1 1 0 0,-1-2 0 16,-4 2 0-16,-1 4-1 0,-1-8 0 0,1 6 0 15,-3 3 1-15,-4 2 2 0,-3-3 0 0,-1-4 1 16,-2 0 0-16,1 2 5 0,0-6 0 0,1-3 0 16,2 7 0-16,0-7-1 0,-1 0 1 0,1-7 0 15,1 7 0-15,6-1 1 0,0-5 0 0,-1 1 0 16,3 1 0-16,1-1 0 0,0 0 0 0,1 1 0 15,2-3 0-15,3 2 2 0,-1 0 2 0,1 1-2 16,0 1 1-16,4-3-1 0,3 3 1 0,-2-1-1 16,7-3 0-16,5 6 4 0,-4 1 1 0,-4-6-1 0,-4 12 1 15,-1-6-2-15,-1 0-1 0,-7 0 0 0,2 1 2 16,-2 6 5-16,0-1 1 0,-2 1-1 0,-3 0 0 16,-2 3-4-16,-2 1 1 0,-1-1-2 0,-4 5 2 0,1 2 9 15,3-1 1-15,-3-7-1 0,1 0 1 0,1 1-9 16,4-3 1-16,0-3 0 0,2-3 0 0,0-1 7 15,-1 0 1-15,3 0 0 0,3 0 0 0,-4-1-8 16,3-6 0-16,-1 3 0 0,4-6 0 0,1-3 7 16,1 3 1-16,-3 3 0 0,-1-2 0 0,2-2-8 15,0 1 0-15,0 1 0 0</inkml:trace>
  <inkml:trace contextRef="#ctx0" brushRef="#br0" timeOffset="-89685.54">26042 8211 1595 0,'0'0'0'0,"0"0"0"15,0 0 0-15,0 0 42 0,0 0 0 0,0 0 1 16,0 0 0-16,0 0-28 0,0 0 1 0,-21-4 0 0,16 8 1 15,-6 4 44-15,0-1 1 0,-1 2 0 0,-9 7 1 0,0 2-46 16,5-1 0-16,2-8 1 0,3-4 0 0,2 4 8 16,2-5 0-16,4-3 0 0,-3-1 1 0,3-1-15 0,3 1 0 0,-4-4 1 0,4 1 0 0,0-4-8 0,4-2 0 15,-2-2 1-15,8-10 0 0,8 2-3 0,1-1 1 0,-1 5 0 0,0-8 0 0,1 12-3 0,-3 1 1 0,-4 1-1 16,2 0 0-16,4 2 0 0,0 5 0 0,-10-1 0 0,1-1 0 0,2 8-1 16,-2-1 0-16,-4-1 0 0,-1 0 0 0,1-1 0 15,0 3 0-15,-1 1 0 0,-4 2 0 0,1-1 0 0,3 1 0 16,-2-4 0-16,-4-1 0 0,-2 3 0 0,1 4 0 15,-1-2 0-15,-3 0 0 0,-5 0 0 0,-2 0 0 16,0 0 0-16,3-5 1 0,2-2-1 0,0 0 0 16,-1 0 0-16,-1 0 0 0,4 0 0 0,2-2 1 0,0-5-1 15,-1-3 2-15,3-1-2 0,1 0 1 16,2 3-1-16,0-8 1 0,5 0 1 0,4 7 0 0,0-1 1 16,2-1-1-16,6 2-1 0,3 0 1 0,-8 2-1 15,0 4 2-15,1-1 2 0,1 4 1 0,-4 0-1 16,-4 4 1-16,1-4-3 0,-2 2 2 0,-5 1-1 15,0 2 1-15,2 1 3 0,0 1 0 0,-2-4-1 16,-4 4 1-16,0-1-2 0,1 1-1 0,-1-4 1 16,-1 6 0-16,-2-2 4 0,0 2 1 0,0 0 0 15,-2-6 0-15,2 1-4 0,2 3 0 0,-2-4 0 16,0-5 1-16,3 1 4 0,1 1 0 0,-1-4 1 16,1 1-1-16,1-1-4 0,0 1 0 0,0-3-1 0,2-1 1 15,0-5 2-15,0 3 2 0,2-3-2 0,0-6 1 0,7 1-4 16,-4 3-1-16,2 1 1 0,-2 4 1 0,6 2 0 15,-2 4 1-15,-2 1 0 0,-4 2 0 0,1 5-4 16,-1-1 1-16,-1-1 0 0,2 6 0 0,-3 0 1 16,1 0 0-16,0 1 0 0,-2 3 0 0,0 4-2 15,0-4 1-15,0 2-2 0,-4-2 2 0,1 3 0 16,-1-6 2-16,-1-1-1 0,-2-6 1 0,0 8-4 16,0-2 2-16,-2-4-2 0,-2-1 2 0,3-3-1 15,-1 1 0-15,0 2 1 0,2-4-1 0,-4-4-1 16,3 1 0-16,-1-1 0 0,0 2 0 0,4-1 1 0,1 1 0 15,1-1 1-15,-3-1-1 0,3 4-1 0,3 0 0 16,0-3 0-16,0-5 0 0,2 5-1 0,1 3 2 16,1-4-1-16,1-3 1 0,5 2-2 0,1 2 1 15,0 3-1-15,1-4 0 0,0-3 0 0,1 5 0 16,-6 2 0-16,-2 0 1 0,-1 2-2 0,-3 2 0 16,-1 1 0-16,0 0 2 0,0-1-2 0,0 1 0 0,-1 2 1 15,-7 0-1-15,0 4-1 0,-3 1 1 0,2 2-1 16,-3 5 2-16,0-1-2 0,1 3 1 0,0-7 0 15,4-5 0-15,2 3 0 0,0-3 0 0,-2 0-1 16,-2 1 1-16,0-3-1 0,0 2 1 0,0-4 0 16,-1 1 0-16,-4 1-1 0,3-4 0 0,4-3 0 15,5-3 1-15,-3-4 0 0,1 1-1 0,1 1 0 0,3-4 0 16,-4-3 0-16,3 1 0 0,-1 3 0 16,4-8 0-16,3 0 1 0,-2 4-1 0,6 1 0 0,-3 1 0 15,1 4-1-15,-6 3 1 0,5 1 0 0,-1 0 0 16,0-3 0-16,1 3 1 0,1 0-1 0,-2 1 1 15,0 1-1-15,1 1 0 0,-1 1 0 0</inkml:trace>
  <inkml:trace contextRef="#ctx0" brushRef="#br0" timeOffset="-88652.94">25532 8321 1997 0,'0'0'0'0,"0"0"0"0,0 0 0 0,0 0 44 16,0-22 1-16,0 13 0 0,0-5-1 0,0 5-28 15,0 0 1-15,0 4-1 0,0-2 1 0,0 5 34 16,0-3 1-16,0 1-1 0,0 4 1 0,0-3-35 16,0 3 0-16,2-4-1 0,-2 4 2 0,0 0 8 0,0 0 0 0,4 0 0 0,-4 0 0 0,3 0-14 0,1 4 0 15,-1-4 1-15,1 1 0 0,1 3-11 0,0-1 1 0,2 1-1 0,-5-1 0 0,0 3-1 0,-2-1 2 0,2 0-2 16,-2-5 1-16,5 4-2 0,-5-4 0 0,0 0 0 0,0 0 0 0,0 0 0 15,0 0 0-15,0 0 0 0,0 0 0 0,0 0-1 16,0 0 1-16,0 0-1 0,2-5 1 0,-2-1-1 16,0 1 1-16,0 0-2 0,0-2 2 0,0 0-1 15,0 3 0-15,0 4 0 0,0-3 0 0,0 3 0 16,0 0 0-16,0 0 0 0,0 0 1 0,-6 3-2 16,6-3 1-16,-3 4 0 0,3-4 0 0,-2 5 0 15,2-2 0-15,0 1 0 0,-2-1 1 0,-1 3-1 16,-1-1 1-16,3-1-2 0,-1 3 2 0,0-2-1 0,2 0 1 15,-5-5-1-15,-1 0 1 0,1 0 0 0,2 0 0 16,3 0 0-16,-6-10 0 0,3 3 0 0,1 3 0 16,-2-3 0-16,1-4 0 0,3 3 0 0,0-1 0 15,0 5 0-15,0-4 1 0,3 1-1 0,1 3 0 0,1-1 0 16,-1-1 1-16,5 3 1 0,-1 3 0 0,1 0 0 16,-2 0 0-16,0 3-1 0,2 1 1 0,-2-2-1 15,-3 7 1-15,-1-2 0 0,1 3 2 0,-2 1-1 16,-1 1 0-16,1 0 0 0,-2-1-1 0,-3 1 0 15,-6 2 1-15,0 2 2 0,0-4-1 0,0-6 1 16,-1 1 0-16,1-2-1 0,0 0-1 0,0-5 1 16,0 2 0-16,1 0 2 0,1-2 0 0,3-2 0 15,1 0 1-15,1 0-3 0,0-3 1 0,0 2-1 16,2-1 1-16,0-5 1 0,0-3 1 0,4 2 0 16,5-10 0-16,6-1-3 0,3 7 1 0,0 2-1 0,-1-4 2 15,3 7-1-15,-3 6 1 0,-1 3 0 0,-3-4-1 16,3 8-1-16,-4 1 0 0,-3 0 0 0,-2 0 1 15,-2 4-2-15,-1 2 2 0,-4-1-2 0,-2-1 2 0,-2 0-3 16,-1 0 1-16,-2 3 1 0,-4 6-1 0,3-3 2 16,-3-2-1-16,-1-3 0 0,-11 11 1 0,3-1-2 15,4-10 1-15,-1-4-1 0,-3 1 2 0,4-4 0 16,4-5 1-16,-2 1-1 0,0 1 1 0,3-7-3 16,4-2 2-16,2-4-1 0,3-1 1 0,-1 2 0 15,1-2 1-15,4-4 0 0,5-6-1 0,5 1-1 16,4 7 0-16,2 2 0 0,-6-7 0 0,4 9 0 0,-2 5 1 15,0-1-1-15,0 1 2 0,0 7-3 0,-3 6 1 16,-4-1-1-16,-4-1 2 0,3 4-1 0,-1 1 1 16,-3 2-1-16,-4 3 2 0,0 3-3 0,2 4 0 15,0-3 1-15,-3 5 0 0,-1-4 0 0,1-5 0 16,-3-1 0-16,1-5 0 0,0-1-2 0,-1 2 2 0,-1 0-1 16,0-5 0-16,0 1 1 0,-1-2-1 0,-5-3 0 15,-3 4 2-15,-1-2-3 0,4-4 2 0,-1-2-2 16,2-3 1-16,0 6-1 0,3-6 2 0,2-2-1 15,3 0 1-15,2 0-2 0,1 0 0 0,1 1 0 16,1-1 2-16,3 5-2 0,1-1 1 0,2-4-1 16,0-3 2-16,4 0-2 0,1-1 0 0,1-1 1 15</inkml:trace>
  <inkml:trace contextRef="#ctx0" brushRef="#br0" timeOffset="-88154.07">25795 7363 1871 0,'0'0'0'0,"0"0"0"15,0 0 0-15,0 0 52 0,-16 17 0 0,9-19-1 0,2 1 2 0,0 2-36 0,-1 1 0 0,3-2-1 0,-1-3 2 16,1 1 51-16,1-2-1 0,0 1 1 0,0-2-1 0,2-4-50 0,2 4 0 0,0-2 0 0,0-2 0 0,3 2-14 0,2-4 1 0,0 2-1 15,2 1 2-15,2 2-3 0,-3 3 1 0,-1 3-1 16,-1-4 2-16,-3 4-6 0,1 0-1 0,-1 4 1 16,1-3 0-16,-2 3 0 0,-2 0 0 0,0-4 0 15,3 3 1-15,-1 1-10 0,0 1 1 0,-1-2 0 16,-1-3 0-16,4 2 2 0,-4 2 1 0,0-4 0 0,0 0 0 16,0 3-4-16,0-3 0 0,-7 4 0 0,3-3 0 15,4-1 3-15,-3 4 0 0,3-4 1 16,-4 2 0-16,4-2-1 0,-3-4 0 0,3 4 1 15,-4 0 0-15,4 0 0 0,2-3 2 0,0-1-1 0,3-3 1 16,6-2 0-16,1 1-1 0,0 0 1 0</inkml:trace>
  <inkml:trace contextRef="#ctx0" brushRef="#br0" timeOffset="-87770.13">26509 7259 1520 0,'0'0'0'0,"0"0"0"15,-17 0 0-15,8 0 23 0,2 3 0 0,0-1 0 0,0 2 0 16,0 4-12-16,-2 1 2 0,-3-4-2 0,-1 3 1 16,4-3 21-16,1 2 0 15,-1 2 0-15,-4 3 1 0,1-3-21 0,3-4 2 0,2-1-1 16,0-8 1-16,4 4 6 0,3 0 2 0,-6 0-1 16,3-5 1-16,1 1-12 0,2-3 0 0,0 4 0 0,2-10 2 0,1 1-7 0,3 0 2 0,-1 1 0 15,6-5 0-15,3 4-4 0,0 7 2 0,2-1 0 16,-4-2-1-16,-1 4-1 0,-1 4 0 0,-3-3-1 15,-3 3 2-15,-1-4-3 0,1 4 1 0,-4 0 1 0,3 4-1 16,-1 1-2-16,-2 2 2 0,-2-4-1 0,-1 6 0 0,-4-2-1 16,0 6 1-16,0 1 0 0,-2 2 0 0,0-1-1 15,2 3 0-15,2-9 0 0</inkml:trace>
  <inkml:trace contextRef="#ctx0" brushRef="#br0" timeOffset="-86721.95">25116 9157 1545 0,'0'0'0'0,"0"0"0"0,0 0 0 15,0 0 23-15,-18 2 1 0,17 1-1 0,1-3 2 0,0 4-14 16,0-1 2-16,0-3-1 0,0 0 0 0,-6 6 24 0,3-6 0 0,-1 3 0 0,1-3 1 16,-1 2-22-16,4-2 0 0,-5-2 0 0,1-1 1 0,3-3 5 0,-1 3 0 0,2-1 1 0,0-5-1 0,2 2-10 0,-1 2 0 0,1 2 1 0,2-6-1 0,1-2-4 0,2 1 1 0,2 1-2 15,8-7 2-15,5 2-3 0,1 5 0 0,-9 0 1 0,3-5-1 0,1 11 0 0,-6 1 1 0,-3 0-1 16,-2 1 1-16,2 2-3 0,0 1 2 0,-2 0-2 16,-7-2 1-16,2 5 3 0,-4 2 0 0,-2 0 0 15,-1 0-1-15,-2 2-1 0,-2 2-1 0,-1-1 1 0,-8 4 0 16,2 6 3-16,2-1 0 0,-2-5 0 0,-10 7 1 15,10-7-3-15,3-2-1 0,1-1 1 0,3-6-1 16,2-1 4-16,2-4 2 0,0-4-2 0,3 1 1 16,0 1-5-16,2-1 2 0,2-6 0 0,0 0-1 0,3-2 5 15,0-1-1-15,0 3 0 0,1-3 1 0,3 0-4 16,-1 6-1-16,-1 3 1 0,-5-2 0 16,4 1 3-16,1 4 1 0,-2 4-1 0,-3 1 2 0,-1-3-6 15,-1 5 1-15,0-2 0 0,2 5 1 0,2-1 1 16,-1 4 1-16,-3-5-1 0,-3 1 1 0,3 3-5 15,3 3 2-15,-3-7 0 0,-5-2 0 0,1-3 3 0,4-3 0 16,-3 5 0-16,-1-3 0 0,1 0-3 16,-1 1-1-16,1-3 1 0,3 0 0 0,-6-7 4 0,3 6 0 15,3 1 1-15,-4-4 0 0,4-5-5 0,2 1 0 16,0-5 0-16,1-4 1 0,5-3 3 0,2 1 1 16,-1 3-1-16,5-1 0 0,4 6-4 0,-4 4 1 15,-4 0-2-15,1-2 2 0,1 6 2 0,1 3 0 0,-3 0 0 16,-4-4 1-16,1 6-5 0,-2 1 1 0,-3 1 0 15,-1 1-1-15,1 4 2 0,-2-2 0 0,-2 0 0 16,-1-3 1-16,-1 3-3 0,1 3-1 0,-1-1 1 16,-3 1-1-16,-2 3 3 0,1-4 0 0,-1-6 0 15,0 4 0-15,-3 2-3 0,5-2 1 0,1-7 0 16,-1-4-1-16,4 4 2 0,3 0 1 0,-6 0 0 16,3-7 0-16,1 0-4 0,2 2 2 0,0-2-1 15</inkml:trace>
  <inkml:trace contextRef="#ctx0" brushRef="#br0" timeOffset="-85723.72">24497 11240 1960 0,'0'0'0'0,"0"0"0"0,0 0 0 0,-23 12 50 0,16-8 1 16,3 1-1-16,1 4 1 0,-1 0-34 0,3-1 0 0,-3-1-1 15,1 2 2-15,1 5 49 0,0-3 0 0,-2-4 0 16,1-2 1-16,-2 2-50 0,-1 2 0 0,3-2-1 15,-1-7 1-15,-1 2-7 0,0 1 0 0,1-1 0 16,1-4 0-16,-1-1-4 0,1 1 0 16,-3 2-1-16,1 0 2 0,0-7-8 0,1 2 0 15,2-2 0-15,2 1 0 0,2-4 0 0,2-1 0 0,1-1 0 0,-1 1 0 0,3-1-3 16,0-2 1-16,0 3-2 0,2 1 2 16,3 3 0-16,-2-2 0 0,-2 4-1 0,-8 5 1 0,3 2-4 15,-3-2 1-15,5 8-1 0,-3 3 1 0,-4 1 0 16,1 1 1-16,1-1-1 0,1 4 2 0,-1 10-3 15,-1-5 2-15,-3-3-1 0,2-4 1 0,2 7-1 16,0-9 2-16,0-3-1 0,-1-4 1 0,1 1 0 16,1-1 1-16,-1-5-2 0,0 0 2 0,-5 0 0 0,5 0-1 15,0 0 1-15,-2-5 0 0,2-2 1 0,-2-6 1 16,-1 3 0-16,-2-10 0 0,-1 3-1 0,3-3 1 16,3 5 0-16,0 1 0 0,5-2 0 0,2 3 0 15,-2 3 0-15,1 1 0 0,-1 2 0 0,0 3 0 16,-1 1 0-16,-1 1 0 0,3 2 1 0,1-3 0 0,0 1 0 15,-2 4 1-15,-1 1-1 0,-4-3 1 0,5 4-1 16,2 5 0-16,-4-2 2 0,1 3 2 0,-4-1-1 16,-2 5 1-16,0 7-3 0,1-3 1 0,-1 1 1 15,-2-7-1-15,-1 8 3 0,2-3 0 0,-3-4 0 16,5-12 1-16,-1 5-3 0,0-1 1 0,2-5-1 16,-2 0 1-16,-1-4 0 0,1 1 2 0,2 3-1 15,0-5 0-15,0-6-1 0,0 0-1 0,0-1 1 16,2-4-1-16,1-1 1 0,1 1 0 0,-1 2 0 15,3 2 0-15,-1 1-1 0,2 6 0 0,-2 1 0 0,-1 2 0 16,-1 1 1-16,1-1 0 0,-1 0 0 0,-3 2 0 16,6 4-1-16,-5-1-1 0,1 2 0 0,0 6 2 15,5 3-1-15,-3 0 1 0,-1-2-1 0,-5 4 2 16,2 2-3-16,2 1 1 0,-2-6-1 0,-2-6 2 16,-1 0-2-16,1 0 1 0,2-4 1 0,0-3-1 0,0 0 0 15,0 0-1-15,0 0 1 0,0 0-1 0,0 0 1 16,0-5 2-16,0-2 0 0,0-4-1 0,4-3-1 15,-1-2 0-15,2 4-1 0,-3 0 2 0,3-1 1 16,1 5 0-16,-5 2 0 0,-2 3 1 0,1 3-3 16,0 0 1-16,0 0-1 0,0 0 1 0,-6 3 0 0,6-3 1 15,-5 4-1-15,0-1 2 0,-2 8-3 0,0 0 0 16,0-3 0-16,-2 5 1 0,-2 8 1 0,2-2-1 16,2-3 1-16,2-7-1 0,2-2-1 0,1 2 0 15,-2-2 1-15</inkml:trace>
  <inkml:trace contextRef="#ctx0" brushRef="#br0" timeOffset="-84990.86">23880 11395 1796 0,'0'0'0'0,"0"0"0"0,0-28 0 0,3 15 51 16,1 4 0-16,-3 2 1 0,1-5-1 0,2 2-34 0,-3 6 0 0,-1 4 0 0,0 0 1 15,0 0 57-15,0 0 0 0,0 0 1 0,2 5 0 0,-2-1-58 0,0 1 0 16,0-1 0-16,-2 8 0 0,-3 9 5 16,-2 2 1-16,0 0-1 0,-4-2 2 0,10 2-14 0,-3-7 2 0,1-6-1 15,1-3 0-15,0-2-11 0,2-1 1 0,0-4-1 0,2-4 0 0,-2 4 0 16,3-5 0-16,-3 2 0 0,6-8 0 0,-1-1-2 0,4-4 1 16,0-3-1-16,5-13 1 0,3 11-1 15,-1 3 1-15,-3 2-1 0,-1-1 1 0,0 1-4 0,-5 5 1 16,2 4 0-16,0 0-1 0,-6 4 1 0,3-2 1 15,-1 3-2-15,0 2 2 0,1 0 0 0,-1 0 0 16,-5 0-1-16,3 7 1 0,1-4 0 0,-4 3 0 16,2-1-1-16,-2 7 2 0,0 8-1 0,0-1 1 0,-2-1 0 15,-7 4 0-15,0 5 0 0,2-6-1 0,0-5 1 16,2-6 0-16,-4 3 0 0,6-5 1 0,-6-2 0 16,0-3 0-16,4-3-1 0,3-3 1 0,-3-3 0 15,3 1 0-15,0-4 0 0,0 1 0 0,2-3 0 16,2-8 0-16,2-4 0 0,1-2 0 0,2 2 0 15,4 0 0-15,-1-3 1 0,1 8 0 0,1 4 0 16,4 6 0-16,-4-3 1 0,-1 4-1 0,-4 3 0 16,0 3 0-16,0 1 1 0,-2 3 1 0,2 4 1 15,-3-2-1-15,-2 3-1 0,-1 0 1 0,3 1-1 16,-1 3 1-16,1 6 2 0,-2 1-1 16,0-3 1-16,-2 9 0 15,-2-2-1-15,-2-2-1 16,-3-5 0-16,0-6 2 0,0 1 2 0,2-4 1 0,-4-2-2 15,-2-1 2-15,-1-1-3 0,1-3 0 0,4 0 0 0,0 0 0 0,0-5 3 0,-5 0 0 0,3-1 0 0,-1-6 0 0,-1 0-4 16,4 1 2-16,2 2-1 0,-1-3 1 0,5 3 1 16,-3 4 0-16,1 0-1 0,-1 1 2 0,4 4-3 0,-2-3 0 15,2 3 0-15,0 0 0 0,0 0 2 16,0 0 1-16,0 0-1 0,0 0 1 0,0 3-4 0,0-3 2 16,2 0-1-16</inkml:trace>
  <inkml:trace contextRef="#ctx0" brushRef="#br0" timeOffset="-83856.66">26619 8109 1281 0,'0'0'0'0,"0"0"0"15,0 0 0-15,0 0 107 0,0 0-1 0,0 0 1 0,-20 3-1 0,17 2-90 0,-1-5 1 16,1 4-1-16,-1-4 1 0,-8 3 73 0,1 3 1 0,4-6 0 15,0 0 1-15,2 3-75 0,1 1 1 0,1-4-1 16,3 0 1-16,-4-4 0 0,4 4 0 0,0-3 0 16,0-3 0-16,4 3-8 0,-4-8 0 0,2 4 0 15,1 0 0-15,4 0-8 0,-3-2 2 0,1 1-1 16,-1 1 0-16,-4 3 0 0,0 4-1 0,0 0 0 0,0 7 2 16,-6-3-4-16,3-3 0 0,-1 3 0 0,-1 3 0 15,-2 0 0-15,2 2 0 0,-1-2 0 0,3-2 0 16,3 0 0-16,0-5 0 0,5 4 0 0,-5-4 0 15,4 2 0-15,1-2 0 0,0 0 0 0,-1 0 0 0,-4 0-2 16,3 0 2-16,-3 0 0 0,4 0 0 0,-4 0 0 16,0 0 0-16,0 0 0 0,-4 1 0 0,-6 1 0 15,-1 2 0-15,-1 1 0 0,-11 7 0 0,-2 4 0 16,4-2 0-16,5-2 0 0,4-8 0 0,6-1 2 0,3 5-1 16,-2-8 0-16,-1-4 0 0,6-1 0 0,2 3 0 15,-2-2 0-15,0-3 0 0,4-1 4 0,-1 4 0 16,1-3 1-16,-3 2 0 0,3-4-3 0,-2 5 2 15,-2 4-2-15,2-3 1 0,-2 3 3 0,0 3 0 16,-2 1 0-16,0 1 0 0,-5-1-2 0,2 5 1 16,-1-4-2-16,1 4 2 0,-4 6 4 0,0 1 0 15,4-7 0-15,2-4 0 0,4 1-3 0,1-1 0 16,-2-5-1-16,5 0 1 0,-1-4 1 0,-1 3 1 0,1 1 0 16,-4 0 0-16,5 0-4 0,-3 0 1 0,-2 0 0 15,0 0 0-15,2-6 3 0,-2 3 0 0,0 3 0 16,-7-4 1-16,0 4-4 0,0 2 1 0,1 0-2 15,1 0 2-15,-2-1 2 0,0 1 0 0,2 2 0 16,-1-4 0-16,3-4-3 0,3 4 0 0,-4-2 0 16,4 2 1-16,2-5 1 0,-2 5 0 0,4-2 0 15,-4 2 1-15,7-7-3 0,-2 2 0 0,0 2-1 16,1-1 2-16,1 0 1 0,0 4 0 0,0 0-1 0,-2 0 2 16,0 4-3-16,1 0 0 0,-3-1-1 0,-3-3 1 15,4 4 2-15,-4-1 0 0,0-3-1 0,5 2 2 16,-5-2-3-16,3 5 0 0,1-3-1 0,-4-2 1 0,4 0 2 15,-1 2 0-15,-3-2-1 0,0 0 1 0,0 0-2 16,4 0 0-16,-4 0-1 0,3 0 1 0,-3 0 0 16,4 0 1-16,-4 0 0 0,0 0 1 0,0 0-4 15,-4 0 2-15,4 0-2 0,-3 0 2 0,3 0 0 16,-6 0 0-16,3 0 0 0,3 0 1 0,-2 3-3 16,2-3 1-16,-5 4-1 0</inkml:trace>
  <inkml:trace contextRef="#ctx0" brushRef="#br0" timeOffset="-83037">26552 8177 1670 0,'0'0'0'0,"0"0"0"0,0 0 0 0,9-23 51 16,-1 14-1-16,3 6 1 0,0-6 1 0,1 6-36 0,0-3 1 15,-1 3 0-15,-4 3 1 0,2 0 43 0,0 0-1 0,-4 2 1 16,-5-2-1-16,3 0-43 0,-3 0 1 0,4 7 0 0,-4-4 0 15,-2 1-15-15,0 1 2 0,1 0-2 0,-3 6 2 0,-3 1-3 0,-2 0 1 0,-1 1 1 0,-3 1-1 0,-1 2-5 16,2-4 1-16,0-3-1 0,-4-6 0 0,0 1 0 0,3-1 1 0,3-3 0 0,-1 0 0 16,4-3-12-16,4 1 1 0,-3-5 0 0,1-2-1 15,2 0 6-15,3 2-1 0,1-1 0 0,3-10 1 0,5-1-10 16,3 6 2-16,0 1-1 0,-1 5 0 0,1-2 6 16,1 0 1-16,-1 2 0 0,2 0 0 0,0 4-1 0,-1-1 1 15,-5 1 0-15,5 6 0 0,-3 1 2 16,-4-1 2-16,-3 4-2 0,-3-3 1 0,0 1 1 0,0 4-1 15,0 1 1-15,0-4 0 0,0 3 1 0,-2 1 0 16,-1-3 0-16,-2 0 0 0,-1 2 3 0,3-2 0 16,3-7 0-16</inkml:trace>
  <inkml:trace contextRef="#ctx0" brushRef="#br0" timeOffset="-82076.44">27187 8376 1155 0,'0'0'0'0,"0"0"0"0,0 0 0 0,0 0 26 0,0 0 1 16,0 0-1-16,17-16 1 0,-8 6-15 0,4 2 1 15,-6 0-1-15,2-5 1 0,-1 6 32 16,-4 4 0-16,-4 3 0 0,3-2 0 15,-3 2-29-15,0 0 0 0,0 0 0 0,0 0 1 16,0 0-8-16,0 0 1 0,6 0-1 0,-6 0 1 16,0 4-4-16,0-4 0 0,0 5 1 0,0-5 0 0,0 3-7 15,0-3 1-15,0 2 0 0,0-2 0 0,0 4-1 0,0-4 1 0,0 0 1 0,0 0-1 16,0 0-2-16,0 0 1 0,0 0-2 0,0 0 2 0,0 0-1 16,0 0 1-16,0 0 0 0,0 0 0 0,0 0-2 15,0 0 0-15,0 0 0 0,0 0-1 0,0 0 1 16,0 0 0-16,0 0 0 0,0 0 0 0,0 0-2 0,1 0 1 15,-1 0-1-15,4-2 1 0,-1-2 0 16,1 1-1-16,1 3 1 0,2-5 1 0,0 1-2 0,0 1 2 16,1-3 0-16,-3 1-1 0,-3 3 1 0,-2 2 0 15,3 0 0-15,-3 0 1 0,0 0-1 0,0 0 1 16,0 0 0-16,0 0 1 0,0 6-1 0,-2 1 0 16,-3-2 0-16,-6 9 1 0,-1 5-1 0,-2 8 1 15,2-3 0-15,-6 8 0 0,0-2-1 0,1-2 1 0,-3 0 0 16,-3 6 0-16,-1 2 0 0,-1-2 1 0,0 3 0 15,-5-7 0-15,7 5-1 0,4-2 1 0,-4-4-1 16,0 0 1-16,4 0 6 0,1-14 0 0,0 1-1 16,6-5 1-16,3-1-2 0,0-1-1 0,-1-2 1 15,-1 2 0-15,4-4 8 0,2 2-1 0,0-3 0 0,-1 5 1 16,5-2-6-16,-3-2 1 0,-1 0 0 16,0 2 0-16,1-3 5 0,4 1 2 0,0 0 0 15,0 1-1-15,0-1-6 0,2-2 1 0,1-4 0 16,-3 1 0-16,4-2 8 0,1-2 1 0,2 1-1 0</inkml:trace>
  <inkml:trace contextRef="#ctx0" brushRef="#br0" timeOffset="-81044.44">26719 9215 1332 0,'0'0'0'0,"0"0"0"0,0 0 0 0,0 0 29 0,-17-14 1 0,13 7 0 0,2 2 1 15,-1-2-18-15,-1 0 1 0,1-2-1 16,1-4 2-16,0 1 32 0,1 2 1 0,1-3 0 16,1-1 0-16,3 2-31 0,-1 1 0 0,3 1 0 15,1-4 0-15,0 3-8 0,-2 2 0 0,-1 4 0 0,-1 2 1 16,6-1-5-16,-4-3 2 0,2 3-1 0,-1 1 1 16,1-1-7-16,-2 1 0 0,2-2 0 0,2-4 1 15,5 0-1-15,0 2 0 0,-2 2 0 16,1 1 1-16,3-1-3 0,-4-2 0 15,-3 5 1-15,0 2 0 0,-1 0 0 0,-1 0 0 16,-3 0 0-16,-2 4 0 0,1 6-2 16,-1-4 2-16,-2 1 0 0,0 1 0 15,0 8-1-15,0-4 1 0,0 1 0 0,-2 3-1 0,-1 5 1 0,-1-2 0 0,1-3 0 0,1-2 0 16,-3 7 0-16,3-2 0 0,-2-6 0 0,-1-1-1 0,-2-1 1 16,0-3 1-16,-2 1 0 0,-3 4 0 0,-4-3 0 0,0-3 0 15,2-2 0-15,-4 6 0 0,-3-6 0 0,0 2 1 16,2-3-1-16,-3 3 2 0,3-5-2 0,3-2 1 0,-2-2-1 15,3 2 1-15,2 0 2 0,3-4 2 0,-1-3-1 16,2-1 1-16,4 0-2 0,5 1 0 0,-4-1 1 16</inkml:trace>
  <inkml:trace contextRef="#ctx0" brushRef="#br0" timeOffset="-80577.58">27256 8362 1332 0,'0'0'0'16,"0"0"0"-16,0 0 0 0,0 0 25 0,1 21 2 0,-1-21-1 0,2 3 1 0,2 3-15 0,-3-3 1 0,3 6-1 0,3 3 2 0,2 4 17 0,0 5 0 0,-4-3 1 15,-3 14 0-15,1-6-18 0,1 0 0 0,-2 4 1 16,-4 0 0-16,2 9 4 0,2-4 1 16,-1 4-1-16,-1-1 1 0,2 3-10 0,2-4 1 15,-3-2 0-15,-1-2 0 0,6-6-5 0,-1-1 2 0,-2-6-1 16,-3-3 1-16,6-5-4 16,-1-1 2-16,-1-7-1 0,-4-4 0 15,3 1-1-15,1-2 0 0,-3-1-1 16</inkml:trace>
  <inkml:trace contextRef="#ctx0" brushRef="#br0" timeOffset="-80177.02">27400 9124 1105 0,'-3'5'0'0,"-6"4"0"0,-2-2 0 15,1 5 19-15,1-1 0 0,-2-4 0 16,1 1 1-16,1-2-10 0,0-1 2 16,-3 2-2-16,1-5 1 0,1 1 8 15,1 3 1-15,0-6-1 0,0-6 1 0,0 1-9 16,1-2 0-16,4-2-1 0,-3-1 1 0,2-8 1 16,1 2 2-16,2-1-2 0,2-5 2 0,6 8-6 0,-3-1-1 0,6-1 1 15,3 2 1-15,-3 1-6 0,0 8-1 0,3-6 0 0,1 8 0 0,1-2-1 0,-2 1 2 16,-1-1-1-16,-1 3 0 0,1 0-2 0,-1 2 0 15,3 2 0-15,-3 5 0 0,3-2 0 0,1-1 0 0,-4-1 0 16,3 3 0-16,1 1 0 0,-2 3 0 16,-3-3 0-16,0 0 0 0,0 0 0 0,-4 4 0 0,-5 0 0 15,-2-1 0-15,0 2 0 0,-1 1 1 0,-4 1-1 16,-4-2 1-16,-5 6-1 0,-3 1 1 0,-4-8-1 16,-2 1 2-16,2 4 7 0,4-4 0 0,-2-1 0 15,-2-6 1-15,4 2-5 0,3-7 2 0,3 0-1 16,3-4 0-16,-1-1 10 0,2-2 1 0,2-5 0 15,4-6 0-15,1 2-8 0,2 4 1 0,4-4-1 0</inkml:trace>
  <inkml:trace contextRef="#ctx0" brushRef="#br0" timeOffset="-79746.5">27340 8286 1231 0,'0'0'0'0,"0"0"0"0,0 0 0 15,0 0 26-15,0 0 1 0,0 0 0 0,0 0 0 0,0 0-14 0,0 0 0 16,20 11-1-16,-13-8 2 0,2 3 20 0,1 2 0 0,1 1 1 16,1 5 0-16,4 6-20 0,-2-1-1 15,-2 2 1-15,3 5 0 0,-1-3-2 16,0 2-1-16,0 1 0 0,3 2 2 0,3 6-6 15,-1-6 0-15,-5 0-1 0,6 6 1 0,3 1-2 16,-2 0 1-16,-2-5-2 0,1 3 2 0,-1 2-3 0,-3-10 1 16,-2-2-1-16,2 5 1 0,-2-5-4 0,-2-7 0 0,-5-6 0 15,2 6 0-15,2-3-1 0,-2-6 2 0,-6-6-1 0,-3 3 0 16,4-1 1-16,-1 1 1 0,-3-4 0 0</inkml:trace>
  <inkml:trace contextRef="#ctx0" brushRef="#br0" timeOffset="-79076.08">27915 9197 1243 0,'0'0'0'0,"0"0"0"0,-24 0 0 15,15 0 25-15,2 4 0 0,-2-4 1 0,2 0 0 0,2 0-14 16,-2 0 1-16,-4 0-1 0,2-4 2 16,-1-1 26-16,-3 2 1 0,-1-1 0 0,-2-3 0 0,-3-2-25 0,-1 2 0 0,6-2-1 15,4-3 2-15,1-5 5 0,2 6-1 0,3-1 0 16,3-1 2-16,-1 1-12 0,2 0 0 0,2-4 0 15,1 5 2-15,4-1-5 0,2 1 1 0,3-6-2 16,6 1 2-16,1 2-3 0,-5 2 0 0,-1 1-1 16,3 2 1-16,3 2-2 0,-3-1 1 0,-2 0-1 0,-2 8 1 15,3-3-2-15,-3 6 1 0,-3 1-1 0,-4 5 0 16,2-2 0-16,0 3 0 0,-3 1-1 16,-3 10 1-16,5-3 0 0,-5-3-1 0,1 3 0 0,-5 0 0 0,3 5 5 15,0-1 0-15,-6-6 0 0,-1 4 1 0,-3 2-4 16,-1-2 2-16,-3-4-2 0,-2-4 2 0,2 6 8 15,-2-6 2-15,-5-3-1 0,3-2 0 0,4 1-6 16,0-2 0-16,-5 1 0 0,-2-4 0 0,-1-3 13 16,3-3 0-16,0 3-1 0,-10-9 2 0,6 0-12 15,6-1 0-15,3-6 0 0,7-4 2 0,0 8 8 0,5 2 2 16,4-6-1-16,1-2 0 0,4 1-10 0,2 4-1 16,3 3 0-16,4-1 1 0,2 1 8 0,-1 3 0 15,5-2 0-15,-1-4 0 0,0 5-10 0,-2 4 1 16,-3 2 1-16,-2-1-1 0,0 6 7 0,2-1 1 15,-2 2-1-15,-6-4 1 0,-1 1-9 0,0 3 0 16,0-1 0-16,0 1 1 0,0-1 4 0,-2 3 0 0,-1-1-1 16,3 4 1-16,2 1-7 0,-4-4 1 0,-5-3 0 15,0-3 0-15,0 4 2 0,0-1 0 0,0 1 0 16,-2-1 2-16,-1 1-7 0,-1-1 2 0,4-3 0 16,-4 2 0-16,4-2 1 0,-3 4 1 0,3-4 0 15,-4 0 0-15,1 0-4 0,-1 0 1 0,4 0-1 16,-3 0 1-16,3 0 2 0,-4-9 0 0,3 5 0 15</inkml:trace>
  <inkml:trace contextRef="#ctx0" brushRef="#br0" timeOffset="-77481.83">27335 9055 1784 0,'0'0'0'0,"0"0"0"16,0 0 0-16,-4-21 47 0,6 17 1 0,4 3 0 0,-1-1 1 15,4 2-32-15,-1-2-1 0,1 2 1 0,0 0 0 0,2 0 41 0,-3 0 2 0,1 0-1 0,4 0 1 0,-1 0-43 0,-1 0 1 0,-6 2 0 0,0 0-1 0,2 1-9 16,-3 2 1-16,-6-3 0 0,2-2 0 0,-2 5-3 0,2-1 0 16,0-4-1-16,-2 5 2 0,-3 0-7 0,-2 3 0 0,-2-1 0 15,-14 8 0-15,0 3 0 0,4 5 0 0,0-11 0 16,1-7 0-16,4 2-6 0,2-1 1 0,-3-3-1 16,5-3 2-16,-1 0-1 0,2 0 2 0,2-5-2 15,6-2 2-15,-1 0-10 0,2 2 2 0,2-1-1 16,1-2 1-16,2-5 3 0,2 1 0 0,1 3 0 15,-1-1 1-15,1 1 2 0,1 2 0 0,0 1 0 16,-4 1 0-16,-1 3 1 0,-1-1 0 0,1 3 0 16,-1 3 0-16,1-1 3 0,0 2 0 0,-4-4 0 15,0 0 0-15,1 3 0 0,1 3 0 0,-2 1 0 16,0 0-1-16,0 3 2 0,-2-1 0 0,-1 0 0 0,-3 0 0 16,-1 3 0-16,0 0 0 0,2-7 0 0,-4-1 0 0,-1 1 0 15,1 2 2-15,2-3-2 0,0-8 1 0,0 4-1 16,-4 0 1-16,6-3-1 0,1-3 1 0,1-2 1 15,1-3 2-15,2 1-1 0,4-3 0 16,-1-3 0-16,2 1-1 0,2-1 0 0,9 3 1 0,5-6 3 16,-1 5 0-16,-3 2-1 0,-1 5 2 0,2-2-4 15,0 0 2-15,-3 6-1 0,-2 3 1 0,-3-4 3 0,-3 4 0 16,-1 7-1-16,-3 2 2 0,-1 3-3 0,-4 0 0 16,-3-1-1-16,-6-2 1 0,-1 12 6 0,0 0 1 15,-1-5-1-15,3-6 0 0,1 5-5 0,0 0 1 16,-1-2 0-16,-3-3-1 0,3 1 5 0,1 1 0 15,-2-7 0-15,1-3 1 0,-1 2-7 0,2-3 2 16,0-1 0-16,2-1 0 0,2 1 4 0,3-4 2 16,2 2-2-16,-7-6 2 0,2-1-6 0,5-4-1 0,0 3 1 15,0-1 1-15,4-1 2 0,-1 5 2 0,2 2-1 16,-5-4 0-16,4 5-5 0,-1 3 1 0,3 1 0 16,-6 0 0-16,0 0 2 0,0 0 0 0,3 3 0 15,-3-3 1-15,2 2-4 0,-2-2 0 0,2 3-1 16,-2-3 1-16,1 9 2 0,-1-5 1 0,2 1-1 15,0 4 1-15,0-4-4 0,0 2 1 0,-2-2-2 16,0-1 2-16,0-1 1 0,0 1 1 0,0-4 0 16,0 0 0-16,0 0-4 0,0 5 1 0,0-5 0 15,0 4 0-15,0-4 1 0,0 0 1 0,0 0-1 0,0 0 1 16,0 0-4-16,-4 0 2 0,4 0-2 0,-4 0 2 16,4 0-1-16,0 0 1 0,-1-7 0 0,2 1-1 15,3-1-1-15,0 2 0 0,-1 2-1 0,-1-1 2 16,1-1-1-16,1-4 1 0,-1 2-1 0,1 2 1 0,1 1-2 15,1 2 1-15,-1-1-1 0,-2 1 0 0,-3 2 1 16,2-3-1-16,-2 3 0 0,0 0 2 0,0 0-3 16,0 3 2-16,0-3-2 0,-2 4 1 0,-1-1 1 15,-1 1-1-15,1-1 0 0,1 3 1 0,-2 1-2 16,1 1 0-16,1-2 0 0,0-3 2 0,2-3-2 0,0 0 1 16,0 0 1-16,0 4-1 0,0-4-1 0,0 5 1 15,0-5-1-15,0 0 0 0,0 0 0 0,0 0 2 16,0 3-2-16,0-3 1 0,0 0 0 0,0 0-1 15,0 0 0-15,0 0 0 0,0 0 1 0,0 0 0 16,0 0-1-16,0 0 1 0,0 0 0 0,4 0-1 16,-4 0 0-16,5-3 0 0,2-6 1 0,4-1-1 15,-1-3 0-15,3 6 2 0,1-2-2 0,-3 6 0 0,-6-2 0 16,-3 1 1-16,1 2-1 0,-3 2 0 0,0 0 0 16,0 0 2-16,0 0-3 0,0 0 1 0,0 4 0 15,0-4 0-15,-7 0 1 0,2 2-1 0,1-1 0 16,4-1 2-16,-3 4-3 0,-1-4 1 0,-1 3 0 15,0-1 0-15,5-2 0 0,0 0 0 0,0 0 0 16,0 0 0-16,0 0-1 0,3 0 2 0,-3 0-2 16,0 0 1-16,0 0-1 0,0 0 0 0,0 0 0 0,0 0 2 15,0 0-2-15,0 0 0 0,0 0 0 0,0 0 1 16,0 0-1-16,0 0 1 0,0 0-1 0,0 0 0 16,0 0 0-16,0 0 0 0,0 0 0 0</inkml:trace>
  <inkml:trace contextRef="#ctx0" brushRef="#br0" timeOffset="-76252.06">27270 9180 1821 0,'0'0'0'0,"0"0"0"0</inkml:trace>
  <inkml:trace contextRef="#ctx0" brushRef="#br0" timeOffset="-75733.74">27256 9185 1907 0,'0'0'0'0,"0"0"0"0,0 0 0 0,0 0 18 0,0 0 1 16,0 0 0-16,0 0 0 0,0 0-8 0,0 0-1 0,0 0 0 0,0 0 1 0,0 0 15 0,0 0 0 0,0 0-1 0,0 0 1 0,0 0-13 0,0 0-1 0,0 0 0 0,0 0 2 0,0 0-14 15,0 0 1-15,19 0 0 0,-14 0 0 0,2-3-1 0,0-1 1 0,-1 1-1 0,-1 3 1 0,2-6-4 16,0 3 0-16,-2 3-1 0,1-4 1 0,1-1-1 15,-2 3 2-15,0 0 0 0,1-1 0 0,-1-1-18 0,0 3-1 16,1-1 1-16,-3 0 1 0,-3-1 8 0,0 3 0 16,0 0-1-16,0 0 2 0,0 0-17 0,0 0 0 15,0 0 0-15,0 0 2 0,0 0 11 0,0 0 2 16,0 0-2-16,0 0 2 0,0 3-6 0,0-3 0 0,-2 2 0 16,-3 0 1-16,0 3 7 0,1-2 0 0,1-1 0 15,-1 5 0-15,1-1-2 0,-1 1 0 0,1-4 0 16,-1-3 1-16,4 0 3 0,-4 4 0 0,1-3 0 15,-2 1 2-15,-1 2 1 0,1-3 2 0,2 3-2 16,-1-1 2-16,0 1-1 0,4-4 1 0,-5 2 0 16,2-2 0-16,3 0 2 0,-4 0 0 0,4 0 0 15,0 0 0-15,0 0 0 0,4 0 0 0,-4 0 0 16,0-6 1-16,3-1 0 0,1 2 0 0,-3 2 0 16,-1-1 0-16,4-3 0 0,0 4 0 0,-3 1 0 0,-1-2 0 15,0 4 1-15,2-5 1 0,-2 5-1 0,4-2 1 16,-4 2-1-16,0 0 1 0,0 0-1 0,0 0 1 15,0 0 2-15,0 0 1 0,0 0-1 0,0 0 1 16,0 0-2-16,3 0 1 0,-3 0-1 0,0 0 1 0,0 0 4 16,0 0 1-16,0 0 0 0,0 0 0 0,4 0-3 15,-4 0 0-15,3 0-1 0,-3 0 2 0,0 0 2 16,0 0 0-16,0 0 0 0,0 0 0 0,0 0-4 16,0 0 1-16,0 0 0 0,0 0 0 0,0 0 2 15,0 0 1-15,0 0 0 0,0 0 0 0,0 0-3 16,0 0-1-16,0 0 1 0,0 0 1 0,0 0-1 0,0 0 2 15,0 0 0-15,0 0 0 0,2-5-4 16,0 1 2-16,-2 4 0 0,-2-3-1 0,2 3 2 0,2-2 1 16,-2 2 0-16,3-3 0 0,-3 3-4 0,2-6 2 15,-2 6-1-15,0 0 1 0,0 0 0 0,0 0 0 16,0 0 1-16,0 0 0 0,0 0-3 0,0 0 1 0,0 0-1 16</inkml:trace>
  <inkml:trace contextRef="#ctx0" brushRef="#br0" timeOffset="-73851.94">26811 9118 1431 0,'0'0'0'0,"0"0"0"0,0 0 0 0,0 0 27 15,0 0 1-15,20-17 0 0,-20 15 1 16,1-2-17-16,3 1 1 0,-2-1 1 15,-2 1-1-15,0-1 28 0,0 4 0 0,3-3 0 16,-1 1 0-16,-2-3-25 0,0 5 0 0,0 0-1 0,0 0 2 0,0 0 0 0,0 0 1 16,0 0-1-16,0 0 1 0,0 5-8 0,-2-1 0 0,-3-1 0 0,-4 6 0 0,-2 3-7 0,1 2 2 15,1 0-2-15,0-3 2 0,-1-1-3 0,-1-1 1 0,2-5 1 16,0-4-1-16,2 0-2 0,0 0 0 0,-2 2 0 16,1-2 1-16,-1-2-2 0,2-2 1 0,3 1 0 15,2-1 0-15,1-1-1 0,-1-4 1 0,-2-1 0 0,3-3 0 16,2 3-1-16,5 1 1 0,-1 2 1 15,6-9-1-15,1 4 1 0,2 1 1 0,-2 1 0 0,2 1 0 16,1 5-1-16,-3 3 0 0,-3-1 1 0,-2 2-1 16,-2 0 2-16,-5 0 2 0,0 0 0 0,5 5-1 0,-5 2-1 15,0 2 0-15,0-2-1 0,-1 2 2 0,-6 5 7 16,-2-2 1-16,2-3-1 0,-2 9 1 0,-3 6-5 16,-1-8 0-16,3-4 0 0,-1-3 0 0,0-2 8 15,4 0-1-15,-3-2 1 0,1-5 0 0,2 4-7 16,2-4 0-16,-1 0 0 0,3-4 1 0,1-1 4 15,2 5 2-15,-5-7 0 0,1 2-1 0,4-4-6 16,2 0 0-16,0-3 0 0,5-6 0 0,5-3 7 16,2 0 1-16,2 2-1 0,0 1 0 0,2 2-7 0,-8 6 2 15,3 1-3-15,1 5 3 0,-4-3 2 0,-3 2 1 16,0 5-1-16,-1 4 2 0,-1-3-8 0,-1 1 2 16,-4 3-1-16,0 1 1 0,0-1 1 0,-2-1 0 15,-4 4 1-15,-6 15-1 0,-2 5-5 0,0-3 2 16,2-4 0-16,1-5-1 0,6 0 7 0,-1-7-1 0,-1-6 0 15,-3 1 2-15,8-1-6 0,-3 1 0 0,1-4 0 16,2-4-1-16,2 4 5 0,-1-2 0 0,-3-1-1 16,4-6 1-16,0-3-5 0,4-1 1 0,-4 1 0 15,3-11 0-15,6 2 2 0,-4 0 0 0,2 3 0 16,6 1 1-16,-3 1-4 0,3 2 0 0,-1 0 0 16,0 2-1-16,2 1 3 0,-3 4 0 0,-6 2 0 15,1 8 1-15,1-1-4 0,-2 3 1 0,-3-3-2 16,-4 5 2-16,-2 2 0 0,3 1 1 0,-1 1-1 15,-2-1 1-15,-3 6-3 0,-2 5 0 0,1-6 1 0,-3-1 0 16,2 1 0-16,2-2 1 0,0-6 0 16,2-2 0-16,0 4-3 0,-1-7 0 0,3-2 1 0,-3 0 1 15,1 1-1-15,2-1 1 0,3 0-1 0,-4-3 2 0,2-2-3 16,-3 1 0-16,3 1 1 0,-1-3-1 0,1-4 0 16,2 1 1-16,0-2-1 0,5-3 2 0,4-2-3 15,2 2 1-15,-3 4-1 0,3 5 2 0,1-3-2 16,-1 3 2-16,-2 0-2 0,-2 3 1 0,2 2-1 15,0 0 0-15,-4 2 0 0,-3 1 1 0,-1 4-1 16,1-1 0-16,-2-1 1 0,-2 0-1 0,-1 11-1 0,-1 2 2 16,-1-6-2-16,-4 4 1 0,-3 3 0 15,1-1 0-15,2-2 0 0,2-4 1 0,0 0-2 0,2-3 0 16,0-7 0-16,1 0 2 0,4-2-2 0,-3 1 0 16,3-1 1-16,1-5-1 0,1 2-1 0,0-6 1 15,1 0 0-15</inkml:trace>
  <inkml:trace contextRef="#ctx0" brushRef="#br0" timeOffset="-72987.98">27369 9185 1771 0,'0'0'0'16,"0"0"0"-16</inkml:trace>
  <inkml:trace contextRef="#ctx0" brushRef="#br0" timeOffset="-72618.29">27296 9224 1281 0,'0'0'0'0,"0"0"0"0,0 0 0 0,0 0 52 16,0 0-1-16,-7-23 1 0,7 19 0 16,0-1-36-16,0 2 1 15,0-1 0-15,0 4 1 0,2-2 55 16,-2 2 0-16,2-5 0 15,-2 2 0-15,0-4-55 0,0 7 0 16,0 0 0-16,0 0 0 0,0 0-11 16,0 0 1-16,0 0 0 0,0 0 1 0,0 0-3 0,0 0-1 0,0 0 1 0,0 0 0 0,0 0-6 0,0 0 0 15,0 3 0-15,0-3 0 0,0 0 0 0,0 0 0 0,0 4 0 0,0-4 0 0,0 3-7 16,0-3 0-16,-2 4 0 0,-2-4 1 0,1 0 0 0,3 0 2 0,-4 3-1 0,4-3 1 0,-3 4-12 0,1-3 1 16,0 3 0-16,-3 3 0 0,-6 7 6 0,1 4 0 15,-4 1 0-15,-7 16 0 0,-2 0-7 0,0-5 2 16,0 5-1-16,-5 2 1 0,3-1 5 0,4-1 0 15,-8-4 0-15,1 6 0 0,4 0 4 0,4-9 1 16,-1 2-1-16,2-1 1 0,4-7 0 0,3-4 1 16,1-4 0-16,1 0-1 0,5-7 3 0,-1-5 1 15,6-2-1-15,0 0 1 0,0 0-1 0,0-4 1 0,2-1-1 16,-2 2 1-16,4-1 0 0,-3-6 0 0,5 1 0 16</inkml:trace>
  <inkml:trace contextRef="#ctx0" brushRef="#br0" timeOffset="-72055.86">26806 9884 1143 0,'0'0'0'0,"0"0"0"0</inkml:trace>
  <inkml:trace contextRef="#ctx0" brushRef="#br0" timeOffset="-71722.19">26693 10038 1004 0,'0'0'0'0,"0"0"0"0,-27 7 0 16,17-3 18-16,3 3 1 0,-2-7-1 15,4-4 1-15,1 4-9 16,1 0 0-16,-3 0 0 0,1 0 1 16,2 0 20-16,3 0-1 15,-4-3 0-15,2-1 1 0,-1-4-18 16,-1 1 1-16,4 3-1 0,-2-3 2 0,1-5-2 0,1-1 1 16,1-2-1-16,-1-3 0 0,6 0-5 0,1-1 1 15,-2 3-1-15,2-1 1 0,4-3-4 16,-2 4 0-16,-1 1 0 0,6 2 0 0,1 1-1 0,-1 0 0 15,-2-2 0-15,0-1 0 0,1 5-2 0,-1-1 2 0,-1 1-2 16,-3 3 1-16,3 3 0 0,0 2-1 0,-3-1 0 16,0 3 0-16,0 0 2 0,1 2-1 0,-2-1 0 0,-1 5 1 0,-1-1-2 0,0 4 1 0,0 1 0 0,1 3 0 0,3 4 5 15,-2 3 0-15,-7-3 0 0,0 6 1 0,0-4-4 0,0 1 1 0,0-4-1 0,-4-1 1 0,-1 1 5 0,-4-3 0 0,-2 1 1 0,3-2-1 16,-3-1-4-16,0-3 0 0,1-2 0 0,-3-3 1 16,-1 1 3-16,4-1 2 0,3-6-2 0,0-4 1 15,1 1-5-15,-1-2 1 0,2 1 0 0</inkml:trace>
  <inkml:trace contextRef="#ctx0" brushRef="#br0" timeOffset="-71238.72">27379 9271 1143 0,'0'0'0'0,"0"0"0"0,0 0 0 0,-14-17 20 0,12 15 0 0,2 2 1 16,-3-4 0-16,3 4-11 0,-2-5 1 0,2 5 0 0,0 0 1 16,0 0 21-16,0 0 1 0,0 5 0 15,0-5 0-15,0 4-19 0,0 0 0 0,0 1-1 16,2 9 1-16,-1 2 1 0,1 7 0 0,0-6 1 15,-2 10 0-15,0 2-8 0,0-4 1 0,0 0-1 16,-2 3 1-16,0 2-3 0,2 0 1 0,0-2 0 0,0-2 0 16,0 2-4-16,0 2 2 0,0-5-1 0,0 0 1 0,0-11-3 15,0 3 2-15,0-3-1 0,2 2 1 0,2-9-2 16,-1-2 0-16,-3-5 1 0,0 0-1 0,4 0 2 0,-4 0 0 16,2-10 1-16</inkml:trace>
  <inkml:trace contextRef="#ctx0" brushRef="#br0" timeOffset="-70755.78">27333 10023 1192 0,'0'0'0'0,"0"0"0"15,-26 0 0-15,17 0 26 0,2 1 0 16,-2-2 0-16,-2 1 0 0,4 0-14 16,2 0 0-16,2 0 1 0,-3-4 0 15,1 0 26-15,0 1 2 0,3 1-1 16,-2-1 1-16,1-6-26 0,-2 2 1 0,-2 2 0 15,1-8-1-15,3-4 8 0,1 3 0 0,0 1 1 16,0 4 0-16,4-6-13 0,2 1 1 0,-1 1 0 16,3 4 1-16,1-3-5 0,0 2 0 0,2-3-1 0,1 3 1 0,4 1-2 0,-1 4-1 0,-3-4 1 0,2 0 0 15,8 6-3-15,-1-1 0 0,-3-1 1 0,0 1-1 0,0 4-1 16,-4 0 2-16,-3 0-2 0,2 7 1 0,1-5 1 16,-3 2-1-16,-6 6 0 0,1 2 1 0,-2 1-2 15,-1-1 0-15,1 2 1 0,-2 5 0 0,-3 4 3 0,-4-5-1 16,-2-2 1-16,-5 1 1 0,1 3-4 0,1 3 1 15,-6-11 1-15,1 2-1 0,1-2 5 0,2-1 0 16,-4-4 0-16,0-4 0 0,1 1-3 0,3-1 1 16,1-8-2-16,1-4 2 0,0 4 3 0,-1 2 0 15,1-4 0-15,1-6 1 0,3 1-4 0,0 0 0 0,3-1 0 16</inkml:trace>
  <inkml:trace contextRef="#ctx0" brushRef="#br0" timeOffset="-70290.43">27441 9183 1394 0,'0'0'0'15,"0"0"0"-15,0 0 0 0,0 0 32 0,0 0 0 0,0 0 1 16,7 20-1-16,-2-11-18 0,2-2 0 16,0 1 1-16,4 6 0 0,3 9 32 0,-2-3 1 15,-3 6-1-15,0 6 1 0,-2-9-31 0,-2 5 0 16,2 3 0-16,4-1 0 0,-2 7 3 0,0-3 1 16,-1-4-1-16,-1-9 2 0,-3 0-12 0,1 2 1 15,2 0 0-15,2 1 1 0,0-3-6 0,0-3 1 0,0 3 0 0,6 7 0 16,-4-7-3-16,-4-5 0 0,0-2 1 0,2-5 1 0,-2 0-4 0,-3-2 1 15,-4-7-1-15,3 5 2 0,-1-1-2 0,-2-4 0 0,0 0 1 16,0 0-1-16,0 0 0 0,0 0 0 0,0 0 1 16</inkml:trace>
  <inkml:trace contextRef="#ctx0" brushRef="#br0" timeOffset="-69653.24">27799 10061 1419 0,'0'0'0'0,"0"0"0"0,-20-14 0 0,13 12 20 0,2 2 0 0,2-3 1 0,-1-2-1 0,4 5-10 16,-2-4 1-16,-3 1 0 0,0-1 1 0,-1 1 24 0,3 3-1 0,3 0 1 15,-5 0 0-15,1-4-21 0,2-1 1 0,-1 1-2 16,-1-3 2-16,3 2 3 16,-1 1 0-16,-2-3 0 0,2 2 0 0,1-4-9 15,-1 0 2-15,2 1-2 0,3-1 1 0,5-2-4 0,-1-3-1 16,-2 4 1-16,2-3 1 0,4-9-4 0,-1 2 2 0,1 3-2 16,-1 1 2-16,4 2-3 0,-3-4 1 0,-2 4-1 15,1 9 2-15,3-8-3 0,-1 5 1 0,-1 4 1 16,-6-1-1-16,2 7 0 0,0 1 1 0,-2-1-1 0,1 1 2 15,1 4-3-15,-2-1 1 0,-3 1-1 0,1 3 2 16,4 6-1-16,-3 0 2 0,-1 0-2 0,-3 10 2 0,0-8-3 16,0-2 1-16,0 1 1 0,0-3-1 0,0 4 4 15,-1-2-1-15,-5-2 1 0,-3-11 0 0,2 3-3 16,0 1 1-16,-1 1-1 0,-3-4 2 0,0 1 1 16,3 2 0-16,-3-2 1 0,-8-1 0 0,-3-4-3 15,3 4 0-15,3-4 1 0,-3-8 0 0,1 5 2 16,2 1 1-16,0-1 0 0,4-6 2 0,0 5-6 15,1 1 2-15,2-1-2 0,2-1 2 16,2 0 2-16,1 3 0 0,4 2 0 16</inkml:trace>
  <inkml:trace contextRef="#ctx0" brushRef="#br0" timeOffset="-68026.19">26783 9850 1431 0,'0'0'0'0,"0"0"0"0,0 0 0 16,0 0 36-16,0 0 0 0,0 0 0 0,-20-3 0 0,20 3-21 0,-3 3 0 15,3-3 0-15,-4 4 1 0,4-4 29 16,0 0-1-16,0 0 1 0,0 0 0 0,0 0-29 16,0 0 1-16,0 0-2 0,0 0 2 15,-1-6-9-15,1 1 0 0,0 2 0 0,1-1 1 0,1-1-4 0,2-4 1 16,-1 0 0-16,1 0-1 0,1 1-5 0,2-1 0 15,-2 5 0-15,2-3 0 0,-1 5 0 0,-3 2 0 0,3 0 0 0,-1 2 0 0,-2 2-4 16,-1-1 0-16,0 1 0 0,-2 5 1 0,-2 5-1 16,0-2 1-16,1 0-1 0,-5 1 2 0,-4-3-6 0,-1 2 2 15,2 3-1-15,-1-1 0 0,-3-2 2 0,1-5 0 16,0 0-1-16,-1-2 2 0,-1 2-4 0,2-5 0 16,0-2 0-16,1-2 2 0,2 2 0 0,2 0 0 15,0 0 1-15,0 0 0 0,3 0 4 0,4 0 0 0,-3-7 0 16,1 0 1-16,4-2-1 0,0 1 0 0,-1 1 0 15,7-4 1-15,2-7 0 0,2 3 1 0,1-1-1 16,4 2 1-16,-2 3-1 0,-5 2 1 0,-1 1-1 16,-5 4 1-16,1 2 2 0,0 2 2 0,0 2-2 15,1 2 2-15,-6-1-3 0,1 1 1 0,1 3 1 16,0 1-1-16,-2 8 6 0,-4-3 0 0,3-1 0 16,-8 13 0-16,0-4-3 0,-2-4-1 0,-1-1 1 15,0-2 1-15,-1 7 5 0,1-5 1 0,-2-5 1 16,2-4-1-16,3-2-5 0,0 2 0 0,-3-3 0 15,1-4 1-15,4-4 6 0,2 4 0 0,1-4 1 16,2 1 0-16,2-2-7 0,2-2 0 0,-2-2 0 0,2-5 0 16,5-4 12-16,4 2 0 0,1 2 1 0,11-7-1 15,-2-2-10-15,-3 2 0 0,-1 7 1 0,-1 2-1 0,0 1 8 16,-2 6 0-16,-2-2 0 0,-1 5 1 0,-2 2-10 16,-2 4 1-16,-2 3 0 0,-1 3 0 0,-2 3 7 15,-2-6 1-15,0 0-1 0,0 9 1 0,-4 3-9 16,-1-3 0-16,-2 0 0 0,-4-1 1 0,2 1 4 15,0 0 0-15,-1-5-1 0,1-6 2 0,2 2-7 16,-2-4 0-16,6 3 0 0,-6-3 0 0,5-6 3 0,1-1 2 16,-3 1-2-16,1 1 1 0,2-2-5 0,1-3 0 15,0 2 0-15,2-7 0 0,2-2 2 0,1 1 1 16,3 3-1-16,6-11 1 0,2-4-4 0,2 2 0 16,2 7 0-16,-2 4 1 0,-4 1 0 0,-5 4 1 15,0 0 0-15,2 6 2 0,0 2-6 0,-2 3 2 16,-6 3-1-16,-1-4 0 0,0 6 1 0,0 4 1 15,-1-5 0-15,-6 12 0 0,-2 3-4 0,2-4 2 0,0-3-1 16,0-2 1-16,0 9 1 0,1-11-1 0,1-3 1 16,1-6 0-16,3 1-3 0,1-4 1 0,0 0-1 15</inkml:trace>
  <inkml:trace contextRef="#ctx0" brushRef="#br0" timeOffset="-66078.13">27326 9922 1746 0,'0'0'0'16,"0"0"0"-16,0 0 0 0,-23 4 39 0,18-6 0 15,1 0 0-15,1 4 1 0,3-2-25 0,-4 0 1 16,4 0 0-16,-3 0 0 0,3 0 35 0,-4 0 2 16,4 0-1-16,0 0 0 0,0 0-35 0,0 0 0 0,0 0 0 15,0 0 1-15,0 0-14 0,-5 0 1 0,1 0-1 16,1 0 2-16,-2 0-3 0,-2 0 1 0,1 0-1 15,1 0 1-15,-2 0-6 0,0 0 0 0,3 0 0 0,4 0 1 0,-1-2-2 0,-3-3 2 16,4 0-1-16,4 1 1 0,-4 1-18 0,3-1 0 0,1 1 0 0,5-8 0 16,6-7 7-16,3 3 2 0,-2-1 0 0,-2 3 0 15,0 5-19-15,-2 2 1 0,-4 5-1 0,-3-3 1 16,0 8 14-16,0-4 1 0,1 3-1 0,-3-1 1 16,1 1-8-16,-2 1 1 0,-4-1 0 0,0 6 0 15,2-2 9-15,0 4-1 0,0-6 1 0,-4 4 1 0,1 3 1 16,-1 1 0-16,-1-6 0 0,-2 3 0 0,0-3 2 15,2-2 2-15,-1-3-2 0,-1 4 2 0,0-5 2 0,0-1 2 16,-2 0 0-16,-1 4 0 0,1-4 0 16,2-4 0-16,3 1 0 0,3-1-1 0,1-1 2 15,0-2 0-15,0 0 0 0,0 0 0 0,3-4 0 0,2-5 0 16,3 2 0-16,2-7 0 0,8 0 0 0,-2 4 2 16,-4 4-2-16,-1 3 1 0,-1 4-1 0,-1 3 1 15,-5 1-1-15,-4 2 1 0,1 7 1 0,1-2 0 16,-2 4 1-16,-3 4 0 0,-3 4-2 0,1 1 1 15,0 1 1-15,-9 15-1 0,1-10 6 0,3-6 0 16,-3-1-1-16,-1-1 2 0,0 0-3 0,3-2 0 16,1-3-1-16,1-4 1 0,2 1 8 0,-4 0 2 0,3-7 0 15,2-2 0-15,3 1-7 0,3 0 0 0,-4 0 0 16,2-4 1-16,1-5 8 0,1 2 1 0,0 2-1 16,1-7 1-16,3-4-9 0,0-2 0 0,-1 6 0 15,4 0 1-15,4-4 9 0,1 2 1 0,0 3-1 16,1 1 0-16,3 2-10 0,-2 0 1 0,-4 4 1 15,-3 1-1-15,6-1 7 0,-1 2 1 0,-5 1 0 16,-7 1 0-16,5 3-9 0,-1 1 0 0,-2-1 0 0,-2 1 1 16,1 1 9-16,1 2 0 0,-2 4-1 0,-2-4 1 15,-1 1-10-15,-1 1 1 0,3-5-1 0,-3 4 2 16,-1-4 4-16,-2 0 1 0,0-3 0 0,3 3 0 16,1-1-8-16,-1-1 1 0,1 0-1 0,-1-4 1 0,1 2 4 15,-1 2 0-15,0-2 0 0,1-2 0 0,3 2-6 16,-4-2 1-16,4 2 0 0,0 0 0 0,0 0 2 15,0 0 0-15,0 0 1 0,0 0-1 0,6 0-4 16,-3 0 1-16,1-3-2 0,1-2 2 0,6-1 0 16,1-1 1-16,2 0-1 0,-2 4 1 0,1-1-4 15,-1 1 1-15,-3 1 0 0,-4 2 0 0,-1 0 1 0,-4 0 0 16,0 0 0-16,0 0 0 0,0 0-2 0,-4 2 0 16,1 1 0-16,1 4 1 0,-5 0 0 0,-2 2 2 15,-1 0-1-15,-3-2 1 0,1 9-4 0,3-2 2 16,2-5-2-16,3-2 2 0,3-4 0 0,-1 2 0 15,2 1 0-15,0-6 1 0,0 0-3 0,0 0 1 16,0 0-1-16,0 0 1 0,0 0 0 0,0 0 1 0,0 0-1 16,0-6 2-16,2-1-2 0,-1 2-1 0,1-2 1 15,0 2-1-15,1-6 1 0,3 1-1 0,1 4 1 16,-2 3 0-16,2-1-1 0,0 1-1 0,-1-1 0 16,-1 3 2-16,2-3-2 0,0 0 2 0,0-3-2 15,0 4 2-15,2 1-3 0,0 2 1 0,-8-3 0 16,-1 3 1-16,4 3-1 0,-1-3 2 0,-3 0-1 15,0 0 1-15,0 0-2 0,4 0 0 0,-4 0 1 16,0 0-1-16,-4 0 1 0,4 0 0 0,0 0 0 0,0 0 1 16,0 2-2-16,0-2 1 0,0 0-1 0,0 0 0 15,0 0 2-15,0 0-1 0,0 0 1 0,0 0-1 16,0 0 0-16,0 0-1 0,0 0 1 0,0 0 0 16,0 0-1-16,4 2 2 0,-4-2-2 0,2-7 2 15,1 0-3-15,1 0 1 0,-1 3 1 0,-3 4-1 16,4-3-1-16,-4 3 2 0,3-7-1 0,-1 3 0 0,-2 4 0 15,0-4-1-15,0 4 0 0,0 0 0 0,0 0 1 16,0 0 0-16,0 0-1 0,0 0 2 0,0 0-2 16,0 0 0-16,0 0 0 0,0 0 1 0,0 0-2 0,0 0 1 15,0 0 0-15,0 0 0 0,0 0 0 16,0 4 0-16,0-4-1 0,-7 4 1 0,0 3-1 0,0-6 0 16,2 3 1-16,-2 3 0 0,-2 2-1 15,-2 1 0-15,-1 3 0 0,-4 1 1 0,0 3 0 0,0 3 0 16,0 1-1-16,8-9 1 0,-3-1-1 0,0-1 0 15,-1 2 0-15,-2 8 2 0,0-1-2 0,2-1 0 16,-4 3 0-16,-4 5 0 0,3-1 0 0,-1-2 0 0,-1 3 1 16,-1-1-1-16,3-1 0 0,-1 1 0 15,2 1 0-15,-25 22 0 0,4 3-1 0,7-12 1 0,4-6 0 16,3-7 1-16,5-5-2 0,4-5 1 0,4-5 0 16,3 1 0-16,0-7-1 0,3 2 1 0,4-7 0 15,2-5 0-15,1-2-1 0,3-5 0 0,-1 1 0 16</inkml:trace>
  <inkml:trace contextRef="#ctx0" brushRef="#br0" timeOffset="-65544.69">27351 9998 1934 0,'0'0'0'16,"0"0"0"-16,0 0 0 0,-9-21 50 0,11 17-1 0,0 1 0 0,-1-3 2 0,-1 6-34 0,0-3-1 15,0 3 1-15,2-2 0 0,-2 2 40 0,0 0 1 0,0 0-1 16,0 0 0-16,0 0-40 0,0 0 1 0,0 0 0 15,0 0 0-15,0 0-13 0,0 0 1 0,0 0 0 16,0 0 0-16,2 2-2 0,-2-2 0 0,0 0 1 16,0 0-1-16,0 3-5 0,0-3 1 0,0 6-1 15,0-3 1-15,0 6-1 0,0 3 1 0,0-3-1 16,-4 14 1-16,-1 16-10 0,0-1 1 0,-1-2 0 0,-1 1 0 16,0-4 2-16,2 4 1 0,-2 2 0 0,-4 3 0 15,4-7-10-15,2 0 2 0,0-3-1 0,1-6 0 16,2 1 6-16,1-10 1 0,-1-1-1 0,2-4 0 15,0-3 0-15,0-2 0 0,0-3 0 0,0-4 0 0,5-2 2 16,1 0 1-16,-3-5 0 0</inkml:trace>
  <inkml:trace contextRef="#ctx0" brushRef="#br0" timeOffset="-65076.21">27466 9956 1419 0,'0'0'0'0,"0"0"0"0,0 0 0 16,0 0 24-16,0 0-1 0,0 0 1 0,0 0-1 0,0 0-11 15,0 0 0-15,0 0 0 0,0 0 1 16,0 0 20-16,19 14 1 0,-16-5 0 0,3 10 0 0,3 6-19 0,1-1 0 16,1 10-1-16,1-5 1 0,4 7 0 15,2-6 1-15,1-4 0 0,-3-5 0 16,0-5-7-16,3 1 0 0,4 1 0 0,2 3 1 0,1 2-5 0,-1-5 1 16,-2-3-1-16,10 5 1 0,1 4-3 0,-8-2 2 15,-3-7-1-15,-2-2 1 0,-3-3-1 0,-2 3 1 0,-2-3-1 0,-3-5 1 0,-1 2-2 16,-1 1 1-16,-7-3-1 0</inkml:trace>
  <inkml:trace contextRef="#ctx0" brushRef="#br0" timeOffset="-64312.92">26608 10814 1255 0,'0'0'0'0,"0"0"0"0,0 0 0 15,-23-14 24-15,18 9-1 0,-2-2 1 0,0 0 1 0,2-6-14 16,-1 1 1-16,1-4 1 0,3-7-1 0,2 4 24 0,0 0 0 0,2-6 0 16,2 0 0-16,3 8-22 0,0 1 2 0,2 2-2 15,1 0 2-15,1 0 0 0,-1 5 0 0,1 2-1 16,5-4 1-16,1 3-7 15,-1 2 0-15,-3 5 0 0,-3 2 1 0,1 5-6 16,-1-1 1-16,-1-2-1 0,-4 1 1 0,1 1-2 0,-1 2 1 0,0 4-1 16,1 3 0-16,1 2-1 0,-6 5-1 0,-1-4 0 0,-1 20 1 15,-3-9-1-15,-1-5 0 0,-4 0 0 0,-2 2 1 0,3-6-1 16,-5-5 0-16,-3-1 0 0,1 1 0 0,0-6-1 16,3-4 1-16,-4-2 0 0,2 1 0 0,4-3 0 15,1-3 2-15,-2-3-1 0,2 3 0 0,4-2-1 0,1-8 2 16,1 1-2-16,1 0 1 0,2-4 4 15,4-3-1-15,1 4 1 0</inkml:trace>
  <inkml:trace contextRef="#ctx0" brushRef="#br0" timeOffset="-63178.42">27305 10703 1269 0,'0'0'0'16,"0"0"0"-16,0 0 0 0,-25 13 33 0,18-10 2 0,-2 1-1 16,-1 8 1-16,1-1-21 0,2-4 1 0,-4-2-1 15,6 2 1-15,0-4 28 0,0 1 0 0,-1-4 1 0,3 0 0 16,3 0-28-16,-4-2 0 0,1 0 0 0,-1-6 1 0,2-3-7 0,2-1 1 16,2-2 1-16,2-6-1 0,1-1-5 0,2-3 2 0,2-1-1 0,5 7 1 0,0 8-8 0,-2-3 1 0,1-2 0 0,-1-1 0 15,4 4-1-15,-2 4 1 0,-2 3-1 0,-1 0 2 16,0 5-4-16,-1 0 1 0,-3 0 0 0,-3 0 0 15,1 0 0-15,0 0 0 0,-1 3 0 0,-1 4 1 0,1-1-6 16,-2 1 0-16,-1 3 1 0,-2 8-1 16,-5 1 2-16,-2-1-1 0,-5-1 1 0,-4 5 0 0,2-10-1 15,3-2 0-15,0 1 0 0,-4 1 0 0,2-1 1 16,3-9 0-16,2-2 0 0,2 0 0 0,4 1 3 16,-1-1 0-16,4 0 0 0,-3-7 0 0,1 0 0 15,2 2 0-15,0 3 0 0,2-7 1 0,1-5 0 16,4-3 0-16,2-4 0 0,9-9 0 0,3 0 0 15,0 5 0-15,-1 6 0 0,-5 0 0 0,3 6 2 0,-2 8 0 16,-4-2 0-16,-1 2 2 0,-2 5-2 0,-6 3 0 16,1 6 0-16,-4-4 1 0,0 8 3 0,0-1 2 15,-4-2-1-15,-5 13 1 0,2 4-4 0,-3-3 2 16,-3-3-2-16,-1 4 2 0,2 0 4 0,0-9 1 0,-3-2 1 16,1 5-1-16,4-5-4 0,3-3-1 0,0-8 1 15,-2 1 1-15,4-6 2 0,-1 0 0 0,-1-1 0 16,4-3 0-16,-1 1-3 0,4-2 0 0,0 0 0 15,5-7-1-15,2-5 3 0,2-3 1 0,0 3-1 16,2-13 1-16,3 10-4 0,0 2 1 0,-3 4-2 16,-3 2 2-16,3 9 0 0,-2 3 1 0,-6 0 0 15,1-1-1-15,-1 6-2 0,-3-1 0 0,0 2 1 16,0 8 0-16,0 4 2 0,-3 1 1 0,-6-2 0 16,-7 13 0-16,0 3-4 0,4-13 1 0,0 0-1 15,-4 1 2-15,2 0 3 0,3-12 1 0,0 2-1 0,4 3 2 16,-3-6-6-16,3-3 1 0,1-3 0 0,5 0 1 15,-5-3 5-15,3-1 1 0,-1 2-1 0,3-1 1 16,-1-6-7-16,0 0 1 0,0-1 0 0,4-10 1 16,3-1 5-16,2 0 0 0,0 2 0 0,8-2 0 0,-1 5-6 15,1 5 1-15,-2-1 0 0,-3 5 0 0,5 3 5 16,-1 4 0-16,-4 2 1 0,-4 3-1 0,-1-1-6 16,0 1 1-16,-1-1 0 0,-3 1 0 0,3 2 3 15,-2 4 1-15,-4 3-1 0,0-2 2 0,2 2-7 16,0 0 1-16,-3-5 0 0,-1-2 0 0,2 0 3 0,1-2 2 15,-3 1-1-15,1-3 0 0,3-3-5 0,3 0 1 16,-3-3 0-16</inkml:trace>
  <inkml:trace contextRef="#ctx0" brushRef="#br0" timeOffset="-61583.83">27319 10709 1721 0,'0'0'0'0,"0"0"0"0,0 0 0 0,0 0 45 0,-2-18 0 16,2 14 0-16,0 4 1 0,0 0-31 0,4-1 2 0,-4 1 0 15,0 0 0-15,0 0 45 0,0 0 0 0,0 0 1 0,0 0 0 0,0 5-45 16,0-5 0-16,0 2 0 0,0-2 0 16,-5 5-10-16,1-1 1 0,2-3 0 15,2-1 0-15,-3 2-4 0,3-2 1 16,-4 4 0-16,2 1 0 0,2-5-6 0,0 2 0 15,0-2 0-15,0 5 0 0,0-5 0 0,0 7 0 0,0-7 0 0,-1 2 0 0,-6 1-4 16,-2 1 0-16,-2 1 0 0,-10 13 1 0,-4 4-1 16,-1 0 1-16,-1 0-1 0,3 0 2 0,-1-1-9 15,0 3 1-15,-5-1 0 0,0 2 0 0,4-6 2 16,1 4 1-16,2-4 0 0,4-1 1 0,1 0-3 0,4-6 1 16,2 2-1-16,1-7 1 0,6-2 1 0,5-5 2 15,0-5-1-15,0 5 0 0,2-5 1 0,-1 3-1 16,1-7 1-16</inkml:trace>
  <inkml:trace contextRef="#ctx0" brushRef="#br0" timeOffset="-61099.87">26638 11403 1281 0,'0'0'0'0,"0"0"0"0,-16-21 0 15,8 14 19-15,2 4 0 0,3-2 0 16,-1-4 1-16,1 2-9 0,1 0 0 0,-2 1-1 16,-1 1 1-16,-2 2 18 0,2 1 0 0,3 0 1 0,-3-1 0 0,-1-1-17 0,-1 2 1 0,2 2-1 0,3 0 1 0,2 0-2 0,-5 0 1 15,5 0-1-15,-4 0 1 0,4 0-5 0,0 0 0 0,0 0 0 0,0 0 0 0,0 0-5 0,0 0 0 0,0 0 1 0,6-5-1 0,1-6-1 16,3-1 2-16,3 2-2 0,4-4 1 0,1-4-1 0,-4 4 0 16,-5 7-1-16,0 3 1 0,0 1-1 0,-2 3 0 15,-6 3 1-15,-1 1 0 0,0 5 1 0,0-1 0 16,0 1 1-16,-3 9 0 0,-6 5-1 0,-2 3 0 15,1-3 0-15,-1-2 1 0,3 2 1 0,-3 0 1 0,0-7 0 16,-5-8 0-16,4 5-1 0,3-3-1 0,-3-3 1 16,0-8-1-16,5 1 4 0,-1 1 0 0,0-2 0 15,-1-1 1-15,2-3-4 0,2-1 1 0,-1-4 0 16,1-4-1-16,1 1 3 0,3-4 1 0,-1 1 0 16,2 0 0-16,3-2-3 0,3 4-1 0,-1-5 1 15</inkml:trace>
  <inkml:trace contextRef="#ctx0" brushRef="#br0" timeOffset="-60517.12">27933 11511 1332 0,'0'0'0'0,"0"0"0"0,0 0 0 0,-23 0 25 0,16 0 2 16,0 0-1-16,0 0 1 0,0-5-15 0,0 3 1 15,-2 0-1-15,-5-2 2 0,0-3 26 0,0 4 0 0,-2 1 1 16,-13-8 0-16,8 3-25 0,4 1 0 0,-3-1-1 15,1-7 2-15,5 4 3 0,3 3 1 16,2-9-1-16,4-4 1 0,2 5-11 0,3-1 1 0,3 0 1 16,4-5-1-16,0 0-7 0,2 3 1 0,2 2-1 0,1 4 2 15,4-2-3-15,-2 0 1 0,-3 3-1 0,-3 9 2 16,5-5-4-16,-3 4 0 0,1-1 0 0,-1 8 0 16,3-1 0-16,-3 1 0 0,-3-1 0 0,2 10 1 0,4 3-2 15,-3 1 1-15,-3 1 0 0,-3-2 0 0,1 8-1 16,0-1 1-16,-3 0 0 0,-4 0 0 0,-1 0 0 15,-2-2 2-15,-6-2-2 0,-1-6 1 0,1 2-1 16,0-1 0-16,-3-5 0 0,-3-2 2 0,1-3 0 16,3-4 0-16,-1 0 1 0,-3-7 0 0,-1 1-2 0,4-6 2 15,3-11-1-15</inkml:trace>
  <inkml:trace contextRef="#ctx0" brushRef="#br0" timeOffset="-60150.43">27296 10680 1356 0,'0'0'0'0,"0"0"0"15,0 0 0-15,0 0 27 0,-19-19 0 0,17 16 0 0,2 3 1 16,-4 0-16-16,4 0 2 0,0 3-2 0,0 2 2 16,0 2 25-16,0 0 0 0,0-1 1 0,-1 13-1 15,-5 7-23-15,1-1-1 0,5 1 1 0,4-4 0 16,-4 4-2-16,0 0 2 0,0-3 0 0,0 2-1 0,3 0-6 0,-1-3 0 15,-4 5 0-15,0-3 1 0,4 1-6 0,0-2 0 0,-2 3 1 0,-2-1-1 16,-1-6 0-16,3-3-1 0,0 2 0 0,1-1 1 0,-2-4-3 16,1-6 0-16,5-7 0 0</inkml:trace>
  <inkml:trace contextRef="#ctx0" brushRef="#br0" timeOffset="-59726.83">26799 11059 1431 0,'0'0'0'0,"0"0"0"0,0 0 0 15,-20 0 17-15,17 0 0 0,-1 5 0 16,1-5 1-16,-1 3-9 0,-1 1 1 0,0 1 0 0,-8 4 0 0,1 9 24 0,-6-3 1 0,-1 3-1 0,-2 8 1 16,0-1-20-16,3-9-1 0,-1 7 1 0,-1 3 0 0,4-6 14 0,2-5 0 0,0-2 0 0,3-8 1 0,8 2-16 0,3-2-1 0,0-5 1 0,3-5 0 0,6 0 9 0,-3-2 0 0,1-6 0 0</inkml:trace>
  <inkml:trace contextRef="#ctx0" brushRef="#br0" timeOffset="-59098.11">27238 11268 1608 0,'0'0'0'0,"0"0"0"16,0 0 0-16,0 0 42 0,0 0 2 16,-18 9-1-16,18-9 0 0,0 2-27 0,0-2 0 15,0 3 0-15,0-3 0 16,0 0 35-16,0 0 1 0,0 0-2 0,-1 4 2 16,-3-3-36-16,1 3 1 15,1-1 0-15,-2 3 1 0,-1 1 6 0,0 2 0 0,1-2 1 16,2 0 0-16,-1-2-14 0,-1-2 1 0,3 1 1 0,1-4-1 0,0 0-4 0,0 0 1 0,-2 2-1 0,2-2 1 15,0 0-4-15,2-4 1 0,-1 2-1 0,1-5 1 0,0-1-3 0,0-3 2 16,1 4-1-16,1 2 1 0,-1-2-2 0,1 1 1 16,-1 1-1-16,1 2 0 0,-4 3-2 0,3-2 2 0,1-2-1 15,-4 4 0-15,0 0-1 0,3 0 2 0,3 0-2 16,-6 0 1-16,0 0-1 0,0 0 1 0,1-5 1 16,-1 5-1-16,4-3-1 0,-4 3 0 0,3-4 0 15,-3 4 1-15,0 0 1 0,0 0-1 0,0 0 0 16,4 0 0-16,-4 0 0 0,4 0 0 0,-4 0 0 15,0 0 0-15,0 0-1 0,0 0 2 0,0 0-1 16,0 0 0-16,0 0-1 0,0 0 1 0,0 0 0 16,0 0 0-16,1 4-1 0,-1-4 1 0,0 0 0 15,0 0 1-15,0 0-2 0,0 0 1 0,4 3-1 0,-4-3 1 16,3-2 1-16,-3 1 0 0,0 1-1 0,4-6 2 16,-4 6-2-16,3-5 0 0,3 0 0 0</inkml:trace>
  <inkml:trace contextRef="#ctx0" brushRef="#br0" timeOffset="-58103.55">26617 11344 1444 0,'0'0'0'0,"0"0"0"0,-26-4 0 16,20 6 33-16,1 0 2 0,0-6 0 0,3-1 0 0,-2 0-21 15,3 1 1-15,1 1 0 0,1-1-1 0,3-3 32 16,-2 0 1-16,-2 2 0 0,2-6 1 0,3-1-33 16,2 0 2-16,0 1 0 15,0 0 0-15,2 1-12 0,0-1 1 0,-4 4 0 16,-3 5-1-16,-2 2-1 0,5-3 0 0,-2-1-1 0,1 4 2 0,1 0-6 0,1 0 1 15,-3 0 0-15,1 4 0 0,-1-1-1 0,1-3 1 16,-1 4 0-16,1 5 0 0,-1 0-5 0,-1 1 1 16,-4 1-1-16,-1 1 2 0,-4 2-1 0,-2-3 1 15,-3 1 0-15,-8 4-1 0,1 1 0 0,1-4-1 0,-3 1 1 16,5-9 1-16,4-1-1 0,-1 1 1 0,-1 2-1 16,0-7 1-16,4 2 1 0,-1-1 0 0,-1-1-1 15,-4-3 1-15,3-4 0 0,8 0 0 0,3-5-1 16,2-4 2-16,6-2 0 0,1-5 1 0,2 7 0 15,-1 6 0-15,3-6-1 0,0 2 1 0,-3 2 0 16,5-1 0-16,1 1 0 0,-2 5 1 0,-3 7-1 16,3-4 1-16,2 8-1 0,-3-1 1 0,-6 8-1 15,-3 12 1-15,-2-2 3 0,-2 0 0 0,-1-3 1 16,-3 1-1-16,1 2 0 0,2-1-1 0,-10-3 0 16,3-1 1-16,1 3 7 0,0-5 0 0,-3-3 0 0,1-8 1 15,6 1-6-15,0 1 2 0,-1-3-1 0,1-2 1 16,1-2 6-16,4 2 2 0,-3-3-1 0,-1-4 0 0,1-4-6 15,3 1 0-15,2-1 0 0,1-10 0 0,4-2 7 16,2-2 1-16,2-1 0 0,3 1 0 0,3 4-8 16,-1 2 1-16,-5 3-1 0,3 7 1 0,2-3 8 15,-4 5 1-15,-3 7 0 0,-2 0 0 0,-2 0-9 16,1 3 0-16,-1 4 0 0,0 2 1 0,-1 5 7 16,-4-1 0-16,0 3 0 0,0-4 0 0,0-2-8 15,0 6 0-15,0 2 1 0,0-4-1 0,0-4 6 16,0 3 2-16,-2-3 0 0,-3-1 0 0,5 2-8 0,1 1 1 15,-1-10-1-15,0-2 0 0,-5 0 3 0,5 0 2 16,0 0-1-16,0 0 1 0,0 0-7 0,-3-9 1 16,-1 4 0-16,1-1 0 0,-1-2 3 0,2-1 0 15,1-2 1-15,-1 2 0 0,2 2-5 0,2-1 0 16,-2-1 0-16,1 0 0 0,3 0 2 0,-1 0 1 16,1 2-1-16,-2 2 1 0,-1 0-4 0,3 0 0 15,-2-1 0-15</inkml:trace>
  <inkml:trace contextRef="#ctx0" brushRef="#br0" timeOffset="-57352.99">26744 10605 1922 0,'0'0'0'16,"0"0"0"-16,0 0 0 0,-19 2 54 0,12-1 1 0,-4 3-1 15,-1 3 1-15,-4 7-39 0,-2 4 2 0,2-3-1 16,2 3 1-16,4-4 46 0,1-3 0 0,0-4 0 16,4 0 1-16,5 0-47 0,0-7 0 0,3 0 0 0,-3 0 0 0,2-2 4 15,0-5 1-15,0 2-1 0,3-9 2 0,5-6-13 0,3-4 1 0,-1-1 0 0,6 0 0 0,-2 1-8 0,-6 4 1 0,-1 1-1 0,2 5 2 16,-1 2-3-16,-1 6 1 0,-5-1-1 0,1-1 2 0,2 4-5 0,-2 6 1 16,-5-2 0-16,4 2 0 0,-4-2-1 0,3 3 1 15,-1 2 0-15,1-3 0 0,1 5-1 0,-2 0 0 16,-4 2 0-16,0 1 0 0,0 10 0 0,-1-1 0 0,-2-3 0 15,-2 3 0-15,1-3 0 0,-2-2 0 0,0-5 0 16,3-4 1-16,-2 2-1 0,-2-1 0 0,-1-3 0 16,-1-3 2-16,6 0-2 0,0 0 1 0,-1 0-1 15,3-3 1-15,-3-3-1 0,1-1 1 0,2 2-1 16,3-7 1-16,0-2 0 0,1-2 0 0,1-2 0 16,7-8 1-16,3 5-1 0,-1 7 0 0,-2 1 0 15,1 1 0-15,-3 7 1 0,0 3 2 0,-5-1-1 16,-2 3 0-16,5-4 0 0,-1 4-1 0,-4 0 0 15,2 5 0-15,-2 2 3 0,0 0-1 0,0 0 1 0,-6 11-1 16,-1 12 0-16,-1-6-1 0,-3-1 0 0,-1 4 2 16,1-11-1-16,2-1 2 0,-3-2-2 0,0 3 2 0,4-4-3 15,3-3 2-15,-4-4-2 0,1-2 2 0,1-1 0 16,1-4 2-16,3-1-1 0,-1-2 1 0,4 5-3 16,-3-6 0-16,1 3 1 0,-2-2-1 0,4-6 2 15,0-3 0-15,0 2-1 0,4-6 2 0,-1-7-2 16,1 6-1-16,1 1 0 0,4-1 1 0,0 7 2 0,-4 5-1 15,-1 0 1-15,-1 3 0 0,2 6-3 16,-1 0 1-16,-4-2-1 0,4 2 2 0,-3 3 0 0,1 4 0 16,2-2 0-16,-3 5 1 0,-1 6-3 0,-1-1 1 15,-3 8-1-15,2-4 1 0,1-2 0 0,-1-3 1 16,0 0-1-16,2 1 2 0,0-4-3 0,0-4 0 16,-2-4 1-16,-1-2-1 0,3-3 1 0,0 4-1 0,0-4 0 15</inkml:trace>
  <inkml:trace contextRef="#ctx0" brushRef="#br0" timeOffset="-56528.83">27152 10707 992 0,'0'0'0'0,"0"0"0"0,0 0 0 0,0 0 167 16,0 0 0-16,0 0 0 0,0 0 1 0,0 0-159 15,0 0 2-15,0 0-2 0,0 0 1 16,-18-5 86-16,13 8 2 15,-1 2-2-15,-13 18 2 0,-9 5-81 0,-1-1 0 16,3 3-1-16,-2-4 2 0,0-1-3 0,1 3 0 0,1 0-1 16,-4-2 2-16,7 4-7 0,2-3 0 0,-2-4 0 0,1 3 0 0,5 6-7 0,3-11 0 0,-2-4 0 15</inkml:trace>
  <inkml:trace contextRef="#ctx0" brushRef="#br0" timeOffset="-50078.21">27333 8086 841 0,'0'0'0'0,"0"0"0"16,0 0 0-16,0 0 7 0,0 0 0 0,0 0-1 0,-21 17 2 0,12-11-3 0,2 2 0 0,2-4 0 0,-4-1 0 0,-2 3 18 0,3 2 0 15,1 1 1-15,1 2 0 0,-1-2-13 0,2-2 1 16,0 0 0-16,1-6 1 0,2 3 3 15,1 3 0-15,1-4 0 0,-4 5 1 0,1-8-8 16,-1 0 1-16,4 0-1 0,0 0 1 0,-5 3 24 0,1-3 0 16,4 0 1-16,-3-3 0 0,-1-8-20 0,1 2-1 15,3-1 1-15,3-3 1 0,6-1-6 0,2 0 0 16,1-2 0-16,7-3 0 0,2 5-3 0,1-2-1 16,-3 0 1-16,0 11 0 0,3-6 2 0,-3 4 1 15,0 0-1-15,3 7 1 0,-1-1-4 0,-4 1 0 0,-6 0 1 16,-2 8 0-16,1-2 7 0,-1-3 2 0,-5 6-1 15,-4 3 0-15,0 1-6 0,0-1 0 0,-6-2 0 16,-2 3 0-16,-1 3 12 0,0-2-1 0,-3-2 0 16,-4 0 1-16,2 1-11 0,3-5 2 0,-1-1-1 15,-2-10 0-15,3 6 13 0,4-6 0 0,0-2 1 16,2-4 0-16,1 0-14 0,2 0 1 0,1 0 1 16,-1 1-1-16,4-5 10 0,-1-2 1 0,3 0-1 15,-1 5 2-15,4-2-13 0,2 1 1 0,0 2 0 16,0 4 0-16,1-2 8 0,-1 3 0 0,-3 4 1 0,1 4-1 15,-2-1-10-15,2 1 1 0,-7-1 0 0,0 6 1 16,0-3 4-16,0 2 1 0,0 3 0 0,-5 3 0 16,-2 0-8-16,-6-2 1 0,1-1 0 0,-2-1 0 0,0 5 2 15,3-3 1-15,1-3-1 0,3-8 2 0,1 1-7 16,1 0 1-16,-2-2 0 0,2-4 0 0,-1 3 3 16,3-3 2-16,1 1-2 0,-2-4 1 0,1-2-5 15,1-2 1-15,0 6 0 0,1-4-1 0,2-7 1 16,3 2 1-16,-1 2 0 0,3-6 0 0,1 4-3 0,-2 2-1 15,-3 8 1-15,-2 4 1 0,0 0 0 0,3 4 0 16,-3-1 0-16,-1 8 1 0,-1 1-4 0,2 1 2 16,0-3-1-16,0 3 0 0,0 8 1 0,-2-6 1 15,-1 1-2-15,-3-3 2 0,1-1-3 0,1 2 1 16,3-5-1-16,-3-4 1 0,1 2 2 0,-1 0-1 16,-1-3 1-16,-2-3 0 0,1-1-3 0,3-1 1 0,1-3-1 15,0-1 2-15,2-2-1 0,2 0 2 16,-2 2-1-16,2-15 1 0,1 3-3 0,1-1 1 0,0 4-1 15,-3 3 0-15,3-3 3 0,-1 4 0 0,1 4 0 16,-1 3-1-16,-1-1-1 0,-2 4-1 0,5-3 1 16,-5 3 1-16,4-4 0 0,0 4 2 0,-4 0-1 15,1 7 1-15,-1 0-4 0,0-1 2 0,0 3-2 16,-1 3 2-16,-5 4-1 0,1 1 2 0,1-1 0 16,-3-5 0-16,2 3-3 0,0 2 1 0,-1-8-1 15,-1-2 2-15,6-3-2 0,1-3 2 0,-7 4-1 16,3-4 1-16,4 0-3 0,-2 0 2 0,2 0-2 0,0-9 2 15,0 5-1-15,0-1 2 0,0 5-2 0,0-7 2 16,4 0-3-16,-1 0 2 0,3-2-2 0,-5 2 2 16,5 2-2-16,1 0 2 0,-2-1-1 0,-1 3 1 15,-1 3-3-15,2-4 1 0,1 4 1 0,-3 0-1 16,1 0 0-16,1 0 2 0,0 4-1 0,-1-4 1 0,-1 2-2 16,1 1 0-16,-2 4 1 0,-2-3-1 0,0 4 1 15,1 3 0-15,-1 0-1 0,-3-4 2 0,-2 3-3 16,-2 1 2-16,-2-6-1 0,-2 2 0 0,1 2 1 15,1-4-1-15,-2-3 0 0,4-2 1 0,4 0-2 0,3 0 1 16,-6-2 0-16,6 0 0 0,-3-1-1 0,1-1 2 16,0-1-1-16,1-7 0 0,2-1 0 0,1 5-1 15,-2 1 0-15,2-1 1 0,1 5 0 0,-1-1 0 16,0 1-1-16,-2 3 2 0,9-4-2 0,-6 3 0 16,2-3 0-16,-1 1 1 0,0 3 0 0,1-2 0 15,0 0 1-15,4-1-1 0,3-3-1 0,1-1 2 0,-3 0-2 16</inkml:trace>
  <inkml:trace contextRef="#ctx0" brushRef="#br0" timeOffset="-18766.17">6618 9998 627 0,'0'0'0'0,"0"0"0"0,-21 3 0 0,3 3 10 0,2 2 1 16,-5 1 0-16,2 0 1 0,1 3-6 0,-1 6 1 0,1 3 0 15,2 4 1-15,-1-1 48 0,-15 40 58 16,20-20-57-16,-4-4-40 0,7 4 1 15,-3-3-1-15,3 10 1 0,5-4 47 0,-1 57 68 32,5-53-67-32,2 0-48 0,5-11 0 0,2 3 0 15,6-8 0-15,1-4 17 0,30 17 37 0,-18-38-36 0,6-2-21 0,-1-3 0 0,4-12 0 16,4-2 1-16,-6-3 4 0,38-32 23 0,-40 14-22 0,-3 3-10 16,-5-4 0-16,-4-6 1 0,-2-2-1 0,-6 0 11 15,-1-33 23-15,-12 37-22 0,-9 2-12 0,-3 3 1 16,-9 2-1-16,-4 3 2 0,-3-1 10 15,-37 3 26-15,28 17-25 0,-2 6-13 16,3 6 2-16,-2 6-1 0,-6-1 1 0,5 8 10 0,-35 34 24 16,33-23-23-16,8 5-13 0,4-4 1 15,-4 5 1-15,5-1-1 0,3-7 12 0,-9 30 24 16</inkml:trace>
  <inkml:trace contextRef="#ctx0" brushRef="#br0" timeOffset="-18380.79">7616 9533 1569 0,'0'0'0'0,"0"0"0"0,-21-12 0 0,5 12 46 0,-24 16 46 0,13-2-44 0,1 4-33 16,-1 6 2-16,-1 6 0 0,-5 11 0 0,1 4 55 15,-31 68 71-15,29-50-71 16,2 8-54-16,4 3 0 0,2 5 0 15,1 9 0-15,5 3 4 0,-6 99 23 16,19-95-22-16,10-7-12 0,10-9 0 0,1-1 0 0,9-6 2 0,7-9-8 16,35 53 7-16,-24-61-7 0,5-11-1 15,-1-9 0-15,1 2 0 0,7-12 1 0,-3-3-4 0,54 8 2 16</inkml:trace>
  <inkml:trace contextRef="#ctx0" brushRef="#br0" timeOffset="-17931.07">9587 9611 1972 0,'17'5'0'0,"3"4"0"0,1 9 26 0,-2 3 0 0,4 3 0 16,-3 15 1-16,-1 3-15 0,15 55 13 16,-26-35-12-16,1 4 49 0,-2-1 0 15,-7 8-1-15,0 0 1 16,-3 3-45-1,-13 81 19-15,-5-71-18 0,1-3 19 0,-1-8 0 0,-4-1 0 0,-5 0 0 0,-3-4-23 0,-38 54 17 0,31-66-16 0,3-13 1 0,-4-6 0 0,-1-6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35.7616" units="1/cm"/>
          <inkml:channelProperty channel="Y" name="resolution" value="636.613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4:02:26.4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16170 7811 627 0,'0'0'0'0,"0"0"0"0,0 0 0 0,8-17 8 0,-2 17 1 0,-6 0-2 16,1-7 2-16,-1 7-3 0,6-2 0 0,-6 2-1 15,0 0 2-15,0 0 19 0,0 3 0 0,0-3-1 16,0 9 1-16,0 0-13 15,0 7-1-15,0 0 0 0,0 17 2 0,0 4 41 16,-4-7 0-16,1 7 0 0,1 0 1 0,-2 1-39 0,4 1 1 0,-3 5-2 0,1-3 2 16,2 4 12-16,2-4 0 0,-2 1 0 0,0-2 0 0,3-8-16 15,1-2-1-15,-4-4 1 0,0 3 0 0,2-7 4 0,-1-6 2 16,-1-3-1-16,0-1 0 0,2-5-9 0,2-4 0 16,-4-3 0-16,0 0 1 0,0-3 9 0,0-4 1 15,3 2-1-15,-3-13 0 0,0-3-10 0,4-4 1 16,-2 2 1-16,1 1-1 0,1 0 8 0,4 7 0 15,-4-3 0-15,1 4 1 0,2 0-10 0,2 2 2 0,-4-2-2 16,2 1 1-16,2 1 5 0,0 5 0 0,-2-4 0 16,0 1 1-16,2 1-8 0,2 4 1 0,-1-4-1 15,-4 2 1-15,2 2 15 0,3 1 1 0,-2 1-1 16,-2-1 1-16,2 4-13 0,-1 0-1 0,-4 0 0 16,1 0 2-16,4 4 14 0,2 1 0 0,-3 2 0 15,0 2 0-15,2 3-15 0,-1 4 1 0,-2-2-1 16,-4 5 1-16,1 1 13 0,0-5 1 0,-4 3 0 15,-4 0 0-15,0-1-16 0,-4 1 2 0,-1 1-1 16,-3-3 1-16,1 0 8 0,2-2 1 0,-7-5-1 16,-1 3 0-16,1-3-10 0,-4-2 0 0,3-2-1 0,-1-1 2 15,2-8 4-15,4 1 1 0,-4-3 0 0,4-3 1 16,3-3-8-16,3 0-1 0,3-6 0 0,3 6 0 16,3-4 7-16,6 0 1 0,-3-5-2 0</inkml:trace>
  <inkml:trace contextRef="#ctx0" brushRef="#br0" timeOffset="656.93">16745 7845 1569 0,'0'0'0'0,"0"0"0"0,0 0 0 0,0 0 63 0,7-20 0 0,-7 17 0 15,-4-4 0-15,4 3-45 0,0 4 0 0,-5-5 0 0,5 5 0 0,-4-4 51 0,4 4 2 16,-3-1 0-16,3 1-1 0,-4 0-52 0,1 1 0 0,-3 3 0 0,-1-4 0 16,-1 3-8-16,-1-1 1 0,2 2 1 0,-2-1-1 0,-2 1-4 15,4 1 0-15,-2 4 0 0,6 0 1 0,-4 3-8 16,2 2 1-16,-1-2-1 0,1 1 1 0,3 2-1 15,-1 0 1-15,3 2-1 0,3 1 2 16,1-6-4-16,1 0 1 0,0-3 0 0,1-4 1 0,2 1-1 16,3-3 1-16,0-1-1 0,1 0 1 0,2-2-5 15,0-4 2-15,-2-1 0 0,3-4-1 0,0-7 1 16,-2-1 1-16,-1-6-2 0,1-2 2 0,-1-1-2 0,0-2-1 16,-3 0 1-16,0-6 0 0,0-1 1 15,-2 5 0-15,-2 2-1 0,2-4 2 0,-2 6 1 0,2 1 1 16,-7-1 0-16,0 3 0 0,0 2-1 0,0 5 1 15,-3-3 0-15,-1 5 0 0,3 5 0 0,1 2 1 16,-4 3-1-16,4 4 1 0,-5 4-1 0,5-2 0 16,0 3 0-16,-2 4 1 0,0 5 4 0,-1 5-1 15,-1-1 1-15,1 4-1 0,1 1-1 0,2 4 1 0,0-1-1 16,0 1 1-16,0 6 6 0,0 0 0 0,0-3 0 16,0 5 1-16,0-6-4 0,0-3-1 0,3-1 1 15,-1-1 0-15,2-3 5 0,1-5 2 0,-1-4-2 16,-1-1 2-16,1-2-7 0,-3-6 1 0,-1-3 0 15</inkml:trace>
  <inkml:trace contextRef="#ctx0" brushRef="#br0" timeOffset="1587.83">16147 6068 1332 0,'0'0'0'0,"0"0"0"0,0 0 0 0,0 0 61 15,0 0 2-15,0 0 0 0,0 0 0 0,0 0-46 0,1 23 1 16,-1-9 0-16,-1 5-1 0,1 6 64 16,0-1 0-16,0 6 0 0,-2 2 0 0,2 1-63 0,-4 4 0 15,3 2 0-15,1 1 0 0,0 3-7 0,0-1 0 16,0-7 0-16,0 4 0 0,1-8-4 0,-1 1 1 0,-1-5-1 16,-1-3 1-16,2-4-6 0,0-3 1 0,0-5-1 15,-4-3 2-15,4-2-2 0,2-1 0 0,-2-6 1 16,0 0-1-16,0 0-1 0,2-9 0 0,-2 5 0 15,3-17 1-15,4-7-1 0,2 3 1 0,4 1-1 16,-5-6 0-16,5 10-1 0,-1 5 1 0,4-6-1 16,-2-1 1-16,2 10-1 0,0 5 1 0,0-2-1 15,0 0 1-15,1 6 0 0,-4 3 1 0,-1 2-1 16,0-1 0-16,-3 5 0 0,0 1 0 0,-2 0 0 16,-2 5 0-16,2 4 2 0,-3-2-1 0,1 4 0 0,-5-1 1 15,-3 1 0-15,-1 1-1 0,-1 1 0 0,-4 1 0 16,-3-4 9-16,-1-1-1 0,1 2 0 0,0-1 0 0,-1-1-3 15,-4-4-1-15,1-5 1 0,0 2 0 0,3-2 10 16,-2-7-1-16,-1 0 1 0,2 0 1 0,1-3-9 16,1-6 1-16,3-2 0 0,2 1 0 0,2-2 10 15,5-1 0-15,2-1-1 0</inkml:trace>
  <inkml:trace contextRef="#ctx0" brushRef="#br0" timeOffset="2186.77">16545 6038 1771 0,'0'0'0'0,"0"0"0"0,0 0 0 0,0 0 50 0,0 0 0 16,0 21 0-16,0-9 0 0,0 8-33 0,-3 6 0 0,-3-7 0 0,3 1 1 0,-1-3 50 0,4 1 1 0,0-6-1 15,0 1 0-15,4-6-50 0,-4-2 0 0,0-5 0 0,0 3 0 16,0-3 2-16,3 2 2 0,-3-2-1 0,2-10 0 15,5-4-9-15,-3 0-1 0,1 1 0 0,4-13 0 16,3 5-7-16,1 0 0 0,-1-2 0 0,-1 2 0 0,-1 7-2 16,1 1 2-16,-1 4-1 0,1-3 0 0,-2 5-3 15,0 0 2-15,-1 7-2 0,-1 0 1 0,-1 2-1 16,1 3 1-16,-4-1-1 0,1 3 1 0,-2 3-1 16,-2 2 0-16,0-1 0 0,0 3 1 0,3 4-1 15,-3-4 0-15,-3-2 0 0,-1 0 1 0,2 4-1 0,2-7 1 16,0-4-1-16,0 1 1 0,-3-1-1 0,3 2 0 15,0-2 0-15,0-5 1 0,-6 0 2 0,6 0-1 16,-3 0 0-16,3 0 2 0,2-9-3 0,1 1 1 16,1-1 0-16,3-5 0 0,3-6 4 0,3 3 1 15,-1-4-2-15,0 5 2 0,1 0-2 0,-3 7-1 0,-1 0 1 16,0-1-1-16,2 8 4 0,-3 2 1 0,-2 0 0 16,-1 0 0-16,0 2-4 0,1 1 1 0,-6 1 0 15,0 3 0-15,0 5 6 0,1 1-1 0,1-3 0 16,0 8 1-16,0-1-5 0,-1-3 1 0,3-1-1 15,-4-1 1-15,3-3 3 0,3 0 0 0,-3-2 0 16,-3-2 2-16,4 2-7 0,1 0 2 0,-1-3-1 16</inkml:trace>
  <inkml:trace contextRef="#ctx0" brushRef="#br0" timeOffset="6393.25">26255 6056 715 0,'0'0'0'16,"0"0"0"-16,0 0 0 0,0 0 11 0,0 0-1 15,0 0 0-15,0 0 0 0,-3 14-3 0,3-6-1 16,0-1 1-16,0 13 0 0,0-1 17 0,0 6 1 0,-2 3 0 16,0 4 1-16,1-3-14 0,1 5 0 0,1-1 1 15,1-6 0-15,0 8 22 0,1-7 1 0,1-2-1 16,0 6 1-16,-3-4-22 0,1-8 1 0,0 2-1 15,0-2 2-15,-1-3 20 0,1-3 1 16,-2-5 0-16,0-2 0 0,0-3-22 0,0-4 0 0,0 0 0 0,0-4 1 16,2-4 2-16,0-1 0 0,-1-4 0 0,5-8 1 15,1-5-9-15,0 5 0 0,0 3 0 16,2 1 0-16,0 1 3 0,1 2 1 16,1 1-1-16,1 3 2 0,4 3-7 0,-2 2 1 15,-2-1-1-15,-1 3 1 0,1 3 9 0,2 0 0 16,-1 0 0-16,-3 1-1 0,1 3-6 0,0 3-1 15,-3-2 0-15,-1 1 0 0,0 6 8 0,-1-3 1 16,-3 5-1-16,-3-2 1 0,-2 4-9 0,-1-2 0 16,-4 0 0-16,-5 9 1 0,-3-4 5 0,1-3 1 0,-2 0-1 15,-3 0 1-15,0 1-8 0,1-4 1 0,2-4-1 16,0 3 1-16,0-7 17 0,2-1 1 0,2-4-1 16,1 0 1-16,4-4-16 0,2-1 1 0,1-4 1 15,6-7-1-15,2-1 14 0,1-1 0 0,2 0 0 16</inkml:trace>
  <inkml:trace contextRef="#ctx0" brushRef="#br0" timeOffset="7075.75">26718 6235 1545 0,'0'0'0'0,"0"0"0"0,0 0 0 0,1 16 40 0,-1-2 1 16,0-5-1-16,2 7 0 0,-2 3-24 0,2 4 0 0,-2 0-1 16,0-6 2-16,2 3 39 0,-2-5 2 15,-2 5-1-15,0-1 0 0,2 0-40 0,-2-3 1 0,1-2-1 16,1-1 1-16,0-1-3 0,0-1 2 0,0-8 0 16,0 2 0-16,0-5-8 0,0 0 1 15,0 0-1-15,0-8 1 0,1-3-7 0,1-3 2 0,-2 0-2 16,5-13 2-16,3 3-3 0,0-3 1 0,-2 1 1 15,2 5-1-15,3-5-3 0,0 3 0 0,1 2 0 16,0 1 1-16,2-1-1 0,1 7 0 0,-1 3 0 16,-2 3 1-16,0 1-1 0,-1 3 0 0,-2 4 0 0,1 4 0 15,-3 1 0-15,0 5 0 0,-1 1 0 0,-1 7 0 16,-1 3 0-16,3 0 0 0,-4-2 0 0,-3-3 0 16,2 7 0-16,0 0 0 0,1-2 0 0,-1-4 0 15,0 6 1-15,-1-9 1 0,1 0-1 0,-2-3 0 16,2-2-1-16,0-4 1 0,-2-1 0 0,0-4 0 0,0 0 6 15,0 0 0-15,2-4-1 0,-1-3 1 0,5-5-2 16,1-6-1-16,1 2 1 0,5-14 0 0,3 8 6 16,0-3 2-16,-1-7-1 0,3 8 0 0,1-1-5 15,1 4 1-15,-1 0 0 0,1 8 0 0,-1-2 6 16,-1 2 2-16,-2 1 0 0,-2 5 0 0,-2 5-8 16,-1 2 1-16,-4 5 0 0,0 6 0 0,-4 3 6 0,-3 2 1 15,0 3-2-15,-1 6 2 0,-3 0-7 0,0-1 0 16,1 1 0-16,-1-1 0 0,3-2 7 0,1 0 0 15,-4 0 0-15,2-5 1 0,1 1-8 0,1-2 1 16,0-8-1-16,1 1 1 0,1-5 5 0,2 1 0 0,-4-5 0 16</inkml:trace>
  <inkml:trace contextRef="#ctx0" brushRef="#br0" timeOffset="8074.6">26351 7878 1419 0,'0'0'0'0,"0"0"0"0,0 0 0 16,0 0 100-16,0 0 1 0,-6-21 0 0,3 14 0 0,1 2-84 16,0 1 0-16,1 1-1 0,-1 1 1 0,2 2 78 15,-4-2-1-15,4 2 0 0,-3-5 0 16,3 5-77-16,0-4 0 0,0 4 0 0,0 0 1 0,0 0-3 16,3 6 2-16,-3-3 0 0,2 4 0 0,3 11-8 15,1 6 1-15,-1-3-1 0,0 6 1 0,-3 3-8 16,3-2 1-16,1 4-1 0,-6-4 1 15,0 0-1-15,1-2 1 0,1 6-1 0,0-6 0 0,0-5-2 16,-1 4 0-16,-1-7 0 0,0 1 0 0,4-5 0 16,-4 2 0-16,0-2 0 0,-4-3 0 0,4-4-1 0,0-2 0 15,-1-2 0-15,-1 1 1 0,2-4-1 0,-4 0 1 16,4 0-1-16,-1-7 1 0,1-2-3 0,0 0 2 16,1-5-1-16,1-2 1 0,3 0-1 0,1 1 1 0,-1 2-1 15,0-2 1-15,2 0-1 0,0 7 1 0,4-1 0 16,-6 0 0-16,2 4-2 0,0-2 2 0,0 3 0 15,1 2 0-15,2-1 0 0,1-1 0 0,-2 3 0 16,1-1 1-16,4 0-1 0,0 2-1 0,-1 0 1 16,-1 2 1-16,2 0 0 0,-2-1 0 0,-3 3 0 0,-2 1 1 15,0 6-1-15,0-2 0 0,-1 1 0 16,-3 2 2-16,1 6 3 0,-2-4 1 0,-4 2-1 0,-3 3 2 16,-1-6-4-16,1 2 2 0,-4 0-1 0,-1-1 1 15,-1-2 6-15,0-2 2 0,-3-3-1 0,-2-3 0 16,0 3-5-16,2-3 1 0,-1-4 0 0,-1-4 0 15,2 1 6-15,1-3 1 0,1 1-1 0,-1 0 1 0,5-4-7 16,1 2 1-16,1-2 0 0,-3-1 0 0,6 1 5 16,-2-2 1-16,3 2-1 0</inkml:trace>
  <inkml:trace contextRef="#ctx0" brushRef="#br0" timeOffset="8660.7">26908 7736 1695 0,'0'0'0'0,"0"0"0"16,0 0 0-16,-21-22 39 0,16 19 1 0,-2-1-1 0,0-3 1 0,1-3-24 0,1 1 0 0,0 2-1 0,-1 2 1 15,3 1 30-15,1 1 0 0,2 3 0 0,-5-4 0 0,1 4-30 0,1-3 1 0,-1 3 0 16,1 3-1-16,-3 2-1 0,-1 1 1 0,0-3-1 15,0 6 1-15,0 0-7 0,0 5 0 0,2-2 0 0,0 1 0 0,1 2-8 16,2-4 0-16,0-2 0 0,2 1 2 0,2 3-2 16,0-3 0-16,2-1 0 0,-1-4 0 0,2-1-1 15,1-1 0-15,-3-3 0 0,2 0 0 0,6 0 0 16,1-5 0-16,1 1 0 0,1-8 0 0,4 0-1 16,-1-2 1-16,-1-2-1 0,-2-2 1 0,2-3-1 15,0 0 1-15,-2-5-1 0,-2 3 1 0,1-5 0 0,-1 0 0 16,-1 3 0-16,-1-1 0 0,1 1 0 0,-2 6 0 15,-4-3 0-15,-2 3 0 0,1 1 1 0,-4 6 0 16,2 3 0-16,-2-1 0 0,0 5 0 0,0 5 0 16,0 0 1-16,-2 1-1 0,-2 3 5 0,3 3 1 15,-1-4 0-15,-2 13 0 0,1 4-3 0,1 2 1 16,0 3-1-16,1-2 2 0,-1 3 5 0,0-1 0 16,0 1 0-16,0 6 1 0,2 0-6 0,0-4 2 15,0-2-1-15,-1 2 1 0,1-5 2 0,1 4 1 0,1-8-1 16,0-1 1-16,2-4-4 0,-1-6 0 0,1 3 0 15</inkml:trace>
  <inkml:trace contextRef="#ctx0" brushRef="#br0" timeOffset="22759.79">15662 2342 1168 0,'0'0'0'16,"-9"35"0"-16,5 0 0 0,4 4 15 0,0 8 2 0,0-4 0 0,-3 8 0 0,3-11-8 0,0-1 1 15,0-6-1-15,0-1 1 0,3-7 10 0,-1-4 0 16,-2-7 1-16,2-5 0 0,3-2-11 0,-1-7 1 16,-4-9 1-16,0-4-1 0,5-9 22 0,2-3 2 15,-2-14-1 1,2-8 1-16,6-6-21 0,-1-7 1 0,0 2-1 16,2-3 1-16,6 4 5 0,-4 10 0 0,1-3 1 0,3 1-1 0,1 12-10 15,-5 6 1-15,1-5 0 0,-1 10 1 0,2 7-6 0,1 5 2 0,-6 5 0 16,-1 12 0-16,2 8-4 0,0 8 2 0,-3 2 0 15,-2 8-1-15,1 7 3 0,-6 0 1 0,1 8 0 16,-8-2 0-16,3 9-3 0,3-7-1 0,-3-2 1 16,-5-1 1-16,3-3 0 0,2-8 1 0,-2-3 0 15,2-6 1-15,0-6-3 0,0-2-1 0,0-10 1 0,0-3 0 16,2-3 6-16,0-10 0 0,0-4 1 0,1-17-1 16,4-4-4-1,2-4 0-15,0 1-1 0,3-1 1 0,4 1 7 16,-2-1 0-16,5 0-1 0,-1 1 2 0,3 12-7 15,-3-1 0-15,0 5 0 0,-4 7 0 0,2 8 5 16,-1 6 1-16,-2 1-1 0,-4 10 1 0,-1 5-6 0,-1 9 0 16,-3 0 0-16,-4 11 0 0,0-6 10 0,2 10 0 15,-2-5 0-15,-2 8 0 0,2-2-9 0,-4-4 2 16,4-1-2-16,0-4 1 0,4 6 10 0,-2-10 1 16,1-4-1-16,3-1 1 0,1-3-10 0,0-4-1 0,2-1 0 15</inkml:trace>
  <inkml:trace contextRef="#ctx0" brushRef="#br0" timeOffset="23096.83">16628 2208 1909 0,'0'0'0'0,"0"0"0"0,0 0 0 16,0 0 51-16,20 0 1 0,-12 0-2 0,3 0 2 0,3 0-35 16,0 0-1-16,2 0 1 0,3 0 1 0,3 0 51 0,-5 0-1 15,1 0 1-15,0-3 0 0,3 3-51 0,0 0 0 0,0 3 0 0,-9-1 0 16,4 1 19-16,0 1 0 0,-3-1 0 0,-5 5 1 0,1-1-23 0,-2-2 0 0,-5 2 1 15,-2 2 0-15,-2 3-3 0,-3-3 1 0,-2 1-1 0,-7 6 2 0,0 11-7 16,1-6 1-16,-6-2-1 0,1 6 1 0,-3-4 0 16,5-5 0-16,-3 1-1 0,1-3 1 0,6 4-3 0,-4-6 1 15,2-3-2-15,1 0 2 0,6-2 0 0,2-2 0 16,2-5-1-16</inkml:trace>
  <inkml:trace contextRef="#ctx0" brushRef="#br0" timeOffset="23607.72">17588 2247 1884 0,'0'0'0'0,"0"0"0"15,0 0 0-15,0 0 49 0,0 0 2 0,0 0-2 16,0 0 1-16,-6-19-33 0,-1 8 0 16,2 4 0-16,-4 2 1 0,2-2 44 15,2 0 0-15,-6-2 0 0,-1 2 1 0,1 3-46 16,3 2 1-16,-3 2 0 0,-1 6 0 16,-1 1 6-16,4 2 2 0,-3 1 0 0,0 6 0 15,-1 7-14-15,5-2 0 0,-1 0 1 0,5 4 0 0,1 3-8 0,-1 0 0 0,2-2 1 16,2 1 0-16,6-6-3 0,-3-4 1 0,6-4 0 0,-4 1 0 0,6-5-4 15,1-4 1-15,1-5 1 0,3-5-1 16,1-4-1-16,-3-5 1 0,2-4 0 0,4-12 0 0,1 0-1 0,-4 4 0 16,3-7 0-16,-1-3 0 15,1 1 0-15,-3-7 0 0,-3 3 0 0,-1-12 0 16,-1 7 0-16,-1-1 0 16,-4-3 0-16,0 2 0 0,2 6 0 0,-2 1 0 15,-2 11 0-15,-2 3 0 0,1 1 0 0,-4 10 0 0,0 5 0 0,0 0 0 0,0 9 0 0,2 5 0 16,-4 6 0-16,-2 8 0 0,-3 15 1 0,2 3 0 15,2 8 0-15,-3 3 1 0,3 6-2 0,-4 1 1 16,1-6 0-16,-1-1 0 0,2 1 2 0,3 2 1 16,1-5-1-16,1-2 0 0,0-6 0 0,0-6 0 15,1-2-1-15,1-4 2 0,2-1 1 0,-3-9 2 16,3-2-1-16,-1-4 0 0,1 1-1 0,-1-8-1 0,3-1 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35.7616" units="1/cm"/>
          <inkml:channelProperty channel="Y" name="resolution" value="636.613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4:03:59.7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8117 12105 677 0,'0'0'0'0,"0"0"0"16,0 0 0-16,0 0 9 0,-1 18 1 0,-3-18-1 16,1 0 1-16,3 0-4 0,-6 0 1 0,6 0-2 0,-3 0 2 15,3 0 17-15,-4 0-1 0,4 0 1 16,4 4 1-16,-4-4-14 0,0 0 1 0,0 0 0 0,0 0 1 16,0 0 11-16,0 0 1 0,0 3 0 0,0-3 0 0,0 0-13 15,3 2 0-15,-3-2 1 0,0 0-1 0,2 2 24 0,2 1 0 0,-1-1 0 0,2 3 1 16,6-1-23-16,0 1 2 0,4 2-1 0,5-2 0 0,5 0-4 15,-4-5 2-15,7 0-1 0,5 6 1 0,1-4-7 16,-1-2 2-16,12 1 0 0,0 5 0 0,8-6 5 16,6-2 2-16,4 2-1 0,8 3 1 0,1-3-7 15,0 0 1-15,6 2 0 0,1 2 0 0,-1-1 11 0,-4 1 0 16,0-1 0-16,-21-1 1 0,2 3-11 0,3 0 1 16,11 3 0-16,5-3 0 0,5 2 16 0,-1 3 0 15,10 3 0-15,55-1 0 0,-6 4-15 0,-20-4 2 16,-3-1-2-16,6-2 2 0,-12 5 22 0,-4-7 0 15,14-2-1-15,6-5 1 0,-8 3-21 0,-5-1 1 0,9-5-2 16,9 1 2-16,-11 4 21 0,-5-1 1 0,3-2 0 16,-38-1 1-16,-4-2-25 0,2 4 2 0,10-1 0 15,4 1-1-15,-7 1 17 0,-5 3-1 0,-4-4 0 16,42 2 2-16,-24 5-20 0,-27 0 2 0,-12-2 0 16,-14-3-1-16,-11 1 12 0,-10 1 0 0,-4-2 0 15,-9-2 0-15,-5 0-14 0,-7 3 0 0,-3-3 1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35.7616" units="1/cm"/>
          <inkml:channelProperty channel="Y" name="resolution" value="636.613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4:11:52.4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25878 12934 464 0,'0'0'0'0,"0"0"0"0,-7 19 3 0,3-13 2 16,1-3-2-16,-2 1 2 0,-2-3-3 0,-8-1 5 15,8 0-4-15,0 0 13 0,0-1 0 0,0-3-1 16,-3-3 2-16,-3-3-8 0,-10-17 9 15,15 8-8-15,0 3 15 0,3 0 1 0,2 0-2 16,-3 0 2-16,5 1-14 0,1-12 13 16,1 11-11-16,1 2 25 0,2 2 1 0,-1-4 1 15,2-1-1-15,3 4-24 0,9-11 15 16,-8 13-15-16,3 2 1 0,1-3 1 0,-1 3 0 16,0 4 0-16,1-4-8 0,15-5 10 15,-16 12-10-15,2 1 2 0,1 1 1 0,-1 1-1 0,0 6 0 16,2-3-4-16,10 10 8 0,-14-7-8 15,4 5 9-15,-2 2 0 0,-3 2-1 0,-2-2 1 16,0 4-8-16,-1 17 11 0,-8-16-10 0,0 1 10 16,-1-3-1-16,-6 6 0 0,-2-5 1 0,-2-2-10 15,-1-1 1-15,-2-4-1 0,-4 1 2 0,2 2 8 16,2-5 0-16,-2-2 0 0,0 2 0 0,2-5-10 0,0-1 2 16,0-3-1-16,0 0 0 0,2-2 8 0,1-1 0 15,0 1 0-15,4-3 0 0,0-2-8 0,2-2-1 16,0 0 0-16,1 2 1 0,2 0 2 0,1 0 1 15,-1 0-1-15,0-4 2 0,2 1-7 0,0 3 1 16,0-4-1-16,0 2 1 0,0-1 9 0,0 3-1 16,0 2 1-16,0-1 2 0,0 1-10 0,0-2 0 15,0 2 0-15,2-1 0 0,0 3 7 0,-2-1 1 16,0 1-1-16,1-1 0 0,1 1-6 0,0-1-1 16,0 1 0-16</inkml:trace>
  <inkml:trace contextRef="#ctx0" brushRef="#br0" timeOffset="1040.41">25899 12617 1318 0,'0'0'0'0,"0"0"0"16,0 0 34-16,0 0-1 0,0 0 1 0,0 0 1 15,0 0-21-15,0 0 16 0,0-19-16 0,0 14 43 0,0-2 1 16,0 1-1-16,0-4 1 0,0 1-41 0,0-12 19 0,-2 3-18 15,1-3-6-15,-5 0 2 0,5 0-1 0,-3-4 1 0,-1-3-6 0,-4-30 7 0,2 23-6 16,2 5-9-16,-4 0 1 0,2 0 0 0,0 4 1 0,1-1-2 0,-4-22 2 0,6 21-1 0,3 2-3 16,-1 5 1-16,-2-2-2 0,2 2 2 0,2 0-1 0,-1-9 0 15,-3 14 1-15,2 3-4 0,2 3 1 16,0-2-1-16,-1 3 1 0,-1 2-1 0,0 0-2 16,-1 7 4-16,-1-2-1 0,4 2-1 15,-3-2 1-15,3 2 0 0,0 0 1 0,-2 4-4 16,2 1 4-16,0 4 2 0,-2 5 0 0,-3 2-1 15,-4 10 2-15,0 2-1 0,-9 23-1 16,10-30 2-16,2-3 0 0,-1-2 0 0,2 0 0 16,-6-4 1-16,4 0-1 0,0-1 0 15,4-8 1-15,3-3 2 0,-4 4 0 0,4-4 0 16,0 0 1-16,0 0-2 0,0-7 2 16,0 3 0-16,2-6 2 0,3-3 2 0,-5-1 0 0,4-3 0 15,1-6-3-15,11-12 6 0,-11 21-6 16,4 0 7-16,2-1-1 0,-6 3 0 0,0 3 0 0,2 2-4 15,9-5 8-15,-11 8-8 0,3 4 5 16,-1 4-1-16,0-4 0 0,0 4 1 0,0 1-5 16,14 5 8-16,-9-3-7 0,1 2 5 15,1-2 2-15,0 2-2 0,0-4 2 0,2 1-7 16,12 4 10-16,-14-3-9 0,2-2 5 16,-2 1 2-16,-3-6 0 0,-4 3-1 0,2 1-6 15,3 1 9-15,-7-3-8 0,-5-2 4 0,0 0-1 16,0 0 1-16</inkml:trace>
  <inkml:trace contextRef="#ctx0" brushRef="#br0" timeOffset="2469.27">25846 11792 326 0,'0'0'0'0,"0"0"0"15,0 0 0-15,0 0-1 0,0 0 1 16,0 0 0-16,0 0-1 0,0 0 1 0,0 0 0 0,0 0 0 16,0 0 0-16,0 0 2 0,0 0-1 0,0 0-1 15,0 0 1-15,0 0-1 0,0 0 1 0,0 0 4 16,0 0 5-16,-19 7-4 16,15-7-3-16,1 0 0 0,3 0 1 0,-5-1 0 0,-1-1 13 15,-10-3 19-15,6-1-18 0,-1 1-8 16,2 1 0-16,-1 1 0 0,1-6 0 0,4 6 0 0,-11-6 12 15,11 5-11-15,1-1-4 0,-3-2-1 16,2-2 1-16,-1 4 1 0,3-2 9 0,-1-9 17 16,4 0-18-16,-3 2-7 0,3-3 1 15,0 1-1-15,3 0 1 0,1 0 7 0,8-16 17 16,-3 18-16-16,0 2-9 0,0 1 1 16,-2-1 0-16,1-4 0 0,3 4 14 0,10-9 23 15,-8 12-24-15,-1 4-11 0,-1 0 0 0,-3-1 0 16,3 3 1-16,-4 3 10 0,2 0 1 0,0-2-1 15,-2 0 2-15,0 4-14 0,0 3 2 0,0-3-1 16,2 2 0-16,3 1 7 0,-5 4 1 0,0 1-1 16,-2 9 0-16,1-3-9 0,-1 2 0 0,-1-2 0 15,-3 8 1-15,1-4 11 0,-4 20 20 16,-3-15-19-16,0-8-12 0,-1 1 0 0,-1 0 0 16,-1-4 2-16,-3 3 7 0,-10 10 21 15,12-19-19-15,-2 3-11 0,1-2 0 0,-1-6 0 0,1-1 1 16,-3 0 6-16,-11 0 20 15,11-4-19-15,3-2-9 0,1 1 0 0,-2-2 0 0,1-1 1 16,3-1 8-16,-6 2 21 0,4-2-20 16,2 2-10-16,6 1 1 0,-5 1 0 0</inkml:trace>
  <inkml:trace contextRef="#ctx0" brushRef="#br0" timeOffset="3462.32">25936 11375 1155 0,'0'0'0'0,"0"0"0"0,0 0 32 16,0 0 0-16,-19 6 1 0,15-5-1 15,1 3-18-15,-4-2 15 0,3-1-14 16,2 3 32-16,2-4 1 0,-1 7 0 16,1-7 1-16,-6 2-33 0,6-2 18 0,0 0-17 15,0 0-8-15,0 0 0 0,0-2 0 16,6-9 0-16,-3 1-4 0,11-15 8 0,-3 9-7 0,5-6-6 0,0-3 0 15,-2 6 0-15,0-1 0 0,3-6 0 0,17-22 0 0,-16 20 0 0,-2-4-2 16,1 8 0-16,-1-3 0 0,2-1-1 0,1 5 1 16,18-21-2-16,-21 23 3 0,-4 0-4 0,1 4 2 15,-1-1-1-15,-1 0 1 0,-1 4 0 0,11-17-3 16,-12 17 4-16,-2 0 1 0,-1 1 0 16,-3 3-1-16,-1 1 2 0,-2 2-1 0,0-2-1 15,0 9 2-15,-5 0 0 0,1 0 0 0,0 2 0 16,-1 5 0-16,-4-2 0 0,-12 7 0 15,11-1 0-15,1 0 1 0,0-1 0 0,2-5 0 16,2-1 1-16,-2-1-1 0,-4 3 1 16</inkml:trace>
  <inkml:trace contextRef="#ctx0" brushRef="#br0" timeOffset="3782.81">26199 10777 1030 0,'0'0'0'15,"0"0"0"-15,-2 0 19 0,-1-5 0 0,1 1 0 16,2 4 0-16,0-3-9 0,0 3 0 16,0-4 0-16,0 4 2 0,0-3 20 15,0 3 2-15,0-2-1 0,0 2 1 0,0 0-20 16,0 0 0-16,0 0 1 0,0 0-1 16,0 0-3-16,0 0 2 0,0 0-2 15,0-7 1-15,0 4-5 0,5-1 1 0,-5 2 0 0,4-3 0 16,5 0-6-16,-2-4 0 0,3 2 0 0,-1 2 2 0,2-1-3 0,-1 1 1 0,1 2 0 0,-1-1 1 0,-1 0-3 15,-2 1 0-15,-1 1 0 0,1 0 1 0,-2 1-1 16,6-3 0-16,-8 2 1 0,-3 2-1 16,4-3 0-16,-4 3 0 0,3 2 0 0,-1 1 0 0,-2-3 0 15,-2 4 0-15,-1 4 0 0,-1 7 0 0,2-1 0 16,-1 5 0-16,-1 2 1 0,1 0-1 0,1-7 0 16,0-1 0-16,0 1 1 0,2 0 0 0,2-2 2 15,-2-1-1-15,0-3 0 0,2-1-1 0,0 0 1 16,-1-3-1-16</inkml:trace>
  <inkml:trace contextRef="#ctx0" brushRef="#br0" timeOffset="4309.63">26439 10513 1017 0,'0'0'0'0,"-19"-5"0"16,4 3 13-16,1-3-1 0,-2-2 0 0,1-4 2 0,-1 3-6 15,-9-8 7-15,18 9-7 0,2-4 12 0,-1 2 2 16,3 1-1-16,1-3 0 0,2 2-9 16,4-7 10-16,-3 6-11 0,1-2 5 15,0 1 0-15,1 2-1 0,3-1 2 0,3-3-8 0,13-17 9 16,-7 18-8-16,-1 2-2 0,0-3 1 15,2-1 0-15,-2 2 0 0,3 3-3 0,19-7 5 16,-17 14-4-16,2-1-2 0,-1 1 2 0,-3 0 0 16,1 4-1-16,1 3-1 0,10 8 4 15,-17-4-3-15,0-1-1 16,-1 1 1-16,-4 3-1 0,-4 1 2 0,-1-3-4 16,-9 17 6-16,-3-13-4 0,-3 0 10 0,-1-2-1 0,-4-3 1 15,-3-2-1-15,0 2-5 0,0 1 0 0,-2 1 0 16,-2-6 0-16,2 2 7 0,4 0 1 0,0-1-2 15,1-3 2-15,2 2-8 0,-10 8 10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35.7616" units="1/cm"/>
          <inkml:channelProperty channel="Y" name="resolution" value="636.613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4:17:23.9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27797 15870 866 0,'0'0'0'0,"-12"-19"0"0,5 1 0 0,3 6 3 0,1 1 1 15,-3 1-1-15,1-3 0 0,3-4 0 0,2 1-1 16,0 2 0-16,0 3 1 0,0-1 12 0,4 0 0 0,-1 3-1 16,-1-2 1-16,3-1-6 0,2 2 0 0,1 1 0 15,0 9 0-15,5-2 15 0,-1-3 2 0,0-1 0 16,8-1 0-16,5 2-14 0,-1 0 0 15,-3-2 1-15,2 3 0 0,2 4 9 16,-2 2 0-16,-4 2-1 0,1 6 2 0,1 2-12 0,-2-1 0 0,-5 3 0 0,1 5 2 0,-1 2-6 16,-4-3-1-16,-3 0 1 0,-1 3 0 0,-3 0-3 15,-1-4 1-15,0 3-1 0,-2-1 2 0,-4 8 5 16,-1-3 0-16,-2 1 0 0,-4-4 1 0,-1-2-6 16,-1-3 2-16,5-4-1 0,-8 3 1 0,3-5 3 15,1-1 1-15,-6-6 1 0,-1-1-1 0,0-2-5 0,1-2 1 16,-3-5 0-16,0-5-1 0,5 1 6 0,3-1 0 15,-1-4 0-15,2-3 0 0,5 0-5 0,2 3 0 16,-4-2 0-16,2-3-1 0,5 0 6 0,2 7-1 16,-2 2 1-16</inkml:trace>
  <inkml:trace contextRef="#ctx0" brushRef="#br0" timeOffset="811.81">27940 15534 1143 0,'0'0'0'0,"0"0"0"0,0 0 0 0,0 0 18 0,0 0 1 0,0 0 0 0,0 0 0 15,0 0-9-15,0 0 0 0,0 0 0 0,0 0 2 0,0 0 18 16,0 0 1-16,5-19 0 0,-6 5 0 0,-3-4-17 0,-5-5 0 0,2-3 0 15,-2-4 0-15,2 2-5 0,2 1 0 16,-4 5 0-16,0-7 0 0,4-2-3 0,0 1 1 0,-2-5-2 0,-2-4 2 0,2 9-6 16,3 0 0-16,-1-3 0 0,0-3 0 15,3 8-1-15,0 9 1 0,-1-2 1 0,1-4-1 0,4 4-1 0,-1 7 0 0,-2 2 0 0,-1-1 0 16,0 1 0-16,2 0 0 0,0-2 0 0,0 7 0 16,4 0-1-16,-3-2 1 0,-1 4-2 0,0 1 2 15,0 4-1-15,0 0 1 0,0 0-1 0,-5 0 1 16,3 4-1-16,1-1 1 0,-1 2-1 0,-2 6 1 15,-1 10-1-15,-2-3 1 0,-2 1-1 0,-1 6 1 0,2 5 0 16,5-6 0-16,-6-5 0 0,2-6 0 0,2 6 0 16,0-3 0-16,-3-5 0 0,3-3 0 0,-4 1 0 15,2-2 0-15,7-7 0 0,0 0 0 0,-3-3 0 16,-1 1 0-16,1 0 0 0,3-3 0 0,0-4 1 16,1-3 1-16,1-1 0 0,5-13 1 0,4 3-2 15,-1-5 1-15,1 5-1 0,-2 2 1 0,1 2 2 16,-3-4 0-16,2 0 1 0,0 7-1 0,2 6 0 15,-2-1-1-15,-4 2 0 0,-2 2 1 0,3 4 3 0,1 1 1 16,-2 2 0-16,-5 0 1 0,5 5-3 0,-1-1-1 16,-1-1 1-16,4 1 0 0,2 1 3 0,2 2 1 15,-2 0 0-15,1-2 0 0,4 4-4 0,-1 0 0 16,-5-7 1-16,0 7 0 0,2-2 2 0,2-2 0 16,-1-2 0-16,0 4 1 0,1-1-5 0,0-3 2 0,1 1-1 15</inkml:trace>
  <inkml:trace contextRef="#ctx0" brushRef="#br0" timeOffset="2410.13">27831 14640 1206 0,'0'0'0'0,"0"0"0"16,-25 2 0-16,14-2 20 0,3 0 1 0,0 2 0 0,0-2 0 0,-1-2-11 15,0-1 1-15,2-3 0 0,-4-1 1 16,1 0 20-16,1 0 1 0,4 0-1 0,-1-10 2 15,1 4-21-15,2 6 2 0,1-5 0 0,0-7-1 0,0 5-3 16,2 1 2-16,0 3-1 0,4-4 0 0,-2 1-5 16,-1 4 1-16,3-1 0 0,1 1 0 0,4 0-6 15,0 2 0-15,0-1 0 0,-2-1 1 0,3-4-2 0,4-1 1 16,0 2 0-16,4-4 1 0,5-1-3 16,0 3 0-16,-2 3 0 0,2 2 0 0,0 2 0 15,-4 4 0-15,-3 3 0 0,0 8 0 0,0 1 0 16,-2-2 0-16,-3 7 0 0,-6 7 0 15,0-1 0-15,1-1 0 0,-3 0 0 0,-5 6 0 0,1 3 1 16,-3-1 0-16,-3-1 0 0,-4-1 1 0,1-6-1 0,-1-1 0 0,-1-1 1 16,-6 3 0-16,6-5 2 0,1-1 2 0,-5-8-2 15,4-5 2-15,3 1-3 0,1-2 2 0,-5-2-2 16</inkml:trace>
  <inkml:trace contextRef="#ctx0" brushRef="#br0" timeOffset="5906.74">28568 15699 564 0,'0'0'0'0,"0"0"0"0,0 0 0 16,0 0 2-16,0 0 2 0,0 0-1 0,0 0 0 0,0 0 0 15,0 0-1-15,0 0 0 0,0 0 1 0,0 0 9 0,0 0-1 16,0 0 0-16,0 0 1 0,0 0-5 0,0 0 1 0,0 0-1 0,0 0 1 0,0 0 10 15,0 0 1-15,-25 6 0 0,13-5 0 16,-4 5-9-16,-2-3 0 0,3 6 0 16,-1 0 1-16,2 1 13 0,1-1-1 0,-1 2 1 15,-2 5 0-15,6-4-13 0,3 0 1 0,0 2 0 16,-1 0 1 0,3 2 0-1,0 4 2-15,-2-5-2 0,2-1 2 0,5 2-7 0,1 0 1 0,1 5 0 0,3-1 0 16,4-5 6-16,0 0 1 0,0-5 0 0,3 2 0 0,4 2-7 0,2-5 0 0,-2-3-1 15,-1-1 3-15,3-3 2 0,-2-2 1 0,-2 3-1 0,0-3 0 0,2 0-5 16,0-3 0-16,-2-3 0 0,-3 3 1 0,-4-4 4 0,0 1 1 0,0 1-1 16,0-4 1-16,2 2-6 0,-2 2 0 0,-4-2-1 15,1-2 2-15,1-1 5 0,-1 1-1 0,-4 0 1 16</inkml:trace>
  <inkml:trace contextRef="#ctx0" brushRef="#br0" timeOffset="6100.3">28589 15875 1105 0,'0'0'0'0,"0"-5"0"16,0 0 0-16,0 0 13 0,0 5 1 0,0 0-1 15,2-6 1-15,-2 3-6 0,0 3-1 16,3-2 1-16,-3 2 1 0,4-4 16 0,-4 4 0 16,0 0-1-16,0 0 1 0,0 0-13 15,0 0 1-15,0 0-1 0,0 0 0 16,0 0-2-16,0 0 2 0,0 0-2 15</inkml:trace>
  <inkml:trace contextRef="#ctx0" brushRef="#br0" timeOffset="6533.04">28584 15844 916 0,'0'0'0'15,"0"0"0"-15,0 0 0 0,2-6 6 0,-2 3 1 16,0 3-1-16,0 0 1 0,-6 3-2 16,3-1-1-16,-1 0 1 0,1 0-1 15,-1-1 7-15,1 1 1 16,-1 2-1-16,1-1 0 0,-1 3-4 15,1-3 1-15,-1-1-2 16,0-2 2-16,4 0-3 16,-3 2-1-16,-1-1 1 0,1-1 0 0,3 0-1 0,0 0-1 0,0 0 0 15,0 0 2-15,0 0-4 0,0 0 1 0,0 0 0 0,0 0 1 0,0 0-2 0,5 2 1 0,-1-4-1 16,1-3 1-16,2-4 0 0,2 2 0 0,1 4 0 0,3-1 0 0,-1 1-1 0,-1 1 2 0,-1 0-2 16,-6 0 1-16,3 1-1 0,2 1 1 0,-2 0 1 0,-7 0-1 0,3 3-1 15,1-1 1-15,-1 1-1 0,1-1 2 0,-1 2 2 16,1 1 2-16,-1 0 0 0,1 4-1 0,0 3-1 0,-1 2-1 15,-1-3 1-15,1 0 0 0,1 3 7 16,-2 1-1-16,-2 0 0 0,0-5 0 0,1 2-4 16,-1 2 1-16,-1-3-1 0,-3 3 1 0,1 5 9 0,1-1 3 15,-2-2-1-15,3-6 0 0,1-3-9 16,1 2 0-16,-1-7 0 0</inkml:trace>
  <inkml:trace contextRef="#ctx0" brushRef="#br0" timeOffset="7373.04">28339 14183 1269 0,'0'0'0'0,"0"0"0"0,0 0 0 0,0 0 33 0,0 0 2 15,17 0-1-15,-13 0 1 0,1 0-21 0,2-5 1 0,-2 3-1 16,1 2 1-16,3 2 33 0,-1 0 0 0,-1 1 1 0,-1-1 0 0,3 1-32 15,1 1 0-15,1-1 0 0,-1 1-1 0,4-2 8 0,1-2 1 16,-1-2-2-16,0-2 2 0,0 1-14 0,-2 1 2 0,-1-1-1 0,1-6 0 0,2 0-3 0,-1 4 0 0,-5-1 0 0,-1-2 1 0,1 4-4 0,0-3 1 16,-4 2-2-16</inkml:trace>
  <inkml:trace contextRef="#ctx0" brushRef="#br0" timeOffset="7722.51">28646 13981 1306 0,'-4'-2'0'0,"-5"-5"0"15,0 2 0-15,2 1 24 0,-3 1 2 0,1-3 0 0,4 3 0 0,-1 1-14 16,1-1 1-16,-2-1-1 0,2 4 1 0,-1 0 12 16,1 0 0-16,0 0-1 0,0 2 2 0,-4-2-13 15,0-2-1-15,2 0 0 16,2 4 2-16,-2 2-2 0,-1-1 2 16,3 1-2-16,-2 3 1 0,0 0-5 15,2-2 0-15,-1 0 0 0,1-1 1 0,2 3-8 16,1 3 0-16,-2 3 0 0,1-1 0 0,1 6 0 0,2 1 1 0,2-9-1 15,0 8 0-15,5 8-1 0,-2-3 0 0,-3-7 0 0,3 2 0 16,2 3 0-16,0-4 0 0,2 1 0 0,0 0 0 0,0 3-1 16,-2-4 0-16,-4-1-1 0,1 2 2 0,3-9-1 0,-2 1 1 15,-1 4-1-15,-4 0 1 0,3-1-1 0,1-5 1 16,-3-2-1-16,-1 1 1 0,0-4-1 0,0 1 1 16,-1-1-1-16,-3 2 1 0,1 1 0 0,-1-6 0 15,0 0 0-15,1 0 1 0,-4 2-1 0,-2-2 0 0,0 0 0 16,0 0 1-16,-1 0 2 0,-1 0 1 0,2 0-1 15</inkml:trace>
  <inkml:trace contextRef="#ctx0" brushRef="#br0" timeOffset="11219.8">29570 15657 1545 0,'0'0'0'15,"0"0"0"-15,0 0 0 0,0 0 18 0,0 0 1 16,0 0 0-16,0 0 0 0,-5 16-9 16,1-11 0-16,4 2 0 0,-2 7 1 15,-3-1 20-15,0-1 0 0,1 4-1 0,-3 5 2 16,2 0-19-16,0-3 2 0,-1-1-2 0,3-1 2 0,-3 4-2 16,1 1 1-16,3-2-1 0,-1 0 1 0,1 1-6 0,0-1 1 0,2-5-1 0,0-2 1 0,0 2-9 0,2-5 1 15,0-2 0-15,0-3 0 0,-2-4-1 0,0 0 1 0,3 0-1 16,-1-4 1-16,-2 1-2 0,0-1 1 0,2 1 0 15</inkml:trace>
  <inkml:trace contextRef="#ctx0" brushRef="#br0" timeOffset="11499.82">29535 15673 1293 0,'0'0'0'0,"0"0"0"0,10-21 0 16,-5 12 18-16,2 4 0 15,-1-4 0-15,-4 6 1 0,1 1-9 0,2 0 1 16,2 0-1-16,-3 1 0 0,1 1 16 0,2 1 0 16,-1 1 1-16,-1 2 0 0,5 1-14 15,1 2 0-15,-4 0-1 0,2 5 2 16,2 1 3-16,-4-1 1 0,-2 0 0 0,-2 2 0 0,1-3-8 0,1-4 0 0,-1 3 0 0,-4 3 0 0,0-10 0 0,0 1 1 16,-2-1 1-16,-3 3-1 0,-2 1-4 15,1 0-1-15,1-6 1 0,-2 1 1 0,-2 2 0 0,-1-1 1 16,1-1 0-16,0 0 0 0,0-1-4 0,0-1 1 15,0 0-1-15,4 0 2 0,2 0 0 0,3 0 0 16,-4 0-1-16,1 0 2 0,-1 0-3 0,4 0 0 0,-3-5 0 16</inkml:trace>
  <inkml:trace contextRef="#ctx0" brushRef="#br0" timeOffset="12686.12">29833 15717 941 0,'0'0'0'0,"0"0"0"0,0 0 0 16,0 0 25-16,0 0 1 0,0 0-2 15,0 0 2-15,0 0-14 0,0 0 1 0,0 0-1 16,0 0 2-16,0 0 18 0,-4-18 2 0,4 18-1 15,4-3 1-15,-4 3-20 0,3-2 0 0,-3 2 1 16,4 0-1-16,-4 0-13 0,3 0 1 0,-3 0-1 16,4-7 1-16,-4 7-1 0,0-2 0 0,0 2 0 0,3-5 0 0,-3 5-4 0,4-3 1 0,-4 3 0 15,0 0-1-15,0 0 1 0,0 0 0 0,0 0 0 16,0 0-1-16,0 0-12 0,-4-2 0 0,1 2-1 16,3 0 2-16,-6 2 5 0,1-1 0 0,-2 3 0 0,-2 5 0 15,-3 1-6-15,0 3 2 0,-1-1-2 0,3 7 2 0,1-3 4 16,2-2 1-16,2-2-1 0,-1-3 1 15,4-2 0-15,2-1 1 0,-1-1 0 0,-3-2 0 0,4-3 1 16,2 4 2-16,-2-4-2 0,2 3 2 0,-2-3 3 16,5 0-1-16,-1 0 1 0,-1 0 0 0,2-1 0 15,2-3 0-15,0 1 0 0,4-3 1 0,1-4 1 16,1-3 0-16,-1 1 0 0,0-2 1 0,-1 2 0 16,-2 1-1-16,0-1 0 0,-1 3 0 0,1 0 8 0,-2 0 1 15,-3 4-1-15,-1-4 1 0,-1 4-4 16,-2 2 0-16,0 3 1 0,-3 1 0 0,-1 3 11 0,2-1 1 15,1 3-1-15,-1-1 1 0,-3 4-9 0,-3 0 0 16,3 1 0-16,2 2 1 0,1 1 10 0,0-3 0 16,0-3-1-16,2 6 1 0,0-5-9 0,2-2-1 15,0-3 0-15,-2-3 0 0,2 4 12 0,-1-1-1 16,1 1 1-16,0-1 0 0,0 1-12 0,-2-4 2 0,3 3-2 16,-3-3 1-16,6 6 7 0,-3-5 2 0,1-1-2 15</inkml:trace>
  <inkml:trace contextRef="#ctx0" brushRef="#br0" timeOffset="13064.66">30023 15606 1281 0,'0'0'0'15,"0"0"0"-15,0 0 0 0,0 0 26 0,-10 23 1 0,10-14 0 16,-2-4 0-16,-2 6-15 0,3 1 1 0,1 0 0 0,-4 11 0 0,0 0 29 16,3-7 0-16,-1-2 0 0,0 4 1 0,2-3-28 15,0-6 1-15,0-4 0 0,0 1 1 0,0 1 3 16,0-2 1-16,-2-1-1 0,-1-3 2 0,-1 3-11 16,4-1 0-16,0-3 0 0,0 0 0 15,0 0-3-15,-5 2 0 0,5-2 0 0,0 0 0 0,0 0-2 16,-2-5-1-16,2 1 1 0,2 1-1 0,0-2 0 0,0-6 0 15,-1-1 0-15,1-6 1 0,5-7-3 0,0 6 1 16,-1 3 0-16,-3 4 0 0,2 1 0 0,2 1-1 16,-3 3 0-16,-2 5 2 0,-1-3-3 0,3 3 1 15,0 0 0-15,-4 2 0 0,3-1 2 0,1 1-1 16,-4 0 1-16,0 0 0 0,0 0-1 0,3 0-1 0,-3 0 0 16,4 0 2-16,-4 0 0 0,3 1 2 0,-3-1 0 15</inkml:trace>
  <inkml:trace contextRef="#ctx0" brushRef="#br0" timeOffset="13733.38">30321 15467 1381 0,'0'0'0'0,"0"0"0"0,0 0 0 0,0 0 28 0,0 0 0 16,0 0 0-16,0 0 0 0,-21 14-16 0,12-5 2 0,-3 0-1 15,-4 7 1-15,4 7 26 0,1-2 1 0,-1 0-1 0,-1 0 0 0,5 0-24 16,-1-3 0-16,-4 1 0 0,1 4-1 16,5 1 1-16,2-4 0 0,-4-3-1 0,0 3 1 15,6-3-7-15,1-4 0 0,0 1 0 0,0-4 1 16,4 3-6-16,2-5-1 0,-1-1 0 0,-1-3 2 16,0 0-3-16,1-1 1 0,2 2 0 0,3 1 0 15,0 1-2-15,3-2 0 0,-1-3 0 0,-2-2 2 0,-1 0-2 16,0 1 0-16,0-1 0 0</inkml:trace>
  <inkml:trace contextRef="#ctx0" brushRef="#br0" timeOffset="14332.06">30526 15525 1306 0,'0'0'0'0,"0"0"0"0,-30 4 0 0,12 1 20 16,2 2 0-16,0 2 0 0,1 5 1 0,1 0-11 16,-1-2 1-16,1 6 0 0,4 0 0 15,-3-4 23-15,1-4 1 0,3-1 0 16,-1 5-1-16,3 0-19 0,1 0 0 0,-3 0-1 15,2 0 1-15,2-1 9 0,0-3 2 0,1 4 0 16,3 2 0-16,-1-5-14 0,0-3 0 0,2 3 1 0,0 0 0 0,2-1 0 0,0-3-1 16,1 2 0-16,1 2 2 0,1-4-6 0,2-2 0 0,0-2-1 0,0-1 1 15,2 0-3-15,0 0-1 0,-1-2 1 0,3-6 0 0,0 1-1 16,-1 0-1-16,-1-4 0 0,0-2 2 0,0 1-4 16,-2 3 1-16,-2-4 0 0,-1 4 1 0,-3-2-2 15,-1 1 1-15,2-1-1 0,0 2 1 0,-2-2 1 0,-2 6-1 16,0 1 0-16,-1 0 2 0,-2 0-2 15,-3 2 0-15,1 2 0 0,-1 2 1 0,-5-3 0 0,3 1 0 16,1 2 1-16,-2 4 0 0,1-2-2 0,3-3 2 16,1-1-2-16,3-2 1 0,3 0 1 0,0 0 0 15,0 0 1-15,0 0-1 0,0 0 0 0,5 0-1 16,-5 0 0-16,4-5 1 0,1-1-2 0,2-2 0 16,0 2 0-16,4 3 1 0,-1-1-2 0,1 1 1 15,-4-1-1-15,-2 4 1 0,2-2-1 0,0 1 1 0,-1 1-1 16,-3 0 0-16,-3 0 0 0,2 1 0 0,-2 3 0 15,2 1 0-15,-2-3-1 0,0 3 1 0,0 4 1 16,0-2-1-16,-2 4-1 0,-3-1 1 0,-1 1-1 16,3 3 1-16,1 2 0 0,0 1 0 0,0-4 0 15,2-3 0-15,0 1 1 0,2-2-1 0,0-2 0 16,0-4 0-16,1-1 1 0,1 1 0 0,-1-1 1 16,-3-2 0-16,4 0-2 0,-1 0 1 0,-1-2 1 15,3-1-1-15,2-4 1 0,-1 0 2 0,-3-2-1 16</inkml:trace>
  <inkml:trace contextRef="#ctx0" brushRef="#br0" timeOffset="14562.89">30517 15525 1356 0,'0'0'0'0,"0"0"0"0,0 0 0 0,0 0 28 0,0 0 1 16,0 0 1-16,0 0-1 0,19 4-16 0,-13-1 1 0,-1 3-1 16,-1 1 1-16,-1 1 33 0,4 1 1 0,0 0 0 0,0 7 1 15,2 7-33-15,0-2 1 0,-4-2 0 0,-3 6 0 0,0-1-8 0,-1-4 0 0,-2 1 0 16,-3 2 1-16,2 0-4 0,-1-8 0 0,-6 1 0 0,-7 2 1 0,6 3-6 0,-1 0 1 16,-3-3 0-16,-2-4 0 0,2 0 0 0,3 2 0 15,-1 0-1-15</inkml:trace>
  <inkml:trace contextRef="#ctx0" brushRef="#br0" timeOffset="15083.28">30595 15939 1168 0,'0'0'0'0,"0"0"0"0,0 0 0 16,0 0 14-16,0 0 1 0,0 0-1 0,0 0 2 0,-11 21-7 16,9-12 0-16,1-1 0 0,-3 5 0 0,0-1 14 15,3 2-1-15,-1 2 0 0,-2 3 2 0,3 2-13 0,1-7 2 0,1 1-2 0,-1-1 1 0,2 0 0 0,2-2 2 0,-3 0-2 0,1 4 2 16,4-7-6-16,-1-2-1 0,-2 0 1 0,-1 2 1 0,0-4-5 0,1-1-1 0,-3-4 0 0</inkml:trace>
  <inkml:trace contextRef="#ctx0" brushRef="#br0" timeOffset="15312.13">30478 16069 1306 0,'0'0'0'0,"0"0"0"16,0 0 0-16,-3-2 10 0,3 7 0 15,0-3 0-15,-2 3 1 0,-2 1-4 0,3 1 0 16,1 2-1-16,-4 8 1 16,1 1 12-16,1-2 0 0,0-2 0 0,0 0 0 15,4 3-8-15,2-1 0 0,-3-2-1 0,-1-1 1 0,2-3 13 0,2-3 0 16,-1 4 0-16,-1 1 1 0,3 0-14 0,1 1 1 0,-3-5 1 0,1 1-1 0,1 2 10 0,0-4 1 16,-1 2-1-16</inkml:trace>
  <inkml:trace contextRef="#ctx0" brushRef="#br0" timeOffset="15661.73">30484 16597 1457 0,'0'0'0'0,"0"0"0"0,0 0 0 0,0 0 40 15,0 0-1-15,0 0 0 0,0 0 0 16,0 0-23-16,19-6 0 0,-12 8-1 0,0 2 1 15,2-3 47-15,1-1 0 0,3 2 0 0,1 3 0 16,5 1-45-16,-1 1-1 0,-6-4 1 16,2 1 0-16,2-2 6 0,-2-2 0 0,-1 1-1 15,-1 3 2-15,0-4-14 0,-1-2 1 0,-2-1 1 0,0-1-1 0,-1 1-4 0,1-3 0 16,0 3 0-16</inkml:trace>
  <inkml:trace contextRef="#ctx0" brushRef="#br0" timeOffset="15978.24">30799 16495 1532 0,'0'0'0'0,"-5"-6"0"0,0-1 0 0,-2-3 25 16,-2 3 1-16,-2 0-1 0,4 1 0 0,0-1-12 0,0 2-1 0,0 0 0 15,0 1 2-15,-2 3 22 0,-1 1 1 0,-1 0-1 16,-5 1 1-16,-2 3-23 0,3 1 2 0,0 4-1 16,5 1 0-1,-1 1 7-15,2-4-1 0,1 5 0 0,-1 4 2 0,4-4-12 0,1-1 0 0,-1 0 0 16,-1-1 2-16,5 4-5 0,-1-3 1 0,-2-2-1 15,-1-1 0-15,3 3-2 0,2-2 0 0,2 0-1 0,-2-1 2 16,0 1-2-16,2 2-1 0,0 1 1 0,-1 2-1 16,3 2-1-16,-1 1 1 0,1-1-1 0,1 7 0 15,2 4 1-15,-1 1-1 0,-1-4 1 0,0-3-1 16,0 4-1-16,-1-2 2 0,-6-2-2 0,2-5 1 0,2 0 3 16,-4 0 0-16,-5-2 0 0,-2-4 1 0,-1-3-3 15,1-2 1-15,0 1-1 0,-1-1 1 0,-1-5 5 16,2-2 0-16,-1-1 0 0,-3-4 0 0,-1-4-3 15,4-1 0-15,2 0-1 0</inkml:trace>
  <inkml:trace contextRef="#ctx0" brushRef="#br0" timeOffset="18675.78">29242 15161 1482 0,'0'0'0'0,"0"0"0"0,0 0 0 0,2 32 8 0,1-20 0 0,-3 0-1 15,-2 11 1-15,-1 4-2 0,-1 3 0 0,1 0-1 0,-4 6 1 16,1 7 14-16,3 6 1 0,-2 7 1 0,-3 18-1 15,1 4-10-15,0-3 0 0,-1 8 1 16,0-20-1-16,1 0 12 0,0-1 1 0,0 10 0 0,-3 44-1 0,3-12-12 16,3-19 2-16,1-6-1 0,3-5 0 0,0-18 0 15,0-10-1-15,-2-8 0 0,0-6 0 0,4-2-4 16,0-9 1-16,-4-9-1 0,0-5 0 0,4-1 1 16,-2-6 0-16,-4-13 0 0</inkml:trace>
  <inkml:trace contextRef="#ctx0" brushRef="#br0" timeOffset="19126.8">29162 14948 1318 0,'0'0'0'0,"0"0"0"0,27-19 0 0,-8 17 26 16,4 2 0-16,4 0 0 0,3 0-1 0,3 4-12 16,2 6-1-16,4-3 0 0,7 6 2 0,2 1 28 0,1 1 1 15,8-2 0-15,8 3 1 0,5-1-29 16,1 1 1-16,8-2 0 0,4-3 0 0,4 1 5 0,-3-3 0 0,8-2 0 16,-27-7 1-16,2 2-11 0,0-2 0 0,9-4 0 0,4-1 1 15,-5 3-5-15,-8 2 1 0,-5 2 0 0,28 3 0 16,-19 2-2-16,-22 4-1 0,-8 1 1 0,-8 2-1 15,-10 4 0-15,-7 5 0 0,-4 1 0 0,-3 8 1 16,-2-2-3-16,-2-4 0 0,-3 3 1 0,0 0 0 16,2 5-2-16,-3-3 2 0,-2 8-1 0,1 7 1 15,0 3-2-15,-2-1 0 0,-4 12 0 0,-1-4 2 16,0 2 0-16,0 0 1 0,-3 12-1 0,-4 4 2 0,5 0-3 16,3-5 0-16,-1-1 1 0,4 3 0 0,5-1 4 15,1-5 1-15,-1 0 0 0,1 2 0 0,5-5-3 16,-3-11-1-16,-3-7 1 0,3-2 1 0,0-9 5 0,-3-1 0 15,-4-2 1-15,0-4 0 0,2-3-5 16,0-7 0-16,-1-4 0 0,-5-5 0 0,-2-3 22 16,-5-9-16-16</inkml:trace>
  <inkml:trace contextRef="#ctx0" brushRef="#br0" timeOffset="19492.57">29249 16757 1695 0,'0'0'0'0,"0"0"0"0,0 0 0 0,0 0 42 0,0 0 0 16,0 0 0-16,17-13 0 0,-11 19-26 0,1-1 0 0,0-2 0 0,2 3 0 0,-2 3 39 15,3-1 0-15,3 3 0 0,13 1 0 0,1 2-38 0,1 0 1 16,2-1-1-16,3 1 1 0,3 2 14 0,1-2 2 16,7 0 0-16,5 0-1 0,6 2-19 0,-1-1 1 15,5 0-1 1,6-3 1-16,-3 0-2 0,-2 0 2 0,5 1-1 0,5 1 1 0,-3-5-7 0,-7 3 1 0,0 4 0 0,-1 0 0 0,-5-4 0 0,-3-1 0 15,-1 3 0-15,-17-4 1 0,1-3-5 0,1-2 2 16,4-1-1-16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35.7616" units="1/cm"/>
          <inkml:channelProperty channel="Y" name="resolution" value="636.613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4:19:52.3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17796 8506 300 0,'0'0'0'0,"0"0"0"0,0 0 0 0,0 0 0 0,0 0 0 16,0 0 0-16,0 0 1 0,-4-19-1 15,4 15 0-15,0 4 0 16,2-2 1-16,-2 2 3 0,0-3-1 0,0 3 1 16,0-5-1-16,0 1-1 0,0 1 0 15,2-4 1-15,0 1 0 0,1-1 9 0,-3 4 1 0,2-4-1 16,0 1 2-16,-1 3-7 0,1-1 1 0,4 3 0 0,-6 1 0 0,0-2 16 0,0 2-1 0,1-4 1 0,-1 4-1 15,4-5-12-15,-4 5 2 0,0 0-1 0,0 0 0 0,0 0 4 0,0 5 1 16,0-1-1-16,0 3 1 0,0 11-8 0,0 6 1 16,-2-3-1-16,-1 6 1 0,3 4 8 0,-4 4 1 15,2 1 0-15,0 2 0 0,1 1-9 0,-1 0 0 16,0-6 0-16,2 4 1 0,0-7 24 0,0-4 0 16,0 1 0-16,-3-3 0 0,1-1-21 0,2-7 1 15,0 2-1-15,-2-4 2 0,2-4 20 0,2-1 0 16,-2-2 0-16,0-2 1 0,2-3-23 0,-2-2 2 0,3 2-1 15,-3-2 0-15,0 0 21 0,0 0 0 0,4-4 0 16,-1-4 0-16,3-6-21 0,-1 0 0 0,2 1 0 16,-2-4 1-16,4-3 13 0,2 4 0 0,-6-1 0 15,2 3 2-15,-2-2-18 0,4 4 0 0,2 1 1 16,-3-1-1-16,-1 3 20 0,2 2-1 0,0 2 1 0,-5-2 0 16,4 3-20-16,1 2 2 0,-2 1-1 0,-1 1 1 15,1 1 20-15,1 5 0 0,-2-3 0 0,1 2 1 16,0 6-21-16,-2 0-1 0,-1-1 1 0,-3 6 1 15,1 5 18-15,-2-5 1 0,-2 1 0 0,-3 3 0 16,0-4-21-16,0-2 1 0,-4 2 0 0,-2 1 0 16,4-3 16-16,0-5-1 0,-2 0 0 0,0-4 2 15,1 0-19-15,-1-5 2 0,2 2-2 0,-2 2 2 0,2-8 9 16,2-1 1-16,-1 0 0 0,-1-2 1 0,2-4-14 16,1-3 0-16,1 0 1 0,3-4 0 0,0-3 7 15,0 5 2-15,-4 0-1 0</inkml:trace>
  <inkml:trace contextRef="#ctx0" brushRef="#br0" timeOffset="799.53">18322 8318 1595 0,'0'0'0'0,"0"0"0"0,0 0 0 0,0 0 57 0,-22-4 2 16,19 4-1-16,-4 0 1 0,5 0-43 0,2 0 2 0,-7 0 0 0,3 0 0 15,4 0 55-15,-1 0 0 0,1 0 0 0,-4-5 1 0,1 2-56 0,1-1 0 0,0 1 0 0,2 3 0 16,-2-6-7-16,2 3 0 0,0-1 1 0,0-1-1 0,0 3-4 0,-3-1 0 0,-3 1 0 16,6 2 1-16,-1-4-8 0,1 4 0 0,-2-1 0 0,-2 2 0 0,-3 1 0 0,2 0 0 15,-4 0 0-15,4 1 0 0,-2 4-4 16,-12 13-4-16,10-8 4 0,2 0 1 0,1 2 0 16,-1-1-1-16,2 1 2 0,1-2-8 0,3 2 1 0,-1 0-1 15,0 2 1-15,2 0 2 0,2 0 0 0,-2-2 1 16,2 3 0-16,1-1-5 0,3-5 1 0,-3 1 0 15,2 2-1-15,2-5 5 0,2-6-1 0,-3-1 0 16,2 0 1-16,3-4 2 0,1-3 1 0,-3-2-1 16,7-9 1-16,-4 0 0 0,4-3 0 0,-2-2 1 15,-1-6 0-15,-1 4 1 0,0 1 0 0,-1-5 0 16,-4-1 1-16,0 3-2 0,2 3 2 0,-2-5-1 0,-4 2 1 16,1 4 0-16,1 2 0 0,-5-2 0 0,0 5 0 15,4 0 0-15,-1-3 0 0,-3 5 0 0,0 0 0 16,2 1 3-16,2 6 0 0,-4 0 0 0,0 4 1 15,0-1-2-15,0 4 0 0,0-1 0 0,0 1 1 16,0 0 7-16,0 0 1 0,0 1 0 0,0-1 0 16,1 7-4-16,-1-3 0 0,0-2 0 0,0 3 1 0,2 4 8 15,0 1 1-15,-2 3 0 0,-2-3 0 0,2 4-8 16,2 2 1-16,-2-2-1 0,-2 9 1 0,2 0 9 16,0-2 1-16,0-3-1 0,0 1 2 0,0 2-11 15,0-2 1-15,0-5-1 0,-2-1 1 0,2 1 6 0,2-2 0 16,-2-3 0-16,-2-4 1 0,2-1-9 15,0-4 1-15,0 0 0 0,0 0 0 0,0-4 3 0,2 1 2 16,-2 3 0-16</inkml:trace>
  <inkml:trace contextRef="#ctx0" brushRef="#br0" timeOffset="3496.54">26792 8513 61 0,'0'0'0'0,"0"0"0"0,0 0 0 0,0 0 0 0,0 0 0 15,0 0 0-15,0 0 0 0,0 0 0 0,0 0 0 16,0 0 0-16,0-16 0 0,1 13 0 0,1-1 0 16,0 1 0-16,0-3 0 0,-2-4 0 15,-2-2 0-15,0-2 0 0,2-1 0 0,0 5 2 0,0-2 1 16,0-1-1-16,0 1 1 0,0 5 0 0,0 2-1 15,0-1 0-15,0 6 0 0,0 0 17 0,0 0 2 16,0 0-2-16,0 0 1 0,0 0-10 0,0 6 1 0,0-5-1 0,0 10 1 0,0 5 4 0,0 5 0 0,0 2-1 16,0 7 1-16,0 0-6 0,0-4 0 0,0 4 0 15,0-2 0-15,0 0 9 0,0 4 1 0,0-1-1 16,0-8 1-16,0 7-9 0,0-3 0 0,-2-4 0 16,-1 3 1-16,1-1 14 0,0-4 0 0,1-4-1 15,-1 4 2-15,0-5-13 0,0-5-1 0,2-1 0 16,0-6 1-16,0 3 25 0,0-5 0 0,0-2 0 15,0 0 0-15,0 0-23 0,0-2 1 0,0-2-1 16,2-3 1-16,2-9 18 0,-1 4-1 0,2-4 1 16,3-3 1-16,0 3-21 0,1 0 1 0,0 0-1 15,2 4 1-15,-1 0 18 0,1-2-1 0,-1 3 1 0,-1 4 0 16,0 2-19-16,3-4 0 0,-5 2 1 0,2 0 0 0,2 2 18 16,-1 1 2-16,-1 2 0 0,-2 1 0 0,0 2-21 15,2 5 1-15,-2-3-1 0,-2 1 1 0,3 5 33 16,-1 3 0-16,-2-5 1 0,-2 5-1 0,-1 6-31 15,0-4 0-15,-2 2 0 0,-4 0-1 0,-1-2 30 16,-2 1 0-16,-4 5 0 0,-1-4 1 0,0-4-31 16,-1 0 1-16,-2-5 0 0,-1 2 0 0,0-2 22 0,3 0 0 15,-1-3 1-15,-2-1 0 0,2-3-24 16,2-3-1-16,1-4 1 0,4 3 0 0,2-3 16 0,0-2 1 16,1 2-1-16,6-5 2 0,0-4-20 0,1 0 0 15,4-3 1-15</inkml:trace>
  <inkml:trace contextRef="#ctx0" brushRef="#br0" timeOffset="4064.93">27289 8374 1620 0,'0'0'0'0,"0"0"0"0,0 0 0 0,-14-17 31 0,10 10 2 0,1 1-1 0,1 1 1 15,-1 0-20-15,-3 1 2 0,-1-5 0 0,2 2-1 0,0 4 32 16,-1 1 1-16,-1-1-1 0,-1-1 2 0,-3 2-33 15,0 2 2-15,4 2 0 0,-1 2 0 0,-1-1 2 16,0 2 1-16,0 2-1 0,0 2 1 0,0 3-10 16,2-1 2-16,2 1-2 0,0 6 1 15,1-2-10-15,3 1 0 0,1-3 0 0,1 2 2 0,1 4-2 16,3-5 0 0,2 0 0-16,0-3 0 0,2-3-2 0,0-4 1 0,2 2 0 0,-3-4 0 15,1 5-1-15,2-8 1 16,-1 0 0-16,1-6 0 0,1 1-4 0,1-6 2 15,-3 1-1-15,-1-4 1 0,3-7-1 0,-1 1 1 0,-2-3 0 0,0 1 0 0,0-3-4 0,-1 2 1 0,1-2 1 16,-2-1-1-16,-1-4 1 0,-1 7 1 16,2-1-1-16,-2-4 1 0,-1 5 0 0,-1 9 0 0,1-6 1 15,-1 6 0-15,1-2 0 0,-1 2-1 0,-1 5 1 16,-2 4 1-16,0 5 0 0,4-2 0 0,-4 2 0 16,1 4 1-16,-1-1-2 0,0 3 1 0,0 1 0 15,-3 7 1-15,-1 2 1 0,3 5 0 0,-3 2 1 16,-1 3-1-16,-1 2 0 0,3-1 0 0,1 4 0 15,0-3 0-15,1-1 5 0,-1-3 1 0,0-1-1 16,2 2 1-16,4-2-3 0,-3-6 1 0,1 1-1 16,0-2 1-16,0-4 5 0,-1-5 0 0,1-2 0 0</inkml:trace>
  <inkml:trace contextRef="#ctx0" brushRef="#br0" timeOffset="14584.4">26726 6216 452 0,'0'0'0'0,"0"0"0"0,0 0 0 15,0 0 3-15,-7 19 2 0,7-12-2 0,-1 7 1 0,-3 7-1 0,1-1 0 0,1 1 0 0,4 5 1 0,-1 9 13 0,-1 0-1 0,-1 8 1 0,-3 1 0 0,2 0-8 16,2 1 1-16,-5 3 0 0,1 1 0 0,1-8 22 0,-1-10-1 15,-1 11 1-15,0-3 0 0,0 2-18 0,-1-6 0 16,1 2 1-16,1-7-1 0,3-4 25 0,-1-7 0 0,-2-3 0 16,1-5 0-16,1-2-23 0,0-8 0 0,-1-1 0 15,3-1-1-15,2-6 5 0,-1 1 2 0,1-3-2 16,2-6 1-16,1-8-9 0,0 9-1 0,-1-6 0 16,3-1 0-16,0-2 12 0,-2 7 0 0,0 1 0 15,18-26 11-15,-12 20-21 0,1 5-1 0,1-7 0 16,2-1 11-16,1-1 0 0,-2 8 0 0,-5 4 0 15,2 4-11-15,1-3 0 0,1-2-1 0,-1 2 2 16,2 5 6-16,0 3 1 0,-2 1-1 0,3 3 1 16,4 3-10-16,-7 1 2 0,-3 4-2 0,0 10 1 15,5-7 9-15,-2-1 0 0,-6 1 0 0,-4 10 1 0,3-5-11 16,0 1 1-16,-3 3 0 0,-4 1 0 0,0-4 11 16,1 8 0-16,-6 0-1 0,-2-6 2 0,0-5-12 15,-2 7 0-15,-5-2 1 0,-3 4 0 0,0-3 7 0,1-3 0 16,-3 4 0-16,-4-8 1 0,2-1-10 0,2 0 2 15,-2-3-2-15,0 2 1 0,2-1 7 0,5-4 1 16,-3-1-1-16,-10 0 1 0,10-1-9 0,7-4 0 16,3-4 0-16,2 2 2 0,3-1 7 0,4-6 0 15,2 4 0-15,0-4 1 0,1 0-10 0,3-1 1 16,2-4-1-16</inkml:trace>
  <inkml:trace contextRef="#ctx0" brushRef="#br0" timeOffset="16099.07">27208 6388 476 0,'0'0'0'16,"0"0"0"-16,0 0 0 0,0 0 169 0,0 0 0 15,0 0 0-15,-16 19 0 0,13-8-160 16,1 1 0-16,2 8 0 0,0 8 1 0,3 2 69 0,1 7 0 16,-4-2 1-16,-4 7 0 0,6-5-62 15,0-2 0-15,-4-1-1 0,-1-3 1 16,1 11-3-16,0-12 1 0,0 6-1 0,1-8 1 0,-3-4-7 16,0-3 0-16,4-8 0 0,0-4 0 0,-3-4-6 0,3-5 1 0,-4-2-1 0,4-7 1 0,-3-3-2 0,-1-4 0 15,6 2 0-15,2-21 2 0,-3-4-4 0,3 13 0 16,1-8 0-16,-1 11 0 0,-1 2 0 0,3 0 0 15,-1 0 0-15,0-7 0 0,2 7-2 0,0 2 1 16,0-1 0-16,2-12 0 0,4 10 0 0,-5 2 0 0,-2 8 0 16,1 0 1-16,0 5-1 0,2 7 1 0,-4-4 0 15,-2 4 0-15,1 4-1 0,-1-1 1 0,1-3 0 16,1 9 0-16,6 9 0 0,-1-4 1 0,-3 1-1 16,-1 3 1-16,1 0-1 0,-2 3 0 0,-1-5 0 15,-3 5 1-15,3-2 6 0,-1-1-1 0,-3-6 1 16,0 16 0-16,4-5-3 0,-2-7 1 0,-6-6-1 15,-3-1 2-15,5-5 17 0,2-4 2 0,0 0-1 16,-5-4 0-16,5 4-12 0,-2-3 0 0,2-1 0 16,0-6 1-16,4-8 7 0,-1 0 0 0,1-3 0 0,3-7 2 15,4-5-12-15,-1 5 1 0,-1-2 0 16,3 5 0-16,1 2 4 0,-1 6 1 0,-3-1-2 0,10-3 2 16,2 7-7-16,-5 8 0 0,-3 5 0 0,-5 2 0 15,3 10 7-15,0 1-1 0,-3 6 1 0,-2 0 1 16,-1-1-8-16,0 4 0 0,-1 0 0 0,-4 7 1 0,0-1 6 15,0-3-1-15,-2 5 1 0,0 9 1 0,-1-2-8 16,1-10 1-16,-3-3-1 0,-1-4 1 0,5 0 5 16,-1-3-1-16,-2-3 1 0,3-6 0 0,1 1-6 15,0-1 0-15,0-7 0 0,0 0 0 0,0 0 3 0,3-3 0 16,1 1 0-16,-1-3 1 0,2-2-7 0,4-2 2 16,-3-3 0-16</inkml:trace>
  <inkml:trace contextRef="#ctx0" brushRef="#br0" timeOffset="16534.64">27697 6136 1595 0,'0'0'0'0,"0"0"0"0,0 0 0 16,0 0 47-16,0 0 1 0,0 0-1 0,19-14 1 0,-8 16-31 15,-1 3 0-15,-1-1-1 0,0 5 1 16,7 3 46-16,-8-5 1 0,0 4-1 0,-7 8 1 0,5-1-46 0,-1 1 0 0,-7-5 0 0,-7 9 0 0,2-7-3 0,2 1 2 0,-7 3 0 0,-1-10 0 0,4-1-8 16,1 3 1-16,-3-3-1 0,-1 0 1 0,1-2-10 0,2 2 1 0,-3 0 0 0,-4-2 0 0,7-2-1 15,6-2 2-15,-1 1-2 0,4-4 1 0,0 0-4 16,0 0 2-16,4 0-1 0,-1 0 1 0,3 0-1 16,1 0 1-16,-2-2-1 0,5-1 1 0,10 1-1 15,3 2 0-15,-2 0 0 0,4-5-1 0,1 1 1 16,1 1 1-16,-6-6-1 0,0 0 1 0,4 2-1 0,-4 7 2 15,-5-4 0-15</inkml:trace>
  <inkml:trace contextRef="#ctx0" brushRef="#br0" timeOffset="34679.64">17888 6404 389 0,'0'0'0'0,"0"0"0"0,0 0 0 16,-11-20 1-16,9 19 1 0,2 1 1 0,-5 0-1 15,5 0-1-15,0 0 1 0,5 0-1 0,-5 0 1 0,0 0 6 0,0 0 0 0,0 0 0 16,0 0 0-16,0 0-4 0,0 0 2 0,0 0 0 16,0 0-1-16,0 0 13 0,0 0 0 0,0 0 0 15,0 0 1-15,0-4-9 0,0-1 0 0,0 5 0 16,0-4 2-16,0 4 11 0,4-3 2 0,-4 3 0 15,0-5-1-15,0 1-12 0,0 4 0 0,2-3 0 16,-2 3 1-16,1-4 2 0,-1 4 1 0,6-5 0 16</inkml:trace>
  <inkml:trace contextRef="#ctx0" brushRef="#br0" timeOffset="35694.31">17933 6358 627 0,'0'0'0'0,"0"0"0"16,-19-17 0-16,10 8 7 0,4 2 0 0,1 5 1 0,-1 0 0 0,5 2-3 15,0 0 0-15,0 0 1 0,0 0-1 0,0 0 11 0,0 0 0 16,0 0 0-16,0 0 0 0,0 0-7 0,0 0 0 15,0 0 0-15,0 0 1 0,0 0-3 0,0 0 0 16,0 0 0-16,0 0 0 16,2-7-2-16,-2 4 1 0,0 3-2 0,0-2 2 15,0 2-5-15,0-4 0 0,0 4 0 0,0 0 1 0,0 4-1 0,-2 1 1 16,-1-1-1-16,-8 6 0 0,-1 20-1 0,-1-2 0 16,3 4 0-16,1 3 1 0,2-3-1 0,2 3 0 0,-1 5 0 15,-1 8 1-15,2-2-1 0,3-2 0 0,-5 3 0 16,2-12 1-16,1-1-1 0,4-8 0 0,0 9 0 15,0 0 1-15,4 1 2 0,-1-5-1 0,-1-3 0 16,-5 18 1-16,3-11-2 0,1-8 2 0,-1-6-1 16,-3-2 0-16,3-8 11 0,-4-8 0 0,-8 3 0 15,3-3 1-15,0-3-6 0,6-3 0 0,-6-4 0 0,5 3 1 16,-4-8 14-16,4-1 1 0,-1 1-1 0,-2-4 1 16,0-3-13-16,5 0 1 0,-3-1 1 15,5 4-1-15,0 4 13 0,0 2-1 0,1-3 1 0,3-1 1 16,-1-2-14-16,3 8 1 0,-3-1-1 0,-1-4 0 15,2 1 16-15,-1 7 2 0,4-4-1 0,2 2 0 16,7-4-16-16,1 3 1 0,-1-1-1 0,2-2 1 0,1 6 12 16,-1 1-1-16,-2 1 1 0,2-4 1 0,3 7-15 15,-2 5 1-15,-3-3-1 0,-2 0 2 0,0 7 7 16,-1-1 0-16,-6 1 1 0,3 3-1 0,-3 2-10 16,-1 2 0-16,-6 2 1 0,0 5-1 0,0-4 9 0,-8-3 1 15,3 9 1-15,-7-1-1 0,-1-3-10 16,1-3 0-16,-7 5 1 0,-2-2-1 0,3-2 9 0,-1-6 0 15,-3 2 0-15,5-2 2 0,-3-1-12 0,-1-1 1 16,0-4 0-16,0-7 1 0,1 3 9 0,1-1 1 16,1-7 1-16,3-1-1 0,0-1-11 0,3-1 1 0,1-5-1 15</inkml:trace>
  <inkml:trace contextRef="#ctx0" brushRef="#br0" timeOffset="36543.51">18209 6168 1494 0,'0'0'0'0,"0"0"0"0,-18 4 0 0,6-3 43 15,3 3 1-15,4 3-2 16,-4 4 2-16,5 3-28 0,-3 0 1 16,2 0-2-16,-8 14 2 0,6 0 37 0,2 0 0 15,-7-8 0-15,3-1 1 0,-2 4-38 0,3-7 1 16,-1-1-2-16,0-2 2 0,4 6 1 0,1-5 0 0,1-5 1 0,-4-6 0 16,5 3-10-16,2-6 1 0,-4 0-1 0,-1 0 1 0,5 0-6 0,-2-6-1 0,2 3 1 0,2-8-1 15,3-3 0-15,2-9-1 0,0 6 0 0,7-15 2 16,8-8-5-16,-5 6 1 0,3 4 0 0,-6 4 0 15,2 3-1-15,0 2 1 0,-1 0 1 0,7 3-1 16,-1 6-1-16,-4 0 0 0,-3 1 0 0,-1 1 0 0,1 6 0 16,-2 2 0-16,-1-1 0 0,-4 3 0 0,4 3 0 15,-3 3 0-15,-1 1 0 0,-3 5 0 0,-2 0 0 16,1-1 0-16,-3 3 0 0,0 11 0 0,0-1 0 16,-5-5 0-16,-2 1 0 0,0 6 0 0,3-1 0 15,-1-2 0-15,-4 0 0 0,-3-11 0 0,5 4 0 0,5-4 0 16,-7-3 0-16,2-7 0 0,2 3 0 0,1-2 0 15,1-3 0-15,-1-5 0 0,2 2 0 16,2 1 1-16,0-3 0 0,0-6 0 0,2-1-1 0,5-4 1 16,-1-3 0-16,4-1 0 0,3-4 2 0,1 4 0 15,-2-3 0-15,9-3 1 0,2 1-2 0,-2 9 0 16,-7 2 0-16,2 9 1 0,0 2 3 0,-4 3 1 0,-4 0 0 16,-3 3 0-16,2 6-3 0,0-2 1 0,0 0-1 15,0 5 2-15,2 4 5 0,0-4 0 0,-4-5 0 16,6 13 1-16,-8-1-6 0,1-6 2 0,1 6-1 15,-5-7 1-15,2-5 2 0,1 0 1 0,1 2-1 16,1 2 1-16,0-3-4 0,1-1 0 0,-3-7 0 16</inkml:trace>
  <inkml:trace contextRef="#ctx0" brushRef="#br0" timeOffset="36977.25">17514 6719 1784 0,'0'0'0'0,"0"0"0"0,-23 2 0 0,7-1 40 0,5 1 1 15,6 2-1-15,3-1 0 0,2-3-24 0,0 2 0 0,0 1 0 16,0 4 0-16,0-3 40 0,0 3 2 0,-2 2-2 16</inkml:trace>
  <inkml:trace contextRef="#ctx0" brushRef="#br0" timeOffset="42421.03">16570 6508 590 0,'0'0'0'16,"0"0"0"-16,0 0 0 0,-19 10 2 0,13-1 0 0,-1 0 1 15,2 22-1-15,-2 3-1 0,3-2 1 16,3-4 0-16,-6 5 1 15,1-6 3-15,3-5 2 0,-6 7 0 0,2-12 0 16,2 1-4-16,-1 1 2 0,-1-5 0 16,0 0-1-16,2 0 8 0,0 0 0 0,-3-3-1 0,0 3 2 0,4-3-6 15,-1-3 0-15,1-8-1 0,4-3 1 0,0-1 11 0,0 1 2 0,0-3-2 0,2-13 1 0,7-9-10 16,3 2 1-16,1-1 0 0,2-3 1 16,5-5-5-16,-6 5 1 0,-2-5 0 0,2 5 0 0,4 2-2 15,-2 2-1-15,-2 3 1 0,2 2-1 0,3 0 0 0,-3-1 1 16,-5 5-1-16,3 3 1 0,0 5-3 15,-2 5 2-15,-5-3-2 0,-1 7 1 0,1 4 5 0,2 3 2 16,-4 2-2-16,-2 3 1 0,1 6-5 0,-1 5 2 16,3-8 0-16,-3 13-1 0,-1-1 8 0,0-2-1 15,-4-1 1-15,0-6 0 0,-1 1-6 0,-1-3 1 0,-1 0-1 16,-4 5 1-16,2-4 17 0,0 6 0 0,-2-2 0 16,0-5-1-16,1-5-12 0,-1 1-1 0,5-3 0 15,-3-2 2-15,4-4 13 0,1 1 1 0,-3-4-1 16,1 0 1-16,4 0-16 0,2-7 2 0,0 0-1 15,3-5 1-15,0-6 11 0,4 0 1 0,2-3 0 16,13-16 1-16,1 0-15 0,-4-1 1 0,0 8-1 16,2 0 1-16,-2 4 7 0,-5 8 0 0,2 0 0 15,-4 4 0-15,2 4-10 0,-4 6 1 0,-5-1 1 16,2 10-1-16,-2 0 3 0,2 4 2 0,-4 2 0 0,-1 5 0 16,-1 5-7-16,1 3 0 0,-2-2 0 0,-2 9-1 15,5-1 9-15,0-5 1 0,0-1-1 0,-5-3 1 16,2 8-9-16,2-5 1 0,-2-4 0 0,-2-1 0 15,1-1 4-15,3-3 0 0,-4-4 0 0,0-4 0 0,2-4-6 16,-2-3 1-16,0 0 0 0</inkml:trace>
  <inkml:trace contextRef="#ctx0" brushRef="#br0" timeOffset="184587.24">26531 9961 1608 0,'0'0'0'15,"0"0"0"-15,0 0 0 16,-23 26 23-16,14-6 1 0,-2-1-1 0,-3 16 2 0,0 6-14 15,2-1 2-15,-2 1-1 0,-4 1 0 16,0-5 43-16,6-6 0 0,0 6 0 0,-1-1 0 0,3 6-38 16,-1-2 1-16,1 8-1 0,1-3 1 0,2-2 22 0,0-10 2 15,0 4-2-15,5-5 2 0,0-8-27 0,2-3 1 0,0-5 0 0,4-2 1 0,-3-5-2 0,1-2 2 0,3-7-1 0,2 0 1 16,2-5-8-16,2-2 1 0,-2-2-1 0,7-14 1 0,3-8-1 0,-1 4 1 0,1-1-1 16,0-7 1-1,4 3-4-15,-1-1 0 0,-3 5 1 0,0-8 0 0,2 10 2 0,1 10 1 0,-6-5-1 0,1 2 1 16,1 3-4-16,-2 9 0 0,-2-2 1 0,0 9 0 31,-2 0 1-31,-1-3 1 0,-1 3 0 0,1 3 0 0,-2-1-4 0,0 0 1 0,-6 3-1 0,6-5 2 0,-4 5 3 31,2 7 1-31,-5 1 0 0,0-4 0 0,0 6-5 16,-1 1 1-16,1 0 0 0,-2 5 1 0,-2 2 5 16,-1 0 1-16,-4-7-1 0,-7 17 1 0,-2-3-6 15,-4-11-1-15,-3-3 1 0,-1-2 1 0,-1-5 6 16,2-5 1-16,-5-4-2 0,-2 1 2 0,2-1-7 15,5-3 0-15,0-4 0 0,0-2 0 0,5 0 4 0,4-1 1 16,0 3-1-16,2-6 1 0,1 5-7 0,2-1 2 16,2-5-1-16,-2-2 1 0,2 2 1 0,2 1 0 15,2 3 1-15,1-2-1 0,0-4-5 0,2 7 2 0,2-3 0 16,1-1-1-16,1 5 6 0,1-1-1 0,4 2 0 16</inkml:trace>
  <inkml:trace contextRef="#ctx0" brushRef="#br0" timeOffset="185357.48">27425 10359 1934 0,'0'0'0'0,"0"0"0"0,0 0 0 16,0 0 63-16,0 0 1 0,0 0-1 0,0 0 1 0,-21-11-46 16,14 11 0-16,0 0 0 0,-4 3 0 0,-7 1 51 0,-3 0 2 15,0-1-2-15,-5 4 2 0,-1 9-53 0,6 3 0 0,-2-3 0 0,2 0 0 16,2 3 9-16,1 4 1 0,0-2 0 0,4 2 0 0,4 2-16 0,-1 1 2 0,0-7-1 0,4 1 1 16,4-3-7-16,1 1-1 0,2-6 1 0,7 1 1 0,5-5-4 15,3-4 2-15,0-2-2 0,3-2 2 0,3-2-5 0,2-3 0 0,4-8 0 16,1 1 1-16,5 0-1 0,-1-6 0 0,-4-1 0 0,2-11 0 0,4 2-1 15,-4 3 0-15,-2-3 0 0,4-11 1 16,-2 9-1-16,-4 4 0 0,1-2 0 0,1 3 0 0,-3-3 0 0,-8-5 0 16,-1 1 0-16,-5 7 0 0,-4 2 0 0,-2 1 0 15,0-3 0-15,2-8 0 0,-3 8 0 0,-4 6 0 16,0-3 0-16,2-11 0 0,-6 17 0 0,-1 4 0 16,-2 3 0-16,0 6 0 0,-2 4 0 0,-3 6 0 15,-1 2 0-15,-3 7 0 0,-3 7 0 0,1 7 0 16,-1-2 0-16,-2 5 0 0,1 6 0 0,3-6 1 0,-3 6 0 15,1 2 1-15,5 1-2 0,1-7 1 0,1 7 0 16,-2 6 0-16,5 1 1 0,2-7 0 0,0 2 1 16,2-2 0-16,1-5-1 0,4-10 0 0,2-3 1 15,0 6-1-15,1-9 2 0,3-8 2 0,1-6 0 16,-2 0-1-16,6-2-1 0,1-8 0 0,0-6 0 16,1-2 0-16,2-10 4 0,3-2 0 0,0-7 0 15</inkml:trace>
  <inkml:trace contextRef="#ctx0" brushRef="#br0" timeOffset="185812.84">28072 9785 2023 0,'0'0'0'0,"32"-9"0"0,-5 6 0 16,2-3 53-16,-2 5 0 0,-6-1 0 0,-3 5 1 0,-6-1-37 15,-3 2 1-15,-2 6-1 0,-11 8 1 0,8-1 50 16,-8-1 2-16,-3 2-1 0,-3 3 1 0,1 2-52 16,-2-4 0-16,-3 2 0 0,-3-7 0 0,-1 9 0 0,2-2 1 15,2 0-1-15,0-6 1 0,0 2-9 0,1 1 0 16,1-8 0-16,3 1 1 0,2 1-9 0,2-1 1 16,0-6-1-16,5 0 1 0,5 2-2 0,0-1 2 15,1-1-1-15,4-3 0 0,8 1-2 0,3 1 0 16,2-3 0-16,14-1 0 0,3 0 0 15,-1 0 0-15,-2 0 0 0,0-1 0 0,7-3-1 16,2-1 0-16,5-7 0 0</inkml:trace>
  <inkml:trace contextRef="#ctx0" brushRef="#br0" timeOffset="-191656.19">16559 6490 124 0,'0'0'0'0,"0"0"0"16,0 0 0-16,0 0 3 0,0 0 4 0,0 0-2 15,0 0-3-15,-14 23 1 0,11-13 0 0,3 10 0 16,-4 1 20-16,-5 28 25 0,4-19-25 0,2-4-12 0,3 3 2 0,-4 1-1 16,-5-2 0-16,2 9 34 0,-5 19 49 15,3-30-48-15,4-1-31 0,1-6 0 0,-1-3 1 16,-2-2 0-16,7-1 18 0,0-10 35 15,0-6-34-15,0-6-21 0,2-2 0 0,-2-1-1 0,1-9 2 16,5-4 13-16,10-28 32 16,-4 29-31-16,0-3-17 0,1-3 1 0,-1 4-1 0,0 1 2 15,4-1 7-15,14-25 24 0,-18 23-22 16,4 8-13-16,0 1 2 0,-2 0-2 0,-3 1 1 16,0 1 21-16,11-12 32 0,-13 15-32 15,0 4-19-15,0 3 0 0,0 0 1 0,-2 0 0 16,9-11 90-16,-11 15-69 0,2 3-21 15,-2-2-1-15,-1 2 1 0,-4 0 0 0,5-5 12 16,2 5 27-16,-3 1-27 0,-1 3-14 16,-1-2 0-16,-2-1-1 0,0 6 2 0,4 6 7 0,-4 18 24 15,-6-4-23-15,1-3-10 16,3 3-1-16,-5-4 0 0,2 0 2 0,1 3 6 0,-1 11 20 16,1-21-19-16,4 0-10 0,4-2 1 15,-4-7-1-15,-4 1 2 0,4 1 2 0,0-9 15 16,0 4-13-16,0-4-7 0,0 0 0 15,0 0 0-15,0 0 0 0,0 0 8 0,4 0 17 16,-4 0-16-16,0 0-9 0,0-4 1 16,0 1 0-16,0 3 0 0,2-4 7 0,0 2 16 15,-2 2-15-15,0 0-9 0,0 0 1 0,0 0 0 16,0 0 1-16,0 0 4 0,5 0 17 16,-5 0-17-16,0 0-6 0,2 2 0 0,-2-2 0 15,3 2 1-15,-3-2 4 0,4 0 13 16,-1 5-14-16,-3-5-5 0,0 0 0 0,-3 0 0 15,3 0 1-15,-2 4 3 0,2-2 13 16,0 1-13-16,0-3-4 0,0 4 0 0,0-1 0 16,0 1 0-16,-2 1 2 0,-3-2 10 0,5-3-9 15,-5 4-4-15,3-1 0 0,2 1-1 0,0-4 1 16,0 9 20-16,0-9-17 16,0 3-4-16,0-3 0 0,0 0 0 0,0 0 1 15,0 0 1-15,0 0 10 0,0 0-9 16,0 0-4-16,2-7 1 0,-1 2-1 0,5-9 2 0,4-7 2 15,11-29 9-15,-8 31-8 0,-1 2-4 16,0 1 1-16,1 0-2 0,-6-3 2 0,3 8 2 16,10-8 9-16,-13 6-9 0,-2 5-4 15,0-1 1-15,2 5 0 0,-3-1 0 0,0 5 1 16,-4 0 9-16,0 0-8 0,5 0-4 16,-5 0 2-16,3 0-1 0,-3 0 1 0,2 5 0 0,2 0 5 15,-1 4-6-15,-1 4-1 0,1 1 0 16,4 1 1-16,-3 3-1 0,5 3 1 0,3 9 4 15,-7-9-5-15,3-3 0 0,-5-1-1 16,2-1 0-16,1 0 1 0,1 0-1 0,0 19 4 16,-5-23-3-16,1 1-1 0,1-1 0 0,-4-1-1 15,0-1 1-15,1-1 1 0,6 1 3 16</inkml:trace>
  <inkml:trace contextRef="#ctx0" brushRef="#br0" timeOffset="-189174.59">15415 10033 954 0,'0'0'0'0,"0"0"0"15,0 0 0-15,0 0 12 0,21-10 10 0,-14 10-11 0,2 0-4 16,1-4 1-16,4 4-1 0,-1-4 1 0,4 3 48 0,22 2 57 16,-16-1-56-16,2 4-40 0,-2 0 1 15,0-1-1-15,1 1 1 0,40 13 111 16,-47-8-85-16,-1 0-29 0,-3-2 1 0,-3-4 0 15,1 3 1-15,-6-3 10 0,4 1 26 0,-5-3-25 16,-4-1-15-16,3 0 0 0,-3 0 0 0,0 0 0 16,0 0 4-16,-7-5 17 0</inkml:trace>
  <inkml:trace contextRef="#ctx0" brushRef="#br0" timeOffset="-188660.13">15432 10026 1281 0,'0'0'0'0,"0"0"0"0,0 0 0 15,0 0 26-15,-19 16 1 0,15-11 0 16,4 4 0-16,-3-6-15 0,3 3 1 16,0-3 0-16,0-3 0 0,0 4 27 0,0-4 0 15,3 3-1-15,-3-3 2 0,4-1-26 0,1-1 1 16,-1 2 0-16,5-4-1 0,3-5 7 0,2 2-1 15,0 0 0-15,0 4 2 0,2 3-12 0,3 0 12 0,-10 3-11 0,0 8-5 0,-2-4 0 16,-2 2 0-16,-5 3 1 0,4 4-3 0,0-2 0 0,-3 4 0 16,-1 1 0-16,0-3 1 0,0 0 1 0,0-6-1 15,0 6 1-15,0 0-2 0,0-6-1 0,-1 1 1 16,-3-1-1-16,0 3 1 0,1-4 0 0,-1-2 1 16,-1 5-1-16,-2 4-1 0,2-2 0 0,-4 2 0 15,0-4 0-15,-3 2 1 0,-1 2 0 0,3 3 1 16,-1-3-1-16,1 0-1 0,1 0 0 0,-3-4 0 15,3 2 0-15,0-2 2 0,2 1 0 0,-2-3 0 16,-2-4 1-16,6-1-3 0,-2 2 1 0,2-5-1 0,1 3 1 16,2 0 6-16,1-1 0 0,1-4 0 0,-2 7 1 0,4-2-6 15,-1 0 2-15,5 1-1 0,-3-1 1 0,1 0 13 16,5 0 2-16,-4 2-2 0,6-3 1 0,1 0-10 16,6-3-1-16,-3 3 0 0,7-4 1 0,-1 2 10 15,-2-1 0-15,2 1-1 0,0 0 2 0,4 0-12 16,0-1 0-16,-8-1 1 0,5 0 0 0,2 0 11 15,-1 0 1-15,-5 0 0 0,1-1-1 0,-3-1-12 0,-2-3 2 16,-3-4-1-16,-2 0 0 0,0 2 10 0,-1 2 0 16,-2-1 1-16,-3 3-1 0,-1-2-11 0,-2 5 0 15,5-4 1-15,-5 4 0 0,0-5 4 0,0 5 1 16,0 0-2-16</inkml:trace>
  <inkml:trace contextRef="#ctx0" brushRef="#br0" timeOffset="-187673.5">15332 10781 1683 0,'0'0'0'0,"0"0"0"16,0 0 0-16,0 0 70 0,0 0 2 15,0 0 0-15,0 0 0 0,0 0-54 0,0 0 0 0,0 0 0 16,0 0 0-16,0 0 60 0,0 0 81 0,9 19-80 16,-6-15-61-16,-3-3 0 0,4 5 0 15</inkml:trace>
  <inkml:trace contextRef="#ctx0" brushRef="#br0" timeOffset="-187442.03">15311 10946 1771 0,'0'0'0'0,"-9"5"0"16,5-5 0-16,4 0 22 15,-3 6-1-15,3-3 0 0,-4 2 2 16,4 2-12-16,0 4 0 16,0 0 1-16,0 1 0 15,0 0 18-15,0 2 0 16,0-3 1-16,0 3-1 15,4 0-16-15,-4-3-1 0,0-1 0 0,0 1 2 0,0-1 2 0,3-3 0 0,-3-1 0 16,2-3-1-16,-2-3-7 0,4 0 1 0,-1 0 1 0,1 0-1 0,-1-2-6 0,2-1 1 0,-1-4-1 16</inkml:trace>
  <inkml:trace contextRef="#ctx0" brushRef="#br0" timeOffset="-187176.41">15482 10909 1482 0,'0'0'0'0,"0"0"0"0,0 0 0 0,0 0 25 0,0 0 26 15,0 0-25-15,0 0-14 0,0 0 1 16,0 0-1-16,0 0 2 16,0 0 33-16,0 0 49 0,0 0-48 0,0 0-31 0,0 0 0 15,19 16 0-15,-7-12 0 0,4-4 12 0,18 3 32 0,-22-1-31 0,4 0-17 16,-2-1 1-16,-5 3-1 0,2-4 2 0,-4 3-3 15,10 3 13-15,-15-6-12 0,-2 0-5 16,4 0 0-16,-4 0 0 0,3 0 0 0,-3 0-3 16,4 1 9-16</inkml:trace>
  <inkml:trace contextRef="#ctx0" brushRef="#br0" timeOffset="-186978.23">15545 11009 1507 0,'-7'6'0'0,"-2"-6"0"0,2 3 31 16,4 1 2-16,1 1-1 0,-2 0 1 16,1 1-20-16,1 2 16 0,4-4-14 0,1-2 32 15,1-1 0-15,-1 3 0 0,3-2 0 0,3 3-30 0,12-2 17 16,-5-3-17-16,5-1 11 0,-2-1 0 0,-5 2 0 16,2-5 1-16,4 3-15 0,13-2 12 15,-21 3-12-15,1-1-3 0,3 2 2 16,-4-4-1-16</inkml:trace>
  <inkml:trace contextRef="#ctx0" brushRef="#br0" timeOffset="-186781.17">15905 10756 1646 0,'0'0'0'16,"0"0"0"-16,0 0 22 0,0 0 2 15,-19 16-1-15,15-7 1 0,-1 1-13 16,-8 20 14-16,6-5-13 0,2 3 23 0,0 5 1 0,1 1-1 16,4-6 1-16,-3 7-22 0,-1 18 15 15,4-25-13-15,4-5 3 0,-1-7 1 0,-1-4-1 16,2-1 2-16,-1-4-11 0,2-7 11 0</inkml:trace>
  <inkml:trace contextRef="#ctx0" brushRef="#br0" timeOffset="-186111.56">15840 9679 1394 0,'0'0'0'0,"0"0"0"0,0 0 25 0,0 0 0 16,0 0-1-16,-21-8 1 0,17 8-13 0,-5-4 1 15,0 2-1-15,1 1 1 0,1 1 25 0,-4 1 0 16,0 5 0-16,-1-3 1 0,0 1-24 0,-4 5 1 0,3-8-1 0,-2 10 1 0,2 1 3 0,1 4 1 0,-2-2 0 0,-2 5 1 0,4-6-11 0,1 1 1 15,2 2 0-15,4 3 0 0,-2-3-4 0,3-4 1 0,2-3-1 0,-1 1 1 0,1-1-4 0,4 0 2 16,1-4-2-16,1-1 2 0,5-2-4 0,-4-2 1 16,2 0 1-16,6-2-1 0,8-5-1 0,-2-5 1 15,2-1-1-15,0-1 1 0,1-2-1 0,-1-7 1 0,-2-3-1 16,-1 1 1-16,1 1-2 0,-5-3 2 0,0 1-1 16,1-6 0-16,0 4-1 0,1 2 0 15,-3 1 1-15,-5 1 0 0,1-6-1 0,-2 1 0 16,-1 0 0-16,-1 6 0 0,0-2 0 0,1 4 2 0,-3 3-1 15,-1 3 0-15,-2 8-1 0,0-4 0 0,2 9 1 16,-2 2 0-16,1 2 0 0,-1 3 1 0,0 1 1 16,-1 8-1-16,-5 8-1 0,1 0 1 0,0-1-1 15,1 2 1-15,-3 6 2 0,2 1 0 0,0 6 1 0,1-3 0 16,-3 2-3-16,2 2 1 0,1-3 0 0,-3-1 0 16,5 0 6-16,-1-6 0 0,-1 3 1 0,2-6-1 15,2-3-4-15,6 8 8 0,-6-17-7 0,3-5 7 16,1-2 1-16,-4-5-1 0</inkml:trace>
  <inkml:trace contextRef="#ctx0" brushRef="#br0" timeOffset="-185371.97">16462 10132 1155 0,'0'0'0'0,"0"0"0"0,0 0 0 16,0 0 106-16,0 0 0 0,0 0 1 0,0 0 0 15,0 0-92-15,0 0 2 0,0 0-1 16,0 0 1-16,0 0 57 0,9 19 74 0,-5-17-74 16,1 3-56-16,2-3 0 0,2 1 0 0</inkml:trace>
  <inkml:trace contextRef="#ctx0" brushRef="#br0" timeOffset="-184943.02">16484 10378 1306 0,'0'0'0'0,"0"0"0"15,0 0 0-15,0 0 23 0,-20 0 1 16,15 0-1-16,1 3 2 0,4-3-14 16,-3 0 2-16,3 0-1 15,-4 2 0-15,4-2 5 16,-2 2 18-16,-3-2-17 0,5 0-8 15,0 0 0-15,0 0 0 0,0 0 0 0,0 0-2 0,0 7 8 0,2-2-8 0,-2 6-3 0,0-2 1 0,3 3 0 0,-3 0-1 0,-3 4-3 16,-1 21 4-16,3-19-3 0,-1 1 0 0,0-7-1 0,-1 2 0 16,-3 0 0-16,3 0 0 0,-2 9 1 15,1-16-1-15,4 2-1 0,2 0 0 0,-2 0 1 16,0-4 0-16,0 2 0 0,0-5 2 16,2 1-1-16,-2-3-2 0,5 4 1 0,-2-1-1 15,-3-3 1-15,2 0 4 0,5 2 5 16,-3 0-4-16,-1 0-2 0,2-1-1 0,-3 1 0 0,2 2 1 15,-4-4 4-15,7 0 9 0,-4-4-8 0,-3 4-4 16,4 0 0-16,-4 0 0 0,5-2 1 0,-3-3 4 16,5-5 14-16</inkml:trace>
  <inkml:trace contextRef="#ctx0" brushRef="#br0" timeOffset="-184231.42">16835 10429 1255 0,'0'0'0'0,"0"0"0"0,0 0 0 0,0 0 32 0,0 0 30 16,0 0-29-16,0 0-19 0,0 0 0 0,0 0 1 0,0 0-1 0,0 0 33 15,0 0 48-15,0 0-48 0,0 0-31 0,0 0 0 16,0 0 1-16,0 0 0 0,0 0 3 0,0 0 21 16,0 0-21-16,0 0-10 15,0 0 1-15,0 0 0 0,0 0 1 16,0 0-7-16,0 0 8 0,0 0-7 0,0 0-1 16,0 0-1-16,0 0 1 0,0 0-1 0,0 0-2 15,0 0 3-15,0 0-2 0,0 0-2 16,-13-18 2-16,13 18-1 0,0-3 0 0,0 3-2 15,0-4 1-15,0 4 0 0,0 0-1 0,2 4 2 16,-2-4-2-16,0 3 1 0,2 3 0 0,1-1 1 16,-3-2-1-16,-1 4-1 0,-1-3 1 0,0 1 0 15,2-5 1-15,-2 4 0 0,-1-3 3 16,3-1-1-16,0 0-2 0,0 0 0 0,0 0 0 16,0 0 1-16,-2-14 17 15,2 14-12-15,0-3-4 0,0 3 1 0,0-4-1 16,0 4 2-16,0-3 3 0,5 1 9 0</inkml:trace>
  <inkml:trace contextRef="#ctx0" brushRef="#br0" timeOffset="-183498.14">17247 10072 1381 0,'0'0'0'0,"0"0"0"16,0 0 0-16,0 0 31 0,0 0 2 0,0 0-1 0,-12 16 1 16,8-6-20-16,-1 1 2 0,2 3 0 0,3 10-1 0,-4-1 38 15,4 0 1-15,-5 2-2 0,1 6 2 0,1-1-36 16,-1-1 0-16,1-3-1 0,1-1 2 0,-2 4 0 16,1 3 0-16,-1-6 0 0,3-3 1 0,-3 2-9 15,2-4 1-15,2-3-1 0,-1 3 1 0,-1-2-4 16,2-3 0-16,0-5 0 0,0-3 1 0,0-1-3 15,0-5 0-15,0-2 0 0,0 4 0 0,0-4 0 16,0 0 0-16,0-6 1 0,2 3 0 0,-1-4-3 0,6-18 5 16,-3 9-4-16,3 1 0 0,-5 4 0 15,5 4-1-15,-2-5 2 0,2 5-3 0,5-4 5 16,-8 4-4-16,-1 2 1 0,3 1 0 16,-3 2 0-16,3 1 0 0,1 1-2 0,7 0 5 15,-7 0-4-15,2 5 2 0,-1 2 0 0,1-3 1 16,-2 4 0-16,-1-2-3 0,4 8 5 15,-6-9-4-15,-2 5 2 0,-2-1 1 0,-2 2-2 16,-2-1 2-16,-3 3-2 0,-5 13 4 16,3-14-5-16,0-1 5 0,-3 0 0 0,-1-1 0 15,1-1 0-15,0 0-3 0,-16 1 6 16,13-8-5-16,5 0 3 0,-2-2 0 0,-1-2 0 16,-1 4 0-16,3-1-3 0,-1-1 6 0,7-5-6 15,5 2 4-15,0-6 2 0,0-2-2 0</inkml:trace>
  <inkml:trace contextRef="#ctx0" brushRef="#br0" timeOffset="-182919.14">17607 9889 1231 0,'0'0'0'0,"0"0"0"0,0 0 66 0,0 0 0 0,0 0 0 16,0 0 2-16,0 0-51 15,16-4 19-15,-12 4-18 0,-4 0 52 0,5 4-1 16,-5-4 1-16,2 3 0 0,-1 1-52 0,3 3 17 15</inkml:trace>
  <inkml:trace contextRef="#ctx0" brushRef="#br0" timeOffset="-182614.47">17619 10030 1192 0,'0'0'0'0,"0"0"0"0,0 0 0 16,0 0 16-16,0 0 0 0,0 0 0 16,0 0-1-16,0 0-6 15,0 0 0-15,0 0 0 16,0 0 1-16,0 0 8 16,0 0 19-16,0 0-18 0,0 0-9 0,0 0 1 15,0 0-1-15,0 0 1 0,0 0-1 0,0 0 10 0,0 0-10 0,0 0-3 0,0 0 0 16,0 0-1-16,0 0 1 0,2 17-5 0,-4 10 3 0,-1-8-2 0,-1-3 0 15,3 1-1-15,-3 3 0 0,-1-3 0 0,1 3-2 0,-3 11 1 16,6-10 1-16,1-3-2 0,0-2 1 0,0-6-1 0,0-1 1 16,1-2 0-16,3 4 1 0,-4-8 0 15,0-3-1-15,3 0 1 0,-3 0-1 0,6-3 1 0,-3-3 5 16,6-2 6-16,-2-3-5 0,4 1-3 16,-1-5-1-16,3 0 0 0,-1-3 2 0,-3 0 5 15,10-4 13-15</inkml:trace>
  <inkml:trace contextRef="#ctx0" brushRef="#br0" timeOffset="-176504.13">18583 10195 627 0,'0'0'0'0,"0"0"0"0,0 0 0 16,0 0 3-16,19 2 2 0,-17-6-2 0,0 2 2 0,-2 2-3 15,5-3 1-15,-5 3 0 0,3-4 1 16,-3 4 19-16,0 0 2 0,0 4 0 0,0-4-1 15,-3 5-11-15,-2-3-1 0,-3 1 1 16,-4 4-1-16,-4 6 13 0,-1 1-1 16,-6-2 1-16,1 4 0 0,5-4-13 0,-1-3 0 15,-1 2 1-15,-1 3-1 0,6-2 18 0,-2-3 2 0,-1 1-2 16,1 3 1-16,4-4-17 0,-4-2 0 0,2 0 0 16,1 1 1-16,3 3-1 0,1-2 1 0,0-2-1 0,2-4 2 0,3 3-7 0,3 1 0 0,-3-2 0 15,4-2 0-15,0-3 2 0,4 4 1 0,-4 1 1 16,1-1-1-16,3-3-5 0,3 1 1 0,-3 2 0 15,4-4-1-15,6 3 8 0,1 3 1 0,-1 1-2 0,3-2 2 16,6 4-7-16,-2-4 0 0,-5 2 0 0,0-3 0 16,2 4 4-16,-1-2 2 0,-1 1 0 0,-3 0-1 15,-1-2-6-15,0 2 1 0,-3-2 0 0,-2-1 0 0,-3-1 20 16,1 1 0-16,-1 1 1 0,-1-1 0 0,-1 1-17 16,-2-3 1-16,0 1-1 0,0 1 2 0,0-1 18 15,0 1 2-15,0-1 0 0</inkml:trace>
  <inkml:trace contextRef="#ctx0" brushRef="#br0" timeOffset="-176197.09">18334 10670 1431 0,'0'0'0'0,"0"0"0"16,0 3 0-16,0-3 32 0,7-1 31 0,-2 1-31 0,-1 1-18 0,5-1 0 16,-4 0 1-16,2 2-1 0,2 2 31 0,10 3 45 0,-8 0-44 15,1-2-30-15,0 2 1 0,3 2 0 0,-1 7-1 16,1-6 6-16,10 10 23 0,-11-8-23 0,2-2-11 16,-2 1 0-16,-3-4 1 0,-1 0 0 0,1 0-8 0,5 0 5 15,-9-2-4-15,-5-1-2 0,0-2 1 16,-2-2-1-16</inkml:trace>
  <inkml:trace contextRef="#ctx0" brushRef="#br0" timeOffset="-174641.19">14406 10019 866 0,'0'0'0'0,"-25"4"0"16,6-3 0-16,3 8 19 0,-2 3 0 0,-7 2 0 0,6-1 1 15,5-1-10-15,2 0 2 16,-6 2-2-16,2 8 1 0,4 0 21 0,1 1 2 16,-1 0-1-16,-2 9 0 0,1-8-19 15,6-1 0-15,2 6 1 0,1-3 0 16,4 0 17-16,4-1 2 0,-1 0-1 0,12 6 1 0,6 1-19 16,2-11-1-16,-2-9 1 0,5-10-1 0,11-2-7 0,0-2 1 0,-1-5 0 0,-1-5 0 0,0 1-4 0,-1-4 2 15,-6-5-1-15,-3-4 1 0,-4-1 2 0,-9 2 1 0,4-3-1 16,-2-6 1-16,-2-1-4 0,-4-1 1 0,-7-1 0 15,-2 2-1-15,1 3 3 0,-8-2 1 0,-4 4 0 16,-2-6 0-16,2 6-3 0,-1 7-1 0,-3 0 1 0,-5-2 1 16,5 11 5-16,-3 7 1 0,1-1 0 0,-3 3 0 15,0 6-5-15,5-1 0 0,-9 3 0 16,4 1 1-16,5 4 5 0,4 4 2 0,-4-1 0 0,4-8-1 16,8 5-6-16,3 3 0 0,-3-4 0 0</inkml:trace>
  <inkml:trace contextRef="#ctx0" brushRef="#br0" timeOffset="-174241.98">15265 9331 1369 0,'0'0'0'0,"0"0"0"0,-25 11 0 0,13-2 42 0,-1-2 1 0,1 5 0 0,-9 18 0 0,1-2-27 0,1 0 0 0,-4 7-1 15,-2 0 2-15,2 11 34 0,1-2 0 0,-5 14 1 16,1 7 0-16,1 9-36 0,2-2 1 0,-2 2 0 16,2 9 1-16,4 1 11 0,5-3 0 0,-2 7 1 15,4 0 0-15,5 5-17 0,3-1 1 16,2-1-1-16,6 3 2 16,6-13-6-16,3-9 0 0,1 3 0 0,-2-24 1 15,2-3-4-15,4-4 0 0,1 7 0 0,6-4 1 0,0-1-5 16,3-6 1-16,0 3-1 0</inkml:trace>
  <inkml:trace contextRef="#ctx0" brushRef="#br0" timeOffset="-173608.66">17875 9521 1482 0,'0'0'0'15,"0"0"0"-15,0 0 0 0,0 0 25 0,0 0 0 0,0 0 1 16,0 19 0-16,13 4-14 0,-5 2 1 0,1 1-1 16,-2 6 2-16,-1-4 24 0,1 4 0 0,-6 12 0 0,1 2 0 15,0 8-23-15,1 4 0 0,-3 4 1 0,-3 42 0 32,-1 1 7-32,-1-15 1 0,-4-9 0 0,-7-2 0 0,1-2-13 0,0-3 2 0,-6 2-1 15,-2-4 1-15,2-9-2 0,-4-6 0 0,-3-5 0 0,2 1 2 0,-2 0-7 0,-1-13 2 0,-4 3 0 0,-1-3 0 0,1-3-3 0,1-9 1 16,-7-3 0-16</inkml:trace>
  <inkml:trace contextRef="#ctx0" brushRef="#br0" timeOffset="-171828.76">16536 5987 740 0,'0'0'0'0,"13"-18"0"0,4 2 0 16,8 8 6-16,-5-5-1 0,1-4 1 0,3 1 0 15,3 0-3-15,1 7 1 0,4-7 0 16,1 6 0-16,3-4 12 0,-1 0 1 16,-2 3 0-16,8-1 0 0,5 0-9 15,0-1 3-15,3-10-2 0,4 11 1 16,2 0 9-16,-2-1 0 0,8-1 0 0,-15 2 1 0,0 3-10 0,3 1 1 0,4-1 0 0,9-2 0 16,0 2 17-16,0 2 1 0,1-1-1 0,45-3 1 0,-6 9-15 0,-14 2-1 0,-5 0 1 0,-2 4-1 15,-7 8-1-15,-8 0 1 0,2-1-1 0,-20 1 2 0,-2 4-7 16,-2 3 1-16,7 3 0 0,-2 0 0 0,1 5 7 0,-1 1 0 15,-3-3 0-15,32 24 1 0,-6-5-7 16,-14-2 0-16,-7-7 0 0,-3 4-1 0,-4-2 8 0,-7 0 0 16,-7 0 0-16,-3-2 0 0,-3 4-7 0,-6-9 0 15,-6 10 0-15,-3 2 1 0,-4 4 6 0,-6-6 0 0,-8 8 0 16,2-15 0-16,-6 4-7 0,-2 2 0 0,-7 7 0 16,-6 1 1-16,-2 4 7 0,-3 0 0 0,-8 9 0 15,-22 37 0-15,3-11-8 0,8-19 1 0,1-2-1 16,2-7 1-16,7-7 6 0,-1 0-1 0,-4-10 1 15,-5 4 0-15,3-6-7 0,0-2 0 0,-8-5 0 16,-3-3 1-16,4 0 0 0,1-7 1 0,-10 1 0 16,-11 4 1-16,4-3-6 0,3-4 1 0,-9-4 0 15,-8-1 1-15,3 5 1 0,9-3 1 0,-13-1-1 16,29-9 1-16,2 4-5 0,-2-1 2 0,-9-4-1 16,-6-3 1-16,1 1 0 0,3-1 2 0,-3-6 0 0,-6-6 0 15,4 0-3-15,4 0 0 0,-4-3-1 0,-4-7 2 16,7-1 1-16,4 3 0 0,2-10-1 0,-37-20 2 15,14-1-3-15,17 1 0 0,9-6-1 0,4-5 1 16,10 10 5-16,10-1 0 0,-3-5 1 0,13 22 0 0,5-1-5 16,0-8 0-16,-2-8 1 0,-1 0 0 0,3-2 10 15,5 3 1-15,2-7-1 0,1-27 1 0,11 1-9 16,11 11 0-16,5-3 1 0,6 0 0 0,8 7 3 16,8 7 2-16,3-3-1 0,-7 20 0 0,4 5-6 0,6-5 0 15,2-8 0-15,8 3 0 0,3 3 5 0,3 10-1 16,4-6 1-16,42-11-1 0,-3 4-5 0,-12 17 1 15,-4 5-1-15,-4 6 1 0,-1 3 2 0,-8 5 0 16,-3-5 0-16</inkml:trace>
  <inkml:trace contextRef="#ctx0" brushRef="#br0" timeOffset="-162205.18">19357 10445 464 0,'0'0'0'0,"0"0"0"0,0 0 0 16,0 0 0-16,0 0 1 15,0 0 0-15,5-20-1 0,-5 20 1 0,-3-5-1 16,1 2 2-16,2 3 10 0,-4-4 13 0,1 1-13 16,3 3-4-16,-4-2 0 0,1-2 0 15,-2 4-1-15,-3-3 26 0,-4-1 32 0,7 2-31 16,-4 2-21-16,-2 0 2 0,1 0-1 0,-3 2 1 0,-1 2 5 0,-12 5 21 16,8-2-21-16,2-2-10 0,4 5 1 0,0-1 0 15,-1 2 0-15,3 1-4 0,-8 13 9 16,9-11-8-16,1 3-4 0,0-1 2 0,3 2-1 15,2 5 1-15,-3-4 8 0,6 9 12 16,2-10-12-16,2-4-6 0,-3-4 0 0,3-1 0 16,-1-2 0-16,5-2 13 0,13-5 20 15,-11-5-19-15,8-2-12 0,1-2 1 0,1-6 0 16,1-7 0-16,2 3 10 0,19-28 19 0,-24 17-19 16,1 5-11-16,1 0 2 0,-3-3-1 0,-1 2 0 15,25-64 63-15,-31 57-48 0,1-1-14 16,-1 1 1-16,1-1-1 0,-6 1 0 0,2 7 21 15,4-24 32-15,-6 26-33 0,0 1-18 16,1 9 0-16,-3 3 1 0,1 6 0 0,-4-2 17 16,0 7 36-16,0 3-35 0,0 5-18 15,-4-5-1-15,1 4 1 0,-3 21 0 0,-1 7 14 0,-5 39 31 16,3-35-29-16,4 5-18 0,-4-4 1 16,2 6-1-16,-5-4 2 0,3 6 13 0,-7 38 30 15,11-40-29-15,1-6-15 0,1-8-1 16,-1 1 1-16,1-6-1 0,3-6 15 0,1 7 28 15,1-21-28-15,2-3-15 0,-1-10 0 0,1-1 1 16</inkml:trace>
  <inkml:trace contextRef="#ctx0" brushRef="#br0" timeOffset="-161084.75">19763 10371 1192 0,'0'0'0'0,"0"0"0"0,0 0 0 0,0 0 105 16,0 0 105-16,0 0-105 0,0 0-89 16,0 0 1-16,0 0-1 0,0 0 1 0,0 0 67 15,0 0 87-15,0 0-86 0,0 0-68 16,0 0 1-16,-9 21 0 0</inkml:trace>
  <inkml:trace contextRef="#ctx0" brushRef="#br0" timeOffset="-160135.53">20144 10063 1293 0,'0'0'0'0,"0"0"0"16,0 0 8-16,0 0 0 0,8-21 0 15,-4 17 0-15,3 3-4 0,16-3 8 0,-9 4-7 0,2-3 7 16,2 3 1-16,-1 0-1 0,4 0 2 0,2 0-7 16,20 3 9-16,-22-6-8 15,-2-1-1-15,-3 4 1 0,2-2-1 0,-1 1 1 0,1 1-3 16,12 0 6-16,-21 0-5 0,-4 0-5 0,2 0 0 0,-5 0 0 16,1 0 0-16,-3 0 0 0,0 0 2 15</inkml:trace>
  <inkml:trace contextRef="#ctx0" brushRef="#br0" timeOffset="-159721.22">20096 10052 1218 0,'0'0'0'0,"0"0"0"0,0 0 0 16,0 0 20-16,-18 4 23 15,18-4-22-15,0 5-9 0,4 2-1 0,-1-3 0 16,1 1 0-16,3 2 31 0,12 7 43 15,1-3-42-15,-1 1-28 0,2 0 1 16,1 1 0-16,2-1 1 0,-4 2 12 16,13 7 30-16,-17-7-28 0,2 2-18 0,-6-4 1 0,-3-1-1 15,-4 1 2-15,2-1 4 0,-3 5 19 0,-4-6-19 0,-4 1-9 0,-1-4 0 16,-2-2 0-16,-2 4 1 0,-3 0 3 0,-24 6 15 16,13-6-14-16,4 0-7 0,1 0 1 15,-3-2-1-15,-2 3 1 0,6 3 3 0,-17 8 10 16,20-14-11-16,2 2-4 0,3-2 1 0,0 0-1 15,2-2 1-15,2 6 24 16,5-11-21-16,0 0-4 0,3 1 1 0,1 1-1 16,5-2 0-16,3-2 7 0,18-1 13 15,-2-2-14-15,-3 1-5 0,0 4 0 0,-1-3 0 16,-4-1 1-16,3 2 7 0,17 4 16 16,-22-2-15-16,1 2-8 0,-5 3 1 0,-1-5-1 0,-3 0 1 15,-3 4 8-15,6 4 19 0,-8-6-18 16,0 2-9-16,-1-3 0 0,-4-1 0 0,-4 2 2 15,4-2 3-15,-3 2 19 0</inkml:trace>
  <inkml:trace contextRef="#ctx0" brushRef="#br0" timeOffset="-159502.68">19995 10645 1683 0,'0'0'0'0,"0"0"0"0,0 0 0 15,0 0 48-15,0 0 1 0,0 0 0 0,0 0 0 0,0 0-32 0,20 9 0 0,-20-9 0 0,0 4-1 0,3-3 36 0,-3-1 0 16,4 4-1-16,1-1 2 0,-3-1-36 0,1 2 0 16,1-1-1-16</inkml:trace>
  <inkml:trace contextRef="#ctx0" brushRef="#br0" timeOffset="-159349.78">19971 10877 1695 0,'0'0'0'0,"-6"8"0"16,-2 0 0-16,-3 3 28 0,4-2 1 0,2 1-1 16,3 1 2-16,-2 1-17 0,3-1 1 0,-3-1-1 0,1 1 0 15,3-8 29-15,0 3 0 0,0-3-1 0,0-3 1 0,0 4-27 0,0-4 1 0,1 1 0 0,3-2 1 16,-1-3 3-16,3-5 0 0,-1-1 0 15</inkml:trace>
  <inkml:trace contextRef="#ctx0" brushRef="#br0" timeOffset="-159158.96">20290 10680 1709 0,'0'0'0'15,"0"0"0"-15,0 0 0 0,0 0 30 16,0 0 33-16,0 0-32 0,0 0-17 16,0 0 0-16,0 0 0 0,0 0 0 0,18 2 33 0,3-2 50 0,-14 2-49 0,3 0-31 15,-1-1 0-15,-2 3 0 0,0-4-1 0,-3 0 11 0,1 0 27 16</inkml:trace>
  <inkml:trace contextRef="#ctx0" brushRef="#br0" timeOffset="-158975.72">20209 10793 1532 0,'0'0'0'0,"-7"0"0"16,-4 4 0-16,4-6 28 0,4 0 31 0,3 2-30 15,0 0-16 1,5-2 1-16,-2 2-1 0,5 0 1 16,-3 0 26-16,9 0 43 15,-2 0-41-15,6 0-26 0,0 0-1 0,-3 0 1 0,1 0 1 0,0 0-1 16,9-9 16-16,-15 9-15 0,3 0-8 0,-1 0 1 0,-3-1-1 0,-2-3 1 0,0 1-7 15,5-6 6-15</inkml:trace>
  <inkml:trace contextRef="#ctx0" brushRef="#br0" timeOffset="-158781.28">20560 10617 1381 0,'0'0'0'15,"0"0"0"-15,0 0 20 0,0 0 1 0,-18 19 0 16,15-4 0-16,-1 0-10 0,-3 21 12 15,2-10-12-15,0-1 23 0,1-1-1 0,2-1 1 16,0 3 0-16,2-3-20 16,2 25 15-16,-2-29-14 0,2-1 6 15,0-4 1-15,0-5-1 0,-2-1 1 0,0-1-11 0,5-7 12 16</inkml:trace>
  <inkml:trace contextRef="#ctx0" brushRef="#br0" timeOffset="-157738.22">20436 9697 979 0,'0'0'0'0,"0"0"0"0,0 0 0 0,0 0 41 0,0 0 0 0,0 0 1 16,0 0-1-16,0 0-25 0,-5-14 0 0,2 10-1 16,-1 1 2-16,1 1 34 0,-3 2-1 0,-1 2 1 15,-2 0 0-15,-3 3-34 0,0-1 0 16,3-3 0-16,-3 8 1 0,-4 3-5 0,3 4 2 0,1-3-1 0,3-1 1 15,0 0-7-15,2-1 1 0,2-1 0 0,-2 3 0 0,3-3-7 0,3-1 1 0,1 0 0 16,0 1 0-16,0 3-1 0,0-6 0 0,3-2 1 16,2 5-1-16,4-2-2 0,2 0 0 0,-1-2 0 15,3-1 1-15,3-2-1 0,0-1 0 0,-1-2 0 16,1-2 1-16,2-5-1 0,-6-1 0 0,2-7 0 16,0 3 0-16,2-4 0 0,14-24 0 15,-21 13 0-15,3 3 0 0,1-3 0 0,-1-2 0 16,-3 0 1-16,2 1-1 0,8-25 0 15,-14 29 1-15,2 1 4 0,-1 2-1 0,-5 5 1 0,3 4-1 16,-2 1 0-16,-1 1 2 0,-1 10-2 16,-3 3 8-16,3 1 0 0,-4-1 1 0,-1 11 0 0,-2 7-5 15,-7 27 8-15,7-20-8 0,-4 0 13 16,4 6 0-16,0-5 1 0,2 3-1 0,0 2-10 16,-6 25 12-16,7-25-12 0,1-6 10 15,3-2 1-15,3-3-1 0,-3 0 1 0,4 0-10 16,5 23 10-16</inkml:trace>
  <inkml:trace contextRef="#ctx0" brushRef="#br0" timeOffset="-157192.41">20874 9933 1569 0,'0'0'0'0,"0"0"0"0,0 0 42 0,0 0-1 16,-11 14 1-16,10-2 0 0,1 4-27 0,-6 21 17 15,1-11-16-15,0 11 45 0,1-3 0 0,1 4-1 16,1 3 1-16,-3-2-44 0,-3 27 19 16,3-34-18-16,2-6 1 0,-3-3 0 0,3 4 0 15,-1-4 0-15,4-2-9 0,-5 3 10 16,3-15-9-16,2-4-6 0,0-1-1 16,0-4 1-16,0 0-1 0,0 0 0 0,0-4 2 15,0-3-2-15,2-1-2 0,0-3 1 0,-2 6 0 16,0-2 0-16,3 0-1 0,1-7 3 15,-2 7-3-15,1-2-1 0,2 2 1 0,2 1 0 16,-3 3 0-16,5-1-1 0,3-3 1 0,-7 4 0 16,4-4 1-16,2 2-1 0,1 1 0 0,-3 4 0 0,0 0-1 15,7 7 3-15,-11-3-2 0,0 1 1 0,1 2 2 16,-3 3-1-16,-3-1 1 0,0 4-2 0,-2 8 4 16,-3-11-4-16,-2 6 3 0,0-2 0 15,0-3-1-15,0-4 1 0,2 0-3 0,-11 0 6 16,7-5-4-16,-2-2 1 0,4-2 1 15,2-2 0-15,-2-1 0 0,2 0-3 0,-1-1 1 0,1-1-1 16,1-1 2-16,4-3 0 0,-3 4 2 0,1 2 0 16</inkml:trace>
  <inkml:trace contextRef="#ctx0" brushRef="#br0" timeOffset="-156779.55">21207 9836 1507 0,'0'0'0'0,"0"0"0"0,0 0 0 0,0 0 40 15,0 0 43-15,0 0-41 0,0 0-27 0,0 0 1 16,0 0 0-16,0 0 1 0,0 0 41 16,0 0 61-16,20 14-60 0,-17-12-42 0,1 0 1 0,1-1 0 0</inkml:trace>
  <inkml:trace contextRef="#ctx0" brushRef="#br0" timeOffset="-156611.22">21205 10059 1318 0,'0'0'0'0,"-5"6"0"15,0-3 0-15,5-3 12 0,0 9 15 0,0-5-13 16,0-4-6-16,0 3 0 0,0 1-1 16,2 1 2-16,-2-5 9 15,0 3 18-15,3 1-17 0,-1-1-9 0,0 3 1 16,-1-6-1-16,1 5 1 16,0 2-1-16,-2 9 10 0,4-7-10 15,-4-2-3-15,0 1 0 0,0 1-1 0,0-5 1 0,0 1-3 0,0 4 2 0,0-9-1 0,0 3-3 0,0-3 1 16,1 0 1-16</inkml:trace>
  <inkml:trace contextRef="#ctx0" brushRef="#br0" timeOffset="-155645.93">18417 11768 1168 0,'0'0'0'0,"0"0"0"0,0 0 0 16,0 0 15-16,0 0 2 0,0 0 0 0,-21 5 0 0,8-2-8 15,1 6 1-15,-4-3-1 0,-3 1 1 16,1 7 19-16,-16 14 30 0,17-18-29 0,4 4-17 0,-1-1 1 0,0-1-1 0,2-1 2 0,1 1 6 16,-6 9 22-16,8-9-22 0,2-5-10 15,2 0 1-15,-1-3-1 0,1 1 0 0,3 0 3 0,-1 6 15 16,3-11-15-16,0 0-6 0,0 5 1 15,0-5 0-15,3 4 0 0,-3-4 3 0,7 5 15 16,-1-3-13-16,6 0-6 0,2-1 0 0,0 1-1 16,7 0 2-16,0 1 3 0,11 4 12 15,-14-1-11-15,-1-1-7 0,-1 2 2 0,0 0 0 16,-3-2 0-16,1 2 5 0,9 11 17 16</inkml:trace>
  <inkml:trace contextRef="#ctx0" brushRef="#br0" timeOffset="-155410.68">18260 12179 1569 0,'0'0'0'0,"0"0"0"16,0 0 0-16,0 0 34 0,0 0 36 16,0 0-36-16,0 0-19 0,0 0 0 0,0 0-1 15,0 0 2-15,0 0 47 0,37 11 64 16,-20-4-63-16,5 3-46 0,1-4-1 15,-4 3 1-15,2-1 0 0,0 3 21 16,20 6 37-16,-22-6-37 0,1 1-24 16,-3-3 0-16,-1-2 1 0</inkml:trace>
  <inkml:trace contextRef="#ctx0" brushRef="#br0" timeOffset="-154060.62">19341 12186 1155 0,'0'0'0'0,"0"0"0"0,0 0 0 0,-23-8 74 0,18 6 2 16,-2-2-2-16,1 2 1 0,-1-3-57 0,2 3 0 15,-2 1 0-15,2-1 0 0,-4 0 31 0,4 2 2 16,-2-5-2-16,0 3 1 0,1 2-33 0,-10 0 17 15,8 2-17-15,-1 3 5 0,0-5 1 0,2 2-1 16,-5 3 2-16,1 0-13 0,2 1 1 0,-1 1-1 0,-1-4 2 16,2 6-6-16,0 3 0 0,1-5 0 0,0 6 1 0,3 4-4 0,2-4 2 0,-6 3-1 0,5 1 0 0,-1 1-4 15,3 1 2-15,0-7-2 0,1 4 1 16,1-3-1-16,1 1 0 0,3-2 0 0,1-3 2 0,-1 1-1 16,5-3 0-16,-1-3 0 0,5-2 0 0,-1-2 0 15,4-4 0-15,0-1 0 0,3-9 0 0,4-2 2 16,-3 0-1-16,1-7 0 0,0-3 1 0,0 1-2 0,16-28 3 15,-21 23-2-15,5 1 0 0,-5-5 2 16,-2 4-2-16,-1-3 2 0,-3-2-3 0,6-27 5 16,-11 29-4-16,-1 8 6 0,-2 0 1 15,1-1-1-15,-3 5 1 0,4 3-4 0,-11-3 6 16,5 9-5-16,2 10 4 0,0 2 1 0,0 0 0 16,-2 4 0-16,0 6-5 0,-5 10 8 15,4 9-7-15,-3 3 5 0,1 2 0 0,2 1 1 16,-3 3-1-16,1-2-5 0,-4 39 8 15,4-36-7-15,1 0 5 0,3-2 2 0,-1 3 0 16,0-7-1-16,4-3-6 0,5 16 9 16,-4-30-9-16,1-4 7 0,1-5 0 0,-3-7-1 15</inkml:trace>
  <inkml:trace contextRef="#ctx0" brushRef="#br0" timeOffset="-153520.06">18662 12097 1394 0,'0'0'0'16,"-18"30"0"-16,11-16 81 0,2 3 1 0,0 3-1 0,1-3 1 0,4-1-64 15,-3 17 18-15,6-17-18 0,1-2 61 0,-1-1 2 0,4-5-1 0,0-2 1 0,4-1-63 0,12-7 17 16,-4-5-17-16,1 0-2 0,1-5 1 0,0-4-1 16,0 0 0-16,-5-5-7 15,18-21 11-15,-22 19-10 0,0-2-10 0,1 4 1 0,-6-3-1 0,-2-6 1 16,-2 5-1-16,-6-21 1 0,-4 20 0 15,-2 8-4-15,-3 2 1 0,-4 2-1 0,-2 2 1 16,1 3 0-16,-21 9-3 0,16 4 4 0,4 6-9 16,0-1 0-16,2 3 0 0,2 4 0 0,0-2 3 15,-5 16-6-15,10-17 6 16,4-5-4-16,1 5-1 0,4-6 1 0,0 2 0 16,4-2 3-16,-3-6 1 0,6 1 0 0</inkml:trace>
  <inkml:trace contextRef="#ctx0" brushRef="#br0" timeOffset="-153132.62">19184 11430 1318 0,'0'0'0'0,"0"0"0"0,-16 7 0 0,4 0 26 0,1 5 0 15,-3 4 0-15,-2 5-1 0,0 4-12 0,2-1-1 0,-5 10 0 16,1-2 2-16,-1-1 22 0,3 6 0 0,-2 4 0 0,1 11-1 0,1 5-20 16,0-1 1-16,0 4-2 0,2 1 2 15,2 1 4-15,-1 5 2 0,3 8-2 0,1 3 1 0,4-4-11 0,1 0 1 0,4-4 1 0,5 4-1 0,6-4-7 0,-2-5 1 0,3 0-1 0,4 1 2 0,-2-17-3 0,21 35 4 16,-19-52-2-16,2 0-5 0,-2-8 1 0,0 1 0 0,1-6 0 16,3-1-1-16,-3-4 1 0,-4-7-1 0</inkml:trace>
  <inkml:trace contextRef="#ctx0" brushRef="#br0" timeOffset="-150748.31">19741 12192 1897 0,'0'0'0'0,"0"0"0"16,0 0 0-16,0 0 3 0,-21 0 1 0,16-2-1 16,3 2 2-16,2 0-3 0,-5 5 1 0,5-5 0 15,0 0 0-15,0 0 16 0,0 0 1 16,0 0 0-16,0 0 1 0,5 0-11 0,-5 0 1 0,2 4 0 16</inkml:trace>
  <inkml:trace contextRef="#ctx0" brushRef="#br0" timeOffset="-150275.75">20130 11801 1444 0,'0'0'0'0,"0"0"0"16,0 0 0-16,0 0 28 0,-20 16 0 16,15-6 0-16,-2 10 0 0,0 4-15 15,1 1 1-15,-1 5-1 0,-1 2 1 0,2-1 17 16,-1 3 2-16,2-3-1 0,0 5 1 16,-1 1-20-16,-1 40 17 0,4-37-16 0,1 1 2 0,0-6 0 15,-1 0-1-15,-3-7 1 0,3 1-7 0,3 9 9 0,0-22-8 16,0-5-7-16,0-4 1 0,2-4-1 0,-2-3 0 0,0 0 0 15,7-14 1-15,-2-2 0 0,2-5-2 16,0 0 0-16,2-4 0 0,-4 3 2 0,4-3-2 16,10-14 2-16,-8 20-1 0,3 5-1 0,-2 1 1 15,-3 3 0-15,2-4 0 0,1 7-1 0,11 0 3 16,-16 5-3-16,2 4 3 0,0 1 2 16,-2 4 0-16,-2 4 0 0,2 5-3 15,6 21 5-15,-13-20-3 0,0 8 6 0,0-4 0 16,0 4 1-16,-7-1-1 0,1-1-5 0,-6 16 9 15,1-18-9-15,1-2 7 0,-1-5-1 16,-1-1 1-16,-2-3 0 0,1-1-6 0,-17 0 9 16,14-6-8-16,2-6 3 0,2-1 2 0,0-1-1 15,-1-6 1-15,1-4-6 0,-2-15 7 16,10 9-6-16,3 3 7 0,-1-1 1 0,4-4-1 16</inkml:trace>
  <inkml:trace contextRef="#ctx0" brushRef="#br0" timeOffset="-149652.12">20569 11796 1344 0,'0'0'0'0,"-9"-18"0"16,4 9 46-16,1 4 1 0,1 2-1 0,-1-4 1 0,0 1-31 15,-10-4 18-15,6 3-18 0,0 3 39 0,3 2 0 0,-2 1 0 16,-2-1 0-16,-3 2-38 0,-9 0 18 16,10 3-17-16,-1 1 4 15,1 3 1-15,4-2-1 0,0 2 2 0,2 2-13 16,-7 14 13-16,6-7-12 0,3 1-4 16,1 4 0-16,0-6 0 0,2 0-1 0,0-1-2 15,2 16 6-15,0-17-5 16,1-1-3-16,3-5 2 0,-3-2-2 0,6-3 1 0,-4 0-1 15,15-6 3-15,-8-4-2 0,2-7-2 16,4 1 1-16,-1-3 1 0,1-3-1 0,0-4-1 0,-3 3 1 0,0-4-1 0,-1 2 0 16,2-1 0-16,-1-3 1 0,-2 3-1 15,-3-3 1-15,1 3-1 0,1-3 1 0,-6-1-1 0,-3 0 0 16,1 5 1-16,-1 4 2 0,-1 3-2 0,-2 3 2 0,3 1-3 16,-3 3 1-16,0 6 1 0,0 3-1 15,0 0 5-15,0 0 0 0,-5 3 0 0,2 6 0 16,-1 0-3-16,4 2 1 0,-3 1-1 0,-3 9 1 0,1 2 4 15,2 0 1-15,-1-4-1 0,-5 4 2 0,6 2-6 16,-3-3 1-16,3 3 0 0,-1-2 1 0,4 3 5 16,-3 1 2-16,-1-3-2 0,1 3 2 0,3-4-7 15,3 14 9-15,1-20-8 0,1-6 6 16,0-4 1-16,1-4 0 0</inkml:trace>
  <inkml:trace contextRef="#ctx0" brushRef="#br0" timeOffset="-149136.45">20920 11354 1721 0,'0'0'0'16,"0"0"0"-16,0 0 49 0,0 0 2 0,0 0-1 15,0 0 1-15,-6 23-34 0,17 5 16 0,0-7-15 16,-3 4 46-16,3 0 1 0,0 6-1 0,1 1 1 0,2 1-47 15,9 31 18-15,-11-26-18 0,4 6 4 0,-3 7 0 0,-6 4-1 0,0 3 2 0,0-2-12 16,-2 46 11-16,-5-45-9 0,2 4-11 0,-2-6 0 0,-4 6 0 0,-6-1 1 0,1-7-2 0,-12 47 3 16,3-51-1-16,2-3-3 0,-1-2 0 15,-3-2 0-15,-1 2 0 0,-4-1 0 0,-22 27 0 16,24-35 0-16,2-9-3 0,1-3 1 0,-1-2 0 16,0-5 1-16,1-3-2 0,-13-1 0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35.7616" units="1/cm"/>
          <inkml:channelProperty channel="Y" name="resolution" value="636.613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4:58:22.0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18731 10154 577 0,'0'0'0'0,"0"0"0"0,0 0 0 0,0 0 4 0,0 0 0 0,-21-22 0 16,17 22 0-16,4 0-2 0,-3 0 2 0,3 0-1 15,-4 5 0-15,4-5 9 0,0 3-1 0,0-3 0 16,-2 6 1-16,-1 1-5 0,-3 3 1 0,-1 3 0 16,-1 16 0-16,0 5 9 0,5-4-1 0,1-6 1 0,-5 6 1 15,2-5-9-15,1-7 1 0,4 8 0 0,4-1 1 16,-4 3 8-16,0-5 0 0,2-4 0 0,1 0 0 15,4 2-9-15,-2-5 0 0,3 0 0 0,-1-2 1 16,1-2 2-16,1-3-1 0,0-3 0 0,0-1 1 16,1 0-5-16,-1-3-1 0,-2-4 1 0,-1-1 0 15,6-4 4-15,0-4 2 0,1-1-1 0,-1-11 1 0,6 2-6 16,-2 3 0-16,-4-3-1 0,-3-9 2 0,1 12 2 16,-3 1 0-16,-7-4-1 0,4-4 1 0,-1 1-4 15,-3-3 0-15,-7 1-1 0,-3-2 2 0,3-2 4 16,0 0 2-16,-4 5-1 0,-3 2 1 0,3 2-6 15,3 4 0-15,-3-5-1 0,2 5 2 0,0 5 5 16,6-1-1-16,-6 4 1 0,0-5-1 0,7 4-5 0,1 5 1 16,-3 1-1-16,2 1 1 0,2 3 6 0,-3 0 0 15,3 0 0-15,-4 0 1 0,4 0-7 0,-3 0 0 16,3 0-1-16,0 0 1 0,0 0 7 0,3 0 1 16,-3 0-1-16</inkml:trace>
  <inkml:trace contextRef="#ctx0" brushRef="#br0" timeOffset="454.04">19156 9658 1168 0,'0'0'0'0,"0"0"0"0,-20 36 0 0,8-7 24 0,0 1 1 15,1 4 0-15,1 6 1 0,-1-5-14 0,4 2 0 16,-5 2 1-16,-1 5-1 0,3 0 25 0,-1 5 0 0,-3 4 0 16,0 14 0-16,3-2-22 0,-1-7 0 0,-6-3 0 15,2 13 1-15,8-3 6 0,2-3 1 0,3-1-1 16,-1 6 0-16,8-14-10 0,-1-11-1 0,6 1 0 15,7-8 1-15,0 0-6 0,3-7 1 0,4-3 0 16,-7-10-1-16,0 3-1 0,3-6-1 0,6-3 1 16,3-2 0-16,4 2-2 0,2-7-1 0,-3-2 0 15</inkml:trace>
  <inkml:trace contextRef="#ctx0" brushRef="#br0" timeOffset="1115.64">21433 9528 1130 0,'0'0'0'0,"0"0"0"15,0 0 0-15,0 0 13 0,11 23 2 0,-8-11-1 0,2 4 1 16,6 9-7-16,1 5 1 0,1 7 0 0,4 1 0 16,-1 8 15-16,2-2 1 0,-1 5 0 0,3 1 0 15,-1-1-12-15,-1-2-1 0,-4-3 0 0,2 11 2 16,0 1 4-16,-4 0 0 0,-7 8 0 0,-1-6 0 0,-2-4-8 15,-8 3 0-15,-6 1 0 0,-6 9 0 0,-3-2-4 16,-2-7 1-16,-3 3-2 0,-2-4 2 0,3-6-3 16,2-11 1-16,-2-1-1 0,-3-2 1 0,3 0-3 15,4-11 1-15,2-1 0 0,3-8 0 0,4-11-1 16,-1 1 1-16,-1-4-1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8C1C3-D44C-421A-B878-649C6EF4C91A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ED4B3-2F43-48EA-A84B-354542C92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47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ED4B3-2F43-48EA-A84B-354542C92C1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85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ED4B3-2F43-48EA-A84B-354542C92C1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05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fafd30736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fafd30736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fafd3073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fafd30736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fb00152c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fb00152c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fb00152cb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fb00152cb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fb00152cb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fb00152cb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fb00152cb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fb00152cb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fb00152cb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fb00152cbc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CA12-D146-51E5-22C5-EE66F0FAC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3EC69-6F33-19B4-BB5D-B11F946DF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DE610-A7DA-8332-19D4-CC9A67229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0602-DB7E-43E1-9DE6-09AF1848946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585D6-B86A-7794-395E-C79F35185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84AEF-AF85-1281-4D5C-E26A80EA6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22B6-B8D3-415C-B398-D644F74E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4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47440-FC0F-F9DA-1744-D677B65E5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F5165E-0FC3-8868-B5C4-FAE0F0514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EADCD-0BDA-81B2-28ED-91648E1B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0602-DB7E-43E1-9DE6-09AF1848946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8AD6C-173E-38A7-2323-832EA2A3F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18D68-A7CD-CD5E-F2E3-BE377012D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22B6-B8D3-415C-B398-D644F74E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26E67E-4C40-6E96-3B47-88A429BF2D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F1449-BDF4-37FE-964B-AE8592D93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57EB4-7FD1-7BE7-08BD-C94DD6A7F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0602-DB7E-43E1-9DE6-09AF1848946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0AE3A-52CB-02F2-2F28-0709D7165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AAB4A-9F6A-1C83-122D-B8A3E3DAA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22B6-B8D3-415C-B398-D644F74E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07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1714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409D3-1A3D-873F-FDA3-BB05618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2837"/>
          </a:xfr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7BA52-012A-144E-B503-85D8BA202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252"/>
            <a:ext cx="10515600" cy="4767711"/>
          </a:xfrm>
        </p:spPr>
        <p:txBody>
          <a:bodyPr/>
          <a:lstStyle>
            <a:lvl1pPr marL="320040" indent="-320040">
              <a:lnSpc>
                <a:spcPct val="100000"/>
              </a:lnSpc>
              <a:buFont typeface="Arial" panose="020B0604020202020204" pitchFamily="34" charset="0"/>
              <a:buChar char="●"/>
              <a:defRPr sz="23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74320">
              <a:lnSpc>
                <a:spcPct val="100000"/>
              </a:lnSpc>
              <a:buFont typeface="Arial" panose="020B0604020202020204" pitchFamily="34" charset="0"/>
              <a:buChar char="●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Font typeface="Arial" panose="020B0604020202020204" pitchFamily="34" charset="0"/>
              <a:buChar char="●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●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●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08748-D124-5A86-EBC2-B3F6FBC7A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0602-DB7E-43E1-9DE6-09AF1848946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279D6-7FA7-7A3D-4C24-DDB86372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69A4A-CA63-19CF-212B-0D19C90D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22B6-B8D3-415C-B398-D644F74E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5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5E812-973A-62BC-FBA6-865CEF483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FD689-B504-BD0C-BAFD-0F2C65B99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248D9-D22E-FA93-4162-8EE9A0CD3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0602-DB7E-43E1-9DE6-09AF1848946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1A89F-6364-42C7-8C4E-98DF1972D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E3E88-3AE9-B371-F477-E2BD5460B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22B6-B8D3-415C-B398-D644F74E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2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192EF-414B-536E-42CE-024CC1A34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43066-FDBB-4BDB-4655-0431F640B4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2C45F-4FAB-94BB-DDA4-3F4E529A8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71D21-AD02-BC98-4D17-081918E3E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0602-DB7E-43E1-9DE6-09AF1848946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34AE5-D354-C5EB-3B39-BAFB685CC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07495-3E5D-EEF3-A76A-71A582CDB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22B6-B8D3-415C-B398-D644F74E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71311-FA0A-B778-7548-095C2574D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AE7C0-ADDB-E946-9745-682238C0A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147A3-4681-8E8D-10F7-7913303B5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C4D2EC-DDED-0BB6-95F0-612C172A4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6C5B06-F627-E2F3-A5D0-55AFEE408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D5393E-02A1-F875-A4D8-A7C27504C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0602-DB7E-43E1-9DE6-09AF1848946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48BC2B-63E7-8BDB-1B34-240198A21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ADB6CF-F6B0-0962-B8ED-D5B48A0AE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22B6-B8D3-415C-B398-D644F74E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2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1E7E-CA32-37A2-CC33-A2951681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2D338A-0CC5-AFAC-8DD1-DDEB206D2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0602-DB7E-43E1-9DE6-09AF1848946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B9111-BEEF-E4D7-9AD8-D81597073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8194F-490F-3C66-619D-910118DDD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22B6-B8D3-415C-B398-D644F74E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7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E1ECA6-90FA-4E74-B832-DC6E32857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0602-DB7E-43E1-9DE6-09AF1848946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9D4717-2B1A-B2F6-9433-50327BE5A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D1C22-65C1-ACF8-1EB3-CC9A558E0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22B6-B8D3-415C-B398-D644F74E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2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B4C00-5F9D-E1F7-2235-DA8C976E4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3A7AA-3D2A-0E27-4904-F0442EB02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D95EFE-7F0F-1BBB-FB3E-F27D8F412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09E3F-A4C9-EA55-98E8-1A061DA9D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0602-DB7E-43E1-9DE6-09AF1848946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E0A1B-CB64-F439-8431-26C47C996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78602-C0D7-0713-7C84-A49612C1D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22B6-B8D3-415C-B398-D644F74E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6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7FF89-015F-D410-2A68-AC4DD065E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5F54C0-CD41-DE4F-453B-083C950525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D9A38D-7410-76A0-C82D-1EFACD622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52270-5BA8-C87E-DF11-BCECEBB9E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0602-DB7E-43E1-9DE6-09AF1848946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FB8A4-E8F3-B768-3CF3-D5515E6C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A20EE-7244-A509-1CBB-C083295A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22B6-B8D3-415C-B398-D644F74E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3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B09D12-0ACA-354D-F1B1-238DBE285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1876C-EB0D-D7CF-35DA-64824D879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3147A-8268-9616-7584-45E24ACC8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20602-DB7E-43E1-9DE6-09AF1848946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46CC6-09BE-35AF-1B2F-EB3F90F56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5978F-30E0-F852-C862-11626AFF8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122B6-B8D3-415C-B398-D644F74E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4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6.png"/><Relationship Id="rId5" Type="http://schemas.openxmlformats.org/officeDocument/2006/relationships/image" Target="../media/image82.png"/><Relationship Id="rId10" Type="http://schemas.openxmlformats.org/officeDocument/2006/relationships/image" Target="../media/image850.png"/><Relationship Id="rId4" Type="http://schemas.openxmlformats.org/officeDocument/2006/relationships/image" Target="../media/image660.png"/><Relationship Id="rId9" Type="http://schemas.openxmlformats.org/officeDocument/2006/relationships/image" Target="../media/image85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92.png"/><Relationship Id="rId3" Type="http://schemas.openxmlformats.org/officeDocument/2006/relationships/image" Target="../media/image81.png"/><Relationship Id="rId7" Type="http://schemas.openxmlformats.org/officeDocument/2006/relationships/image" Target="../media/image88.png"/><Relationship Id="rId12" Type="http://schemas.openxmlformats.org/officeDocument/2006/relationships/image" Target="../media/image72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1.png"/><Relationship Id="rId5" Type="http://schemas.openxmlformats.org/officeDocument/2006/relationships/image" Target="../media/image82.png"/><Relationship Id="rId10" Type="http://schemas.openxmlformats.org/officeDocument/2006/relationships/image" Target="../media/image90.png"/><Relationship Id="rId4" Type="http://schemas.openxmlformats.org/officeDocument/2006/relationships/image" Target="../media/image660.png"/><Relationship Id="rId9" Type="http://schemas.openxmlformats.org/officeDocument/2006/relationships/image" Target="../media/image89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5.png"/><Relationship Id="rId7" Type="http://schemas.openxmlformats.org/officeDocument/2006/relationships/customXml" Target="../ink/ink11.xml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4" Type="http://schemas.openxmlformats.org/officeDocument/2006/relationships/image" Target="../media/image68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4" Type="http://schemas.openxmlformats.org/officeDocument/2006/relationships/image" Target="../media/image68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jpe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customXml" Target="../ink/ink12.xml"/><Relationship Id="rId4" Type="http://schemas.openxmlformats.org/officeDocument/2006/relationships/image" Target="../media/image104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Relationship Id="rId9" Type="http://schemas.openxmlformats.org/officeDocument/2006/relationships/image" Target="../media/image111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customXml" Target="../ink/ink15.xml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16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8" Type="http://schemas.openxmlformats.org/officeDocument/2006/relationships/image" Target="../media/image27.png"/><Relationship Id="rId3" Type="http://schemas.openxmlformats.org/officeDocument/2006/relationships/image" Target="../media/image19.png"/><Relationship Id="rId21" Type="http://schemas.openxmlformats.org/officeDocument/2006/relationships/image" Target="../media/image30.png"/><Relationship Id="rId7" Type="http://schemas.openxmlformats.org/officeDocument/2006/relationships/image" Target="../media/image23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23" Type="http://schemas.openxmlformats.org/officeDocument/2006/relationships/image" Target="../media/image33.png"/><Relationship Id="rId19" Type="http://schemas.openxmlformats.org/officeDocument/2006/relationships/image" Target="../media/image28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2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8.png"/><Relationship Id="rId18" Type="http://schemas.openxmlformats.org/officeDocument/2006/relationships/image" Target="../media/image45.png"/><Relationship Id="rId3" Type="http://schemas.openxmlformats.org/officeDocument/2006/relationships/image" Target="../media/image19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26.png"/><Relationship Id="rId5" Type="http://schemas.openxmlformats.org/officeDocument/2006/relationships/image" Target="../media/image35.png"/><Relationship Id="rId15" Type="http://schemas.openxmlformats.org/officeDocument/2006/relationships/image" Target="../media/image43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6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7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customXml" Target="../ink/ink2.xml"/><Relationship Id="rId4" Type="http://schemas.openxmlformats.org/officeDocument/2006/relationships/image" Target="../media/image52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customXml" Target="../ink/ink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81.png"/><Relationship Id="rId7" Type="http://schemas.openxmlformats.org/officeDocument/2006/relationships/image" Target="../media/image60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61.png"/><Relationship Id="rId5" Type="http://schemas.openxmlformats.org/officeDocument/2006/relationships/image" Target="../media/image591.png"/><Relationship Id="rId10" Type="http://schemas.openxmlformats.org/officeDocument/2006/relationships/customXml" Target="../ink/ink5.xml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1.png"/><Relationship Id="rId7" Type="http://schemas.openxmlformats.org/officeDocument/2006/relationships/image" Target="../media/image59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80.png"/><Relationship Id="rId4" Type="http://schemas.openxmlformats.org/officeDocument/2006/relationships/image" Target="../media/image5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6.png"/><Relationship Id="rId7" Type="http://schemas.openxmlformats.org/officeDocument/2006/relationships/image" Target="../media/image61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600.png"/><Relationship Id="rId10" Type="http://schemas.openxmlformats.org/officeDocument/2006/relationships/image" Target="../media/image63.png"/><Relationship Id="rId4" Type="http://schemas.openxmlformats.org/officeDocument/2006/relationships/image" Target="../media/image50.png"/><Relationship Id="rId9" Type="http://schemas.openxmlformats.org/officeDocument/2006/relationships/customXml" Target="../ink/ink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0.png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customXml" Target="../ink/ink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8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0.png"/><Relationship Id="rId7" Type="http://schemas.openxmlformats.org/officeDocument/2006/relationships/image" Target="../media/image69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1.png"/><Relationship Id="rId11" Type="http://schemas.openxmlformats.org/officeDocument/2006/relationships/image" Target="../media/image73.png"/><Relationship Id="rId5" Type="http://schemas.openxmlformats.org/officeDocument/2006/relationships/image" Target="../media/image670.png"/><Relationship Id="rId10" Type="http://schemas.openxmlformats.org/officeDocument/2006/relationships/image" Target="../media/image72.png"/><Relationship Id="rId4" Type="http://schemas.openxmlformats.org/officeDocument/2006/relationships/image" Target="../media/image660.png"/><Relationship Id="rId9" Type="http://schemas.openxmlformats.org/officeDocument/2006/relationships/image" Target="../media/image71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68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68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68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5295C-C4FC-0B91-3061-08FC530000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C5F796-10A3-3D91-92EA-54E19395C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Chen-Yu Wei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18F999-F0AC-DD11-8D66-F347AE1BA34A}"/>
                  </a:ext>
                </a:extLst>
              </p14:cNvPr>
              <p14:cNvContentPartPr/>
              <p14:nvPr/>
            </p14:nvContentPartPr>
            <p14:xfrm>
              <a:off x="11665440" y="5040000"/>
              <a:ext cx="47520" cy="23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18F999-F0AC-DD11-8D66-F347AE1BA3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56080" y="5030640"/>
                <a:ext cx="66240" cy="4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9420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4CE12-CA27-F00C-5733-A5DB4CC8CB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General Framework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322DC5-9A5F-0412-A02E-1B3C57674A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4799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6B27E-82BE-5B17-8935-9619D8382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61542" cy="812837"/>
          </a:xfrm>
        </p:spPr>
        <p:txBody>
          <a:bodyPr/>
          <a:lstStyle/>
          <a:p>
            <a:r>
              <a:rPr lang="en-US" dirty="0"/>
              <a:t>Inefficiency of the Search Algorithms We See So Far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CF36D-DC4F-3952-7CE8-E92FF6E70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246" y="1025996"/>
            <a:ext cx="3248688" cy="54668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4AF900-3A37-FE27-559E-BE03F5663F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83" b="55184"/>
          <a:stretch/>
        </p:blipFill>
        <p:spPr>
          <a:xfrm>
            <a:off x="6096000" y="2036765"/>
            <a:ext cx="5155809" cy="29181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19C431-D5EC-113F-FD2A-A29074127014}"/>
              </a:ext>
            </a:extLst>
          </p:cNvPr>
          <p:cNvSpPr/>
          <p:nvPr/>
        </p:nvSpPr>
        <p:spPr>
          <a:xfrm>
            <a:off x="1596683" y="2377440"/>
            <a:ext cx="2961251" cy="11254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5AEC28-AD38-4736-1A1D-217284D6ABDC}"/>
              </a:ext>
            </a:extLst>
          </p:cNvPr>
          <p:cNvCxnSpPr>
            <a:cxnSpLocks/>
          </p:cNvCxnSpPr>
          <p:nvPr/>
        </p:nvCxnSpPr>
        <p:spPr>
          <a:xfrm flipV="1">
            <a:off x="4508695" y="1941004"/>
            <a:ext cx="1439594" cy="4294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2508F9-A911-48AA-AEAB-04FFFD5985A3}"/>
              </a:ext>
            </a:extLst>
          </p:cNvPr>
          <p:cNvCxnSpPr>
            <a:cxnSpLocks/>
          </p:cNvCxnSpPr>
          <p:nvPr/>
        </p:nvCxnSpPr>
        <p:spPr>
          <a:xfrm>
            <a:off x="4557934" y="3495821"/>
            <a:ext cx="1390355" cy="17162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A396D41-9C8D-E068-7506-4AE09EF44696}"/>
              </a:ext>
            </a:extLst>
          </p:cNvPr>
          <p:cNvSpPr/>
          <p:nvPr/>
        </p:nvSpPr>
        <p:spPr>
          <a:xfrm>
            <a:off x="5948289" y="1941004"/>
            <a:ext cx="5671625" cy="32710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2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24326-77E0-44BF-329C-D55283109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 Function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7819ADF-7E78-A789-D459-B1C3F4026F1D}"/>
              </a:ext>
            </a:extLst>
          </p:cNvPr>
          <p:cNvGrpSpPr/>
          <p:nvPr/>
        </p:nvGrpSpPr>
        <p:grpSpPr>
          <a:xfrm>
            <a:off x="3453106" y="2817939"/>
            <a:ext cx="5414155" cy="2745185"/>
            <a:chOff x="979071" y="2873853"/>
            <a:chExt cx="6509036" cy="3300332"/>
          </a:xfrm>
        </p:grpSpPr>
        <p:sp>
          <p:nvSpPr>
            <p:cNvPr id="4" name="AutoShape 6">
              <a:extLst>
                <a:ext uri="{FF2B5EF4-FFF2-40B4-BE49-F238E27FC236}">
                  <a16:creationId xmlns:a16="http://schemas.microsoft.com/office/drawing/2014/main" id="{474E3D20-B8B2-5D29-1307-245526D47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071" y="4153782"/>
              <a:ext cx="588006" cy="586946"/>
            </a:xfrm>
            <a:prstGeom prst="flowChartConnector">
              <a:avLst/>
            </a:prstGeom>
            <a:solidFill>
              <a:srgbClr val="BD92D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2100" dirty="0"/>
                <a:t>S</a:t>
              </a:r>
              <a:endParaRPr lang="en-US" sz="2100" dirty="0"/>
            </a:p>
          </p:txBody>
        </p:sp>
        <p:sp>
          <p:nvSpPr>
            <p:cNvPr id="5" name="AutoShape 6">
              <a:extLst>
                <a:ext uri="{FF2B5EF4-FFF2-40B4-BE49-F238E27FC236}">
                  <a16:creationId xmlns:a16="http://schemas.microsoft.com/office/drawing/2014/main" id="{D1B08A38-DF7D-8F59-7E39-3E2E9E002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453" y="2873853"/>
              <a:ext cx="588006" cy="586946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100" dirty="0"/>
                <a:t>n</a:t>
              </a:r>
              <a:r>
                <a:rPr lang="en-US" sz="2100" baseline="-25000" dirty="0"/>
                <a:t>1</a:t>
              </a:r>
            </a:p>
          </p:txBody>
        </p:sp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B59FD27A-F664-761A-1B61-086D548D5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7639" y="5416062"/>
              <a:ext cx="588006" cy="586946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100" dirty="0"/>
                <a:t>n</a:t>
              </a:r>
              <a:r>
                <a:rPr lang="en-US" sz="2100" baseline="-25000" dirty="0"/>
                <a:t>2</a:t>
              </a:r>
            </a:p>
          </p:txBody>
        </p:sp>
        <p:sp>
          <p:nvSpPr>
            <p:cNvPr id="7" name="AutoShape 6">
              <a:extLst>
                <a:ext uri="{FF2B5EF4-FFF2-40B4-BE49-F238E27FC236}">
                  <a16:creationId xmlns:a16="http://schemas.microsoft.com/office/drawing/2014/main" id="{13857D64-BFD6-7C43-430D-C2946F0D6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0101" y="4153782"/>
              <a:ext cx="588006" cy="586946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100" dirty="0"/>
                <a:t>G</a:t>
              </a:r>
              <a:endParaRPr lang="en-US" sz="2100" baseline="-25000" dirty="0"/>
            </a:p>
          </p:txBody>
        </p:sp>
        <p:cxnSp>
          <p:nvCxnSpPr>
            <p:cNvPr id="9" name="Connector: Curved 8">
              <a:extLst>
                <a:ext uri="{FF2B5EF4-FFF2-40B4-BE49-F238E27FC236}">
                  <a16:creationId xmlns:a16="http://schemas.microsoft.com/office/drawing/2014/main" id="{20BBA35F-6A62-B941-85B5-CDE82218AFBA}"/>
                </a:ext>
              </a:extLst>
            </p:cNvPr>
            <p:cNvCxnSpPr>
              <a:cxnSpLocks/>
              <a:stCxn id="4" idx="6"/>
              <a:endCxn id="5" idx="2"/>
            </p:cNvCxnSpPr>
            <p:nvPr/>
          </p:nvCxnSpPr>
          <p:spPr>
            <a:xfrm flipV="1">
              <a:off x="1567077" y="3167326"/>
              <a:ext cx="2054376" cy="1279929"/>
            </a:xfrm>
            <a:prstGeom prst="curved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ctor: Curved 9">
              <a:extLst>
                <a:ext uri="{FF2B5EF4-FFF2-40B4-BE49-F238E27FC236}">
                  <a16:creationId xmlns:a16="http://schemas.microsoft.com/office/drawing/2014/main" id="{5E3E97E9-7BF0-C45B-6C4E-BE52D98ECFCF}"/>
                </a:ext>
              </a:extLst>
            </p:cNvPr>
            <p:cNvCxnSpPr>
              <a:cxnSpLocks/>
              <a:stCxn id="4" idx="4"/>
              <a:endCxn id="6" idx="2"/>
            </p:cNvCxnSpPr>
            <p:nvPr/>
          </p:nvCxnSpPr>
          <p:spPr>
            <a:xfrm rot="16200000" flipH="1">
              <a:off x="1960953" y="4052848"/>
              <a:ext cx="968807" cy="2344565"/>
            </a:xfrm>
            <a:prstGeom prst="curvedConnector2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ctor: Curved 15">
              <a:extLst>
                <a:ext uri="{FF2B5EF4-FFF2-40B4-BE49-F238E27FC236}">
                  <a16:creationId xmlns:a16="http://schemas.microsoft.com/office/drawing/2014/main" id="{9D93274A-EC5C-2D50-541A-FA54E0805C33}"/>
                </a:ext>
              </a:extLst>
            </p:cNvPr>
            <p:cNvCxnSpPr>
              <a:cxnSpLocks/>
              <a:stCxn id="5" idx="6"/>
              <a:endCxn id="7" idx="1"/>
            </p:cNvCxnSpPr>
            <p:nvPr/>
          </p:nvCxnSpPr>
          <p:spPr>
            <a:xfrm>
              <a:off x="4209459" y="3167326"/>
              <a:ext cx="2776753" cy="1072412"/>
            </a:xfrm>
            <a:prstGeom prst="curvedConnector2">
              <a:avLst/>
            </a:prstGeom>
            <a:ln w="12700"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nector: Curved 18">
              <a:extLst>
                <a:ext uri="{FF2B5EF4-FFF2-40B4-BE49-F238E27FC236}">
                  <a16:creationId xmlns:a16="http://schemas.microsoft.com/office/drawing/2014/main" id="{90472A3E-756E-48DE-DE12-005472DC29DB}"/>
                </a:ext>
              </a:extLst>
            </p:cNvPr>
            <p:cNvCxnSpPr>
              <a:cxnSpLocks/>
              <a:stCxn id="6" idx="5"/>
              <a:endCxn id="7" idx="2"/>
            </p:cNvCxnSpPr>
            <p:nvPr/>
          </p:nvCxnSpPr>
          <p:spPr>
            <a:xfrm rot="5400000" flipH="1" flipV="1">
              <a:off x="4774918" y="3791870"/>
              <a:ext cx="1469797" cy="2780567"/>
            </a:xfrm>
            <a:prstGeom prst="curvedConnector4">
              <a:avLst>
                <a:gd name="adj1" fmla="val -15553"/>
                <a:gd name="adj2" fmla="val 51548"/>
              </a:avLst>
            </a:prstGeom>
            <a:ln w="12700"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4A209E50-3363-58A1-6DFB-5AAA144CE833}"/>
                </a:ext>
              </a:extLst>
            </p:cNvPr>
            <p:cNvSpPr txBox="1">
              <a:spLocks/>
            </p:cNvSpPr>
            <p:nvPr/>
          </p:nvSpPr>
          <p:spPr>
            <a:xfrm>
              <a:off x="2067675" y="3314650"/>
              <a:ext cx="827048" cy="4926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20040" indent="-32004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●"/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7432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0" dirty="0"/>
                <a:t>6</a:t>
              </a:r>
              <a:endParaRPr lang="en-US" dirty="0"/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CEBE56E8-A975-1C96-5FF6-2EEFDCD5E2B4}"/>
                </a:ext>
              </a:extLst>
            </p:cNvPr>
            <p:cNvSpPr txBox="1">
              <a:spLocks/>
            </p:cNvSpPr>
            <p:nvPr/>
          </p:nvSpPr>
          <p:spPr>
            <a:xfrm>
              <a:off x="2126120" y="5681545"/>
              <a:ext cx="827048" cy="4926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20040" indent="-32004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●"/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7432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0" dirty="0"/>
                <a:t>8</a:t>
              </a:r>
              <a:endParaRPr lang="en-US" dirty="0"/>
            </a:p>
          </p:txBody>
        </p:sp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98E22DAD-B135-26B5-6783-7E691692EE02}"/>
                </a:ext>
              </a:extLst>
            </p:cNvPr>
            <p:cNvSpPr txBox="1">
              <a:spLocks/>
            </p:cNvSpPr>
            <p:nvPr/>
          </p:nvSpPr>
          <p:spPr>
            <a:xfrm>
              <a:off x="5509816" y="2890728"/>
              <a:ext cx="827048" cy="4926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20040" indent="-32004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●"/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7432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0" dirty="0"/>
                <a:t>50</a:t>
              </a:r>
              <a:endParaRPr lang="en-US" dirty="0"/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233378C1-A8C1-9770-016D-6DD9A6C1B3B7}"/>
                </a:ext>
              </a:extLst>
            </p:cNvPr>
            <p:cNvSpPr txBox="1">
              <a:spLocks/>
            </p:cNvSpPr>
            <p:nvPr/>
          </p:nvSpPr>
          <p:spPr>
            <a:xfrm>
              <a:off x="5632373" y="5210834"/>
              <a:ext cx="827048" cy="4926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20040" indent="-32004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●"/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7432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0" dirty="0"/>
                <a:t>20</a:t>
              </a:r>
              <a:endParaRPr lang="en-US" dirty="0"/>
            </a:p>
          </p:txBody>
        </p:sp>
      </p:grp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1C81580C-BF8D-49C8-7ED4-3BB3C7530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09252"/>
            <a:ext cx="11091203" cy="1140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Suppose we have some </a:t>
            </a:r>
            <a:r>
              <a:rPr lang="en-US" b="1" dirty="0"/>
              <a:t>“guess” </a:t>
            </a:r>
            <a:r>
              <a:rPr lang="en-US" b="0" dirty="0"/>
              <a:t>for the distance from every node to the goal.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Can we leverage it to accelerate the search? </a:t>
            </a:r>
            <a:endParaRPr lang="en-US" baseline="-25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60859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7D96-157F-0723-D5E1-9213FB653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08F0B-31EF-11D0-B04E-19F2DAC1B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09252"/>
            <a:ext cx="11210779" cy="11408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Having a heuristic function that accurately predict the distance might be impossible.  </a:t>
            </a:r>
          </a:p>
          <a:p>
            <a:pPr marL="0" indent="0">
              <a:buNone/>
            </a:pPr>
            <a:r>
              <a:rPr lang="en-US" dirty="0"/>
              <a:t>However, some function that </a:t>
            </a:r>
            <a:r>
              <a:rPr lang="en-US" b="1" dirty="0"/>
              <a:t>correlates</a:t>
            </a:r>
            <a:r>
              <a:rPr lang="en-US" dirty="0"/>
              <a:t> with the true distance may be easy to find.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8BC622A-AA76-194C-7E99-AAEB29AFBBCE}"/>
              </a:ext>
            </a:extLst>
          </p:cNvPr>
          <p:cNvGrpSpPr/>
          <p:nvPr/>
        </p:nvGrpSpPr>
        <p:grpSpPr>
          <a:xfrm>
            <a:off x="3115884" y="2929291"/>
            <a:ext cx="6202904" cy="2789225"/>
            <a:chOff x="400051" y="2624137"/>
            <a:chExt cx="4967288" cy="2233613"/>
          </a:xfrm>
        </p:grpSpPr>
        <p:pic>
          <p:nvPicPr>
            <p:cNvPr id="29" name="Picture 2" descr="Z:\Shared with PC\smallMaze.png">
              <a:extLst>
                <a:ext uri="{FF2B5EF4-FFF2-40B4-BE49-F238E27FC236}">
                  <a16:creationId xmlns:a16="http://schemas.microsoft.com/office/drawing/2014/main" id="{47D4CBB0-C5C9-C843-06A1-F9F71B800F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0051" y="2624137"/>
              <a:ext cx="4967288" cy="2233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" name="Group 18">
              <a:extLst>
                <a:ext uri="{FF2B5EF4-FFF2-40B4-BE49-F238E27FC236}">
                  <a16:creationId xmlns:a16="http://schemas.microsoft.com/office/drawing/2014/main" id="{F1F7E80A-83EE-B62E-9290-400432AEF8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7470" y="3090436"/>
              <a:ext cx="2269331" cy="1411319"/>
              <a:chOff x="1573306" y="4197410"/>
              <a:chExt cx="3025588" cy="1880661"/>
            </a:xfrm>
          </p:grpSpPr>
          <p:sp>
            <p:nvSpPr>
              <p:cNvPr id="34" name="Freeform 12">
                <a:extLst>
                  <a:ext uri="{FF2B5EF4-FFF2-40B4-BE49-F238E27FC236}">
                    <a16:creationId xmlns:a16="http://schemas.microsoft.com/office/drawing/2014/main" id="{A30DB069-BB65-46CA-F9A2-9E4204823872}"/>
                  </a:ext>
                </a:extLst>
              </p:cNvPr>
              <p:cNvSpPr/>
              <p:nvPr/>
            </p:nvSpPr>
            <p:spPr>
              <a:xfrm>
                <a:off x="1573306" y="4578757"/>
                <a:ext cx="3025588" cy="1499314"/>
              </a:xfrm>
              <a:custGeom>
                <a:avLst/>
                <a:gdLst>
                  <a:gd name="connsiteX0" fmla="*/ 3065929 w 3065929"/>
                  <a:gd name="connsiteY0" fmla="*/ 13447 h 1479177"/>
                  <a:gd name="connsiteX1" fmla="*/ 0 w 3065929"/>
                  <a:gd name="connsiteY1" fmla="*/ 0 h 1479177"/>
                  <a:gd name="connsiteX2" fmla="*/ 26894 w 3065929"/>
                  <a:gd name="connsiteY2" fmla="*/ 1479177 h 1479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65929" h="1479177">
                    <a:moveTo>
                      <a:pt x="3065929" y="13447"/>
                    </a:moveTo>
                    <a:lnTo>
                      <a:pt x="0" y="0"/>
                    </a:lnTo>
                    <a:lnTo>
                      <a:pt x="26894" y="1479177"/>
                    </a:lnTo>
                  </a:path>
                </a:pathLst>
              </a:custGeom>
              <a:ln w="571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/>
              </a:p>
            </p:txBody>
          </p:sp>
          <p:sp>
            <p:nvSpPr>
              <p:cNvPr id="35" name="TextBox 15">
                <a:extLst>
                  <a:ext uri="{FF2B5EF4-FFF2-40B4-BE49-F238E27FC236}">
                    <a16:creationId xmlns:a16="http://schemas.microsoft.com/office/drawing/2014/main" id="{46A799F3-B99B-F74E-F64E-E19C965C66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4135" y="4197410"/>
                <a:ext cx="359626" cy="317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10</a:t>
                </a:r>
              </a:p>
            </p:txBody>
          </p:sp>
          <p:sp>
            <p:nvSpPr>
              <p:cNvPr id="36" name="TextBox 16">
                <a:extLst>
                  <a:ext uri="{FF2B5EF4-FFF2-40B4-BE49-F238E27FC236}">
                    <a16:creationId xmlns:a16="http://schemas.microsoft.com/office/drawing/2014/main" id="{3671F552-7602-47FE-68B6-D39D37E377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1236" y="4953001"/>
                <a:ext cx="259119" cy="317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5</a:t>
                </a:r>
              </a:p>
            </p:txBody>
          </p:sp>
        </p:grpSp>
        <p:grpSp>
          <p:nvGrpSpPr>
            <p:cNvPr id="31" name="Group 19">
              <a:extLst>
                <a:ext uri="{FF2B5EF4-FFF2-40B4-BE49-F238E27FC236}">
                  <a16:creationId xmlns:a16="http://schemas.microsoft.com/office/drawing/2014/main" id="{1AE4DB9E-BA78-3872-5727-62CA45C078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8193" y="3371851"/>
              <a:ext cx="2233607" cy="1129903"/>
              <a:chOff x="1653989" y="4572529"/>
              <a:chExt cx="2978334" cy="1505542"/>
            </a:xfrm>
          </p:grpSpPr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CFC9DD13-048B-33BA-43A5-1C5E4C565004}"/>
                  </a:ext>
                </a:extLst>
              </p:cNvPr>
              <p:cNvCxnSpPr/>
              <p:nvPr/>
            </p:nvCxnSpPr>
            <p:spPr>
              <a:xfrm flipH="1">
                <a:off x="1653989" y="4572529"/>
                <a:ext cx="2978334" cy="1505542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TextBox 17">
                <a:extLst>
                  <a:ext uri="{FF2B5EF4-FFF2-40B4-BE49-F238E27FC236}">
                    <a16:creationId xmlns:a16="http://schemas.microsoft.com/office/drawing/2014/main" id="{D05AF7E8-A449-80F8-3643-B8447A2760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6625" y="5356413"/>
                <a:ext cx="512519" cy="317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11.2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570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0960-C7C3-AAA2-5CC8-E6349AD60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Best-First Search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6A73EE-553B-2838-560D-3F52D969E8E8}"/>
              </a:ext>
            </a:extLst>
          </p:cNvPr>
          <p:cNvGrpSpPr/>
          <p:nvPr/>
        </p:nvGrpSpPr>
        <p:grpSpPr>
          <a:xfrm>
            <a:off x="909525" y="1744394"/>
            <a:ext cx="10358697" cy="4417255"/>
            <a:chOff x="909525" y="1744394"/>
            <a:chExt cx="10358697" cy="44172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73F876-4EDB-46B5-BBB0-8DD354AE7A68}"/>
                </a:ext>
              </a:extLst>
            </p:cNvPr>
            <p:cNvSpPr/>
            <p:nvPr/>
          </p:nvSpPr>
          <p:spPr>
            <a:xfrm>
              <a:off x="909525" y="1744394"/>
              <a:ext cx="10358697" cy="4417255"/>
            </a:xfrm>
            <a:prstGeom prst="rect">
              <a:avLst/>
            </a:prstGeom>
            <a:solidFill>
              <a:srgbClr val="DEEBF7">
                <a:alpha val="69804"/>
              </a:srgb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ontent Placeholder 2">
                  <a:extLst>
                    <a:ext uri="{FF2B5EF4-FFF2-40B4-BE49-F238E27FC236}">
                      <a16:creationId xmlns:a16="http://schemas.microsoft.com/office/drawing/2014/main" id="{E1C2A143-E56F-0254-4A2A-9D979D7477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80515" y="1830858"/>
                  <a:ext cx="3767666" cy="45341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320040" indent="-32004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●"/>
                    <a:defRPr sz="23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7432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Frontier</a:t>
                  </a:r>
                  <a:r>
                    <a:rPr lang="en-US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</m:oMath>
                  </a14:m>
                  <a:r>
                    <a:rPr lang="en-US" dirty="0"/>
                    <a:t> { </a:t>
                  </a:r>
                  <a:r>
                    <a:rPr lang="en-US" dirty="0" err="1"/>
                    <a:t>initial_state</a:t>
                  </a:r>
                  <a:r>
                    <a:rPr lang="en-US" dirty="0"/>
                    <a:t> }</a:t>
                  </a:r>
                </a:p>
              </p:txBody>
            </p:sp>
          </mc:Choice>
          <mc:Fallback xmlns="">
            <p:sp>
              <p:nvSpPr>
                <p:cNvPr id="6" name="Content Placeholder 2">
                  <a:extLst>
                    <a:ext uri="{FF2B5EF4-FFF2-40B4-BE49-F238E27FC236}">
                      <a16:creationId xmlns:a16="http://schemas.microsoft.com/office/drawing/2014/main" id="{E1C2A143-E56F-0254-4A2A-9D979D7477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0515" y="1830858"/>
                  <a:ext cx="3767666" cy="453412"/>
                </a:xfrm>
                <a:prstGeom prst="rect">
                  <a:avLst/>
                </a:prstGeom>
                <a:blipFill>
                  <a:blip r:embed="rId2"/>
                  <a:stretch>
                    <a:fillRect l="-2265" t="-9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4C0EE89C-A171-6B7C-7119-B46C3A47553B}"/>
                </a:ext>
              </a:extLst>
            </p:cNvPr>
            <p:cNvSpPr txBox="1">
              <a:spLocks/>
            </p:cNvSpPr>
            <p:nvPr/>
          </p:nvSpPr>
          <p:spPr>
            <a:xfrm>
              <a:off x="1080515" y="2239111"/>
              <a:ext cx="4154312" cy="4534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20040" indent="-32004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●"/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7432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/>
                <a:t>While 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</a:rPr>
                <a:t>Frontier</a:t>
              </a:r>
              <a:r>
                <a:rPr lang="en-US" sz="2400" dirty="0"/>
                <a:t> is not empty: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ontent Placeholder 2">
                  <a:extLst>
                    <a:ext uri="{FF2B5EF4-FFF2-40B4-BE49-F238E27FC236}">
                      <a16:creationId xmlns:a16="http://schemas.microsoft.com/office/drawing/2014/main" id="{A8130C39-1987-7A4E-B073-E5623B21C1C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630847" y="2655991"/>
                  <a:ext cx="4346223" cy="45341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20040" indent="-32004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●"/>
                    <a:defRPr sz="23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7432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dirty="0"/>
                    <a:t>Pop a node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US" dirty="0"/>
                    <a:t> from </a:t>
                  </a:r>
                  <a:r>
                    <a:rPr lang="en-US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Frontier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8" name="Content Placeholder 2">
                  <a:extLst>
                    <a:ext uri="{FF2B5EF4-FFF2-40B4-BE49-F238E27FC236}">
                      <a16:creationId xmlns:a16="http://schemas.microsoft.com/office/drawing/2014/main" id="{A8130C39-1987-7A4E-B073-E5623B21C1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0847" y="2655991"/>
                  <a:ext cx="4346223" cy="453412"/>
                </a:xfrm>
                <a:prstGeom prst="rect">
                  <a:avLst/>
                </a:prstGeom>
                <a:blipFill>
                  <a:blip r:embed="rId3"/>
                  <a:stretch>
                    <a:fillRect l="-2107" t="-10811" b="-283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ontent Placeholder 2">
                  <a:extLst>
                    <a:ext uri="{FF2B5EF4-FFF2-40B4-BE49-F238E27FC236}">
                      <a16:creationId xmlns:a16="http://schemas.microsoft.com/office/drawing/2014/main" id="{91DED81A-7F27-839F-9867-29FA7B04CCE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630847" y="3679957"/>
                  <a:ext cx="2652890" cy="45341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20040" indent="-32004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●"/>
                    <a:defRPr sz="23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7432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dirty="0"/>
                    <a:t>For all action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dirty="0"/>
                    <a:t>:  </a:t>
                  </a:r>
                </a:p>
              </p:txBody>
            </p:sp>
          </mc:Choice>
          <mc:Fallback xmlns="">
            <p:sp>
              <p:nvSpPr>
                <p:cNvPr id="9" name="Content Placeholder 2">
                  <a:extLst>
                    <a:ext uri="{FF2B5EF4-FFF2-40B4-BE49-F238E27FC236}">
                      <a16:creationId xmlns:a16="http://schemas.microsoft.com/office/drawing/2014/main" id="{91DED81A-7F27-839F-9867-29FA7B04CC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0847" y="3679957"/>
                  <a:ext cx="2652890" cy="453412"/>
                </a:xfrm>
                <a:prstGeom prst="rect">
                  <a:avLst/>
                </a:prstGeom>
                <a:blipFill>
                  <a:blip r:embed="rId4"/>
                  <a:stretch>
                    <a:fillRect l="-3448" t="-10811" b="-283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ontent Placeholder 2">
                  <a:extLst>
                    <a:ext uri="{FF2B5EF4-FFF2-40B4-BE49-F238E27FC236}">
                      <a16:creationId xmlns:a16="http://schemas.microsoft.com/office/drawing/2014/main" id="{EFCD17FC-A9EE-647B-30C9-C5D0A8D7796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054180" y="4437621"/>
                  <a:ext cx="3826115" cy="45341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20040" indent="-32004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●"/>
                    <a:defRPr sz="23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7432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dirty="0"/>
                    <a:t>If not Reached[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/>
                    <a:t>]: </a:t>
                  </a:r>
                </a:p>
              </p:txBody>
            </p:sp>
          </mc:Choice>
          <mc:Fallback xmlns="">
            <p:sp>
              <p:nvSpPr>
                <p:cNvPr id="10" name="Content Placeholder 2">
                  <a:extLst>
                    <a:ext uri="{FF2B5EF4-FFF2-40B4-BE49-F238E27FC236}">
                      <a16:creationId xmlns:a16="http://schemas.microsoft.com/office/drawing/2014/main" id="{EFCD17FC-A9EE-647B-30C9-C5D0A8D779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4180" y="4437621"/>
                  <a:ext cx="3826115" cy="453412"/>
                </a:xfrm>
                <a:prstGeom prst="rect">
                  <a:avLst/>
                </a:prstGeom>
                <a:blipFill>
                  <a:blip r:embed="rId5"/>
                  <a:stretch>
                    <a:fillRect l="-2389" t="-10811" b="-283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ontent Placeholder 2">
                  <a:extLst>
                    <a:ext uri="{FF2B5EF4-FFF2-40B4-BE49-F238E27FC236}">
                      <a16:creationId xmlns:a16="http://schemas.microsoft.com/office/drawing/2014/main" id="{6C2C53E9-4D8D-DD20-6AE8-907FD77175D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477513" y="5176029"/>
                  <a:ext cx="4233335" cy="51984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20040" indent="-32004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●"/>
                    <a:defRPr sz="23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7432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dirty="0"/>
                    <a:t>Push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/>
                    <a:t> to </a:t>
                  </a:r>
                  <a:r>
                    <a:rPr lang="en-US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Frontier</a:t>
                  </a:r>
                </a:p>
              </p:txBody>
            </p:sp>
          </mc:Choice>
          <mc:Fallback xmlns="">
            <p:sp>
              <p:nvSpPr>
                <p:cNvPr id="11" name="Content Placeholder 2">
                  <a:extLst>
                    <a:ext uri="{FF2B5EF4-FFF2-40B4-BE49-F238E27FC236}">
                      <a16:creationId xmlns:a16="http://schemas.microsoft.com/office/drawing/2014/main" id="{6C2C53E9-4D8D-DD20-6AE8-907FD77175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513" y="5176029"/>
                  <a:ext cx="4233335" cy="519848"/>
                </a:xfrm>
                <a:prstGeom prst="rect">
                  <a:avLst/>
                </a:prstGeom>
                <a:blipFill>
                  <a:blip r:embed="rId6"/>
                  <a:stretch>
                    <a:fillRect l="-2014" t="-8235"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ontent Placeholder 2">
                  <a:extLst>
                    <a:ext uri="{FF2B5EF4-FFF2-40B4-BE49-F238E27FC236}">
                      <a16:creationId xmlns:a16="http://schemas.microsoft.com/office/drawing/2014/main" id="{8A880603-ADF5-D593-1039-50830317D83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477512" y="5542349"/>
                  <a:ext cx="3402783" cy="51984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20040" indent="-32004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●"/>
                    <a:defRPr sz="23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7432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dirty="0"/>
                    <a:t>Reached[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/>
                    <a:t>]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</m:oMath>
                  </a14:m>
                  <a:r>
                    <a:rPr lang="en-US" dirty="0"/>
                    <a:t> True</a:t>
                  </a:r>
                  <a:endParaRPr lang="en-US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" name="Content Placeholder 2">
                  <a:extLst>
                    <a:ext uri="{FF2B5EF4-FFF2-40B4-BE49-F238E27FC236}">
                      <a16:creationId xmlns:a16="http://schemas.microsoft.com/office/drawing/2014/main" id="{8A880603-ADF5-D593-1039-50830317D8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512" y="5542349"/>
                  <a:ext cx="3402783" cy="519848"/>
                </a:xfrm>
                <a:prstGeom prst="rect">
                  <a:avLst/>
                </a:prstGeom>
                <a:blipFill>
                  <a:blip r:embed="rId7"/>
                  <a:stretch>
                    <a:fillRect l="-2504" t="-8235"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ontent Placeholder 2">
                  <a:extLst>
                    <a:ext uri="{FF2B5EF4-FFF2-40B4-BE49-F238E27FC236}">
                      <a16:creationId xmlns:a16="http://schemas.microsoft.com/office/drawing/2014/main" id="{70103DCE-21AB-2AC3-98EC-0A359FC7FAA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054180" y="4056952"/>
                  <a:ext cx="2479388" cy="45341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20040" indent="-32004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●"/>
                    <a:defRPr sz="23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7432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succ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Content Placeholder 2">
                  <a:extLst>
                    <a:ext uri="{FF2B5EF4-FFF2-40B4-BE49-F238E27FC236}">
                      <a16:creationId xmlns:a16="http://schemas.microsoft.com/office/drawing/2014/main" id="{70103DCE-21AB-2AC3-98EC-0A359FC7FA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4180" y="4056952"/>
                  <a:ext cx="2479388" cy="453412"/>
                </a:xfrm>
                <a:prstGeom prst="rect">
                  <a:avLst/>
                </a:prstGeom>
                <a:blipFill>
                  <a:blip r:embed="rId8"/>
                  <a:stretch>
                    <a:fillRect b="-189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82516C-A2D0-02EC-8772-07C46C46F000}"/>
              </a:ext>
            </a:extLst>
          </p:cNvPr>
          <p:cNvGrpSpPr/>
          <p:nvPr/>
        </p:nvGrpSpPr>
        <p:grpSpPr>
          <a:xfrm>
            <a:off x="5476157" y="2668479"/>
            <a:ext cx="5974039" cy="616860"/>
            <a:chOff x="5476157" y="2668479"/>
            <a:chExt cx="5974039" cy="6168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ontent Placeholder 2">
                  <a:extLst>
                    <a:ext uri="{FF2B5EF4-FFF2-40B4-BE49-F238E27FC236}">
                      <a16:creationId xmlns:a16="http://schemas.microsoft.com/office/drawing/2014/main" id="{E61A211E-7E67-2848-1CCC-6E1F314A209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260128" y="2668479"/>
                  <a:ext cx="5190068" cy="61686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320040" indent="-32004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●"/>
                    <a:defRPr sz="23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7432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b="0" dirty="0">
                      <a:solidFill>
                        <a:srgbClr val="C00000"/>
                      </a:solidFill>
                    </a:rPr>
                    <a:t> Choose the one </a:t>
                  </a:r>
                  <a:r>
                    <a:rPr lang="en-US" dirty="0">
                      <a:solidFill>
                        <a:srgbClr val="C00000"/>
                      </a:solidFill>
                    </a:rPr>
                    <a:t>with smallest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Content Placeholder 2">
                  <a:extLst>
                    <a:ext uri="{FF2B5EF4-FFF2-40B4-BE49-F238E27FC236}">
                      <a16:creationId xmlns:a16="http://schemas.microsoft.com/office/drawing/2014/main" id="{E61A211E-7E67-2848-1CCC-6E1F314A20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128" y="2668479"/>
                  <a:ext cx="5190068" cy="616860"/>
                </a:xfrm>
                <a:prstGeom prst="rect">
                  <a:avLst/>
                </a:prstGeom>
                <a:blipFill>
                  <a:blip r:embed="rId9"/>
                  <a:stretch>
                    <a:fillRect l="-235" t="-79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7C1EA67-9395-215C-17D0-5237D0ABC02F}"/>
                </a:ext>
              </a:extLst>
            </p:cNvPr>
            <p:cNvCxnSpPr/>
            <p:nvPr/>
          </p:nvCxnSpPr>
          <p:spPr>
            <a:xfrm flipH="1">
              <a:off x="5476157" y="2890722"/>
              <a:ext cx="809115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FE7042B5-90E8-908C-4D0C-8E17F3DBB5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72339" y="4791056"/>
                <a:ext cx="4750974" cy="5262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is a goal state, then terminate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FE7042B5-90E8-908C-4D0C-8E17F3DBB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339" y="4791056"/>
                <a:ext cx="4750974" cy="526293"/>
              </a:xfrm>
              <a:prstGeom prst="rect">
                <a:avLst/>
              </a:prstGeom>
              <a:blipFill>
                <a:blip r:embed="rId10"/>
                <a:stretch>
                  <a:fillRect l="-1926" t="-9302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AE09B5E9-7C04-6AD9-E430-9193C14ADE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121335"/>
                <a:ext cx="6856828" cy="6168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0" dirty="0">
                    <a:solidFill>
                      <a:schemeClr val="tx1"/>
                    </a:solidFill>
                  </a:rPr>
                  <a:t>Suppose we have a heuristic function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.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AE09B5E9-7C04-6AD9-E430-9193C14AD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21335"/>
                <a:ext cx="6856828" cy="616860"/>
              </a:xfrm>
              <a:prstGeom prst="rect">
                <a:avLst/>
              </a:prstGeom>
              <a:blipFill>
                <a:blip r:embed="rId11"/>
                <a:stretch>
                  <a:fillRect l="-1335" t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09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29277-D5A4-426D-AD68-98476F876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Best-First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30E7E-0258-A430-DA8A-4031B18E1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heuristic is good</a:t>
            </a:r>
          </a:p>
          <a:p>
            <a:pPr lvl="1"/>
            <a:r>
              <a:rPr lang="en-US" dirty="0"/>
              <a:t>Take us directly to the goal</a:t>
            </a:r>
          </a:p>
          <a:p>
            <a:pPr lvl="1"/>
            <a:r>
              <a:rPr lang="en-US" dirty="0"/>
              <a:t>Like a nicely-guided DFS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the worst case</a:t>
            </a:r>
          </a:p>
          <a:p>
            <a:pPr lvl="1"/>
            <a:r>
              <a:rPr lang="en-US" dirty="0"/>
              <a:t>Take us to the wrong way</a:t>
            </a:r>
          </a:p>
          <a:p>
            <a:pPr lvl="1"/>
            <a:r>
              <a:rPr lang="en-US" dirty="0"/>
              <a:t>Like a badly-guided DFS</a:t>
            </a:r>
          </a:p>
          <a:p>
            <a:pPr lvl="1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5282906-F37E-7133-10CB-85A64ADFC05B}"/>
              </a:ext>
            </a:extLst>
          </p:cNvPr>
          <p:cNvGrpSpPr/>
          <p:nvPr/>
        </p:nvGrpSpPr>
        <p:grpSpPr>
          <a:xfrm>
            <a:off x="8006382" y="803195"/>
            <a:ext cx="3259048" cy="2461959"/>
            <a:chOff x="8006382" y="803195"/>
            <a:chExt cx="3259048" cy="2461959"/>
          </a:xfrm>
        </p:grpSpPr>
        <p:sp>
          <p:nvSpPr>
            <p:cNvPr id="23" name="Freeform 30">
              <a:extLst>
                <a:ext uri="{FF2B5EF4-FFF2-40B4-BE49-F238E27FC236}">
                  <a16:creationId xmlns:a16="http://schemas.microsoft.com/office/drawing/2014/main" id="{C80D7648-8102-A5A7-4C40-80CF68703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6886" y="803195"/>
              <a:ext cx="942014" cy="1975930"/>
            </a:xfrm>
            <a:custGeom>
              <a:avLst/>
              <a:gdLst>
                <a:gd name="T0" fmla="*/ 2147483647 w 533"/>
                <a:gd name="T1" fmla="*/ 2147483647 h 1118"/>
                <a:gd name="T2" fmla="*/ 2147483647 w 533"/>
                <a:gd name="T3" fmla="*/ 2147483647 h 1118"/>
                <a:gd name="T4" fmla="*/ 2147483647 w 533"/>
                <a:gd name="T5" fmla="*/ 2147483647 h 1118"/>
                <a:gd name="T6" fmla="*/ 2147483647 w 533"/>
                <a:gd name="T7" fmla="*/ 2147483647 h 1118"/>
                <a:gd name="T8" fmla="*/ 2147483647 w 533"/>
                <a:gd name="T9" fmla="*/ 2147483647 h 1118"/>
                <a:gd name="T10" fmla="*/ 2147483647 w 533"/>
                <a:gd name="T11" fmla="*/ 2147483647 h 1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3"/>
                <a:gd name="T19" fmla="*/ 0 h 1118"/>
                <a:gd name="T20" fmla="*/ 533 w 533"/>
                <a:gd name="T21" fmla="*/ 1118 h 11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3" h="1118">
                  <a:moveTo>
                    <a:pt x="100" y="137"/>
                  </a:moveTo>
                  <a:cubicBezTo>
                    <a:pt x="172" y="245"/>
                    <a:pt x="395" y="656"/>
                    <a:pt x="464" y="788"/>
                  </a:cubicBezTo>
                  <a:cubicBezTo>
                    <a:pt x="533" y="920"/>
                    <a:pt x="513" y="858"/>
                    <a:pt x="513" y="928"/>
                  </a:cubicBezTo>
                  <a:cubicBezTo>
                    <a:pt x="472" y="988"/>
                    <a:pt x="380" y="1118"/>
                    <a:pt x="281" y="991"/>
                  </a:cubicBezTo>
                  <a:cubicBezTo>
                    <a:pt x="260" y="823"/>
                    <a:pt x="60" y="284"/>
                    <a:pt x="30" y="142"/>
                  </a:cubicBezTo>
                  <a:cubicBezTo>
                    <a:pt x="0" y="0"/>
                    <a:pt x="32" y="29"/>
                    <a:pt x="100" y="137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68579" tIns="34289" rIns="68579" bIns="34289"/>
            <a:lstStyle/>
            <a:p>
              <a:endParaRPr lang="en-US" sz="1050"/>
            </a:p>
          </p:txBody>
        </p: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F9B5CD3F-C2F0-C842-C60F-3CE60EF01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6382" y="918074"/>
              <a:ext cx="3259048" cy="2347080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68579" tIns="34289" rIns="68579" bIns="34289"/>
            <a:lstStyle/>
            <a:p>
              <a:endParaRPr lang="en-US" sz="1050"/>
            </a:p>
          </p:txBody>
        </p:sp>
        <p:sp>
          <p:nvSpPr>
            <p:cNvPr id="25" name="Oval 5">
              <a:extLst>
                <a:ext uri="{FF2B5EF4-FFF2-40B4-BE49-F238E27FC236}">
                  <a16:creationId xmlns:a16="http://schemas.microsoft.com/office/drawing/2014/main" id="{C757B796-DEEC-DC45-DAAD-DDAC3AA8D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5918" y="1313967"/>
              <a:ext cx="199714" cy="19971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8579" tIns="34289" rIns="68579" bIns="34289" anchor="ctr"/>
            <a:lstStyle/>
            <a:p>
              <a:endParaRPr lang="en-US" sz="1050"/>
            </a:p>
          </p:txBody>
        </p:sp>
        <p:sp>
          <p:nvSpPr>
            <p:cNvPr id="26" name="Oval 6">
              <a:extLst>
                <a:ext uri="{FF2B5EF4-FFF2-40B4-BE49-F238E27FC236}">
                  <a16:creationId xmlns:a16="http://schemas.microsoft.com/office/drawing/2014/main" id="{DED6AFFA-2F30-13A6-0350-AE712CB27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6132" y="1303362"/>
              <a:ext cx="199714" cy="19971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8579" tIns="34289" rIns="68579" bIns="34289" anchor="ctr"/>
            <a:lstStyle/>
            <a:p>
              <a:endParaRPr lang="en-US" sz="1050"/>
            </a:p>
          </p:txBody>
        </p:sp>
        <p:sp>
          <p:nvSpPr>
            <p:cNvPr id="27" name="Text Box 7">
              <a:extLst>
                <a:ext uri="{FF2B5EF4-FFF2-40B4-BE49-F238E27FC236}">
                  <a16:creationId xmlns:a16="http://schemas.microsoft.com/office/drawing/2014/main" id="{67DD136F-F351-9644-1BE3-A81D17C412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00842" y="1147834"/>
              <a:ext cx="305758" cy="342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79" tIns="34289" rIns="68579" bIns="3428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50"/>
                <a:t>…</a:t>
              </a: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6BE02465-4FBE-CF03-F3D6-02280DC5A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1403" y="1096580"/>
              <a:ext cx="494866" cy="98973"/>
            </a:xfrm>
            <a:custGeom>
              <a:avLst/>
              <a:gdLst>
                <a:gd name="T0" fmla="*/ 0 w 280"/>
                <a:gd name="T1" fmla="*/ 2147483647 h 56"/>
                <a:gd name="T2" fmla="*/ 2147483647 w 280"/>
                <a:gd name="T3" fmla="*/ 2147483647 h 56"/>
                <a:gd name="T4" fmla="*/ 2147483647 w 280"/>
                <a:gd name="T5" fmla="*/ 0 h 56"/>
                <a:gd name="T6" fmla="*/ 0 60000 65536"/>
                <a:gd name="T7" fmla="*/ 0 60000 65536"/>
                <a:gd name="T8" fmla="*/ 0 60000 65536"/>
                <a:gd name="T9" fmla="*/ 0 w 280"/>
                <a:gd name="T10" fmla="*/ 0 h 56"/>
                <a:gd name="T11" fmla="*/ 280 w 280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56">
                  <a:moveTo>
                    <a:pt x="0" y="11"/>
                  </a:moveTo>
                  <a:cubicBezTo>
                    <a:pt x="52" y="33"/>
                    <a:pt x="104" y="56"/>
                    <a:pt x="151" y="54"/>
                  </a:cubicBezTo>
                  <a:cubicBezTo>
                    <a:pt x="198" y="52"/>
                    <a:pt x="239" y="26"/>
                    <a:pt x="2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lIns="68579" tIns="34289" rIns="68579" bIns="34289"/>
            <a:lstStyle/>
            <a:p>
              <a:endParaRPr lang="en-US" sz="1050"/>
            </a:p>
          </p:txBody>
        </p:sp>
        <p:sp>
          <p:nvSpPr>
            <p:cNvPr id="29" name="Text Box 9">
              <a:extLst>
                <a:ext uri="{FF2B5EF4-FFF2-40B4-BE49-F238E27FC236}">
                  <a16:creationId xmlns:a16="http://schemas.microsoft.com/office/drawing/2014/main" id="{065EB6C2-15A2-FD0F-8671-27FAC9591C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28548" y="872122"/>
              <a:ext cx="332268" cy="342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79" tIns="34289" rIns="68579" bIns="3428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50"/>
                <a:t>b</a:t>
              </a:r>
            </a:p>
          </p:txBody>
        </p:sp>
        <p:sp>
          <p:nvSpPr>
            <p:cNvPr id="30" name="Oval 11">
              <a:extLst>
                <a:ext uri="{FF2B5EF4-FFF2-40B4-BE49-F238E27FC236}">
                  <a16:creationId xmlns:a16="http://schemas.microsoft.com/office/drawing/2014/main" id="{BCD21AC4-F670-B211-18BD-12B8DEAC6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1843" y="2331977"/>
              <a:ext cx="199714" cy="199714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8579" tIns="34289" rIns="68579" bIns="34289" anchor="ctr"/>
            <a:lstStyle/>
            <a:p>
              <a:endParaRPr lang="en-US" sz="1050"/>
            </a:p>
          </p:txBody>
        </p:sp>
        <p:sp>
          <p:nvSpPr>
            <p:cNvPr id="31" name="Oval 17">
              <a:extLst>
                <a:ext uri="{FF2B5EF4-FFF2-40B4-BE49-F238E27FC236}">
                  <a16:creationId xmlns:a16="http://schemas.microsoft.com/office/drawing/2014/main" id="{9A2C457F-3AC4-4977-5CB8-4EEDD59B7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3955" y="840310"/>
              <a:ext cx="199714" cy="19971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8579" tIns="34289" rIns="68579" bIns="34289" anchor="ctr"/>
            <a:lstStyle/>
            <a:p>
              <a:endParaRPr lang="en-US" sz="105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445721C-3008-2910-100C-664B8688E9F6}"/>
              </a:ext>
            </a:extLst>
          </p:cNvPr>
          <p:cNvGrpSpPr/>
          <p:nvPr/>
        </p:nvGrpSpPr>
        <p:grpSpPr>
          <a:xfrm>
            <a:off x="8094752" y="3714070"/>
            <a:ext cx="3259048" cy="2520282"/>
            <a:chOff x="8094752" y="3714070"/>
            <a:chExt cx="3259048" cy="2520282"/>
          </a:xfrm>
        </p:grpSpPr>
        <p:sp>
          <p:nvSpPr>
            <p:cNvPr id="22" name="Freeform 28">
              <a:extLst>
                <a:ext uri="{FF2B5EF4-FFF2-40B4-BE49-F238E27FC236}">
                  <a16:creationId xmlns:a16="http://schemas.microsoft.com/office/drawing/2014/main" id="{221EFC54-217C-BC44-3E0C-0D8FC77E6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0656" y="3714070"/>
              <a:ext cx="3211329" cy="2520282"/>
            </a:xfrm>
            <a:custGeom>
              <a:avLst/>
              <a:gdLst>
                <a:gd name="T0" fmla="*/ 2147483647 w 1817"/>
                <a:gd name="T1" fmla="*/ 2147483647 h 1714"/>
                <a:gd name="T2" fmla="*/ 2147483647 w 1817"/>
                <a:gd name="T3" fmla="*/ 2147483647 h 1714"/>
                <a:gd name="T4" fmla="*/ 2147483647 w 1817"/>
                <a:gd name="T5" fmla="*/ 2147483647 h 1714"/>
                <a:gd name="T6" fmla="*/ 2147483647 w 1817"/>
                <a:gd name="T7" fmla="*/ 2147483647 h 1714"/>
                <a:gd name="T8" fmla="*/ 2147483647 w 1817"/>
                <a:gd name="T9" fmla="*/ 2147483647 h 1714"/>
                <a:gd name="T10" fmla="*/ 2147483647 w 1817"/>
                <a:gd name="T11" fmla="*/ 2147483647 h 1714"/>
                <a:gd name="T12" fmla="*/ 2147483647 w 1817"/>
                <a:gd name="T13" fmla="*/ 2147483647 h 1714"/>
                <a:gd name="T14" fmla="*/ 2147483647 w 1817"/>
                <a:gd name="T15" fmla="*/ 2147483647 h 1714"/>
                <a:gd name="T16" fmla="*/ 2147483647 w 1817"/>
                <a:gd name="T17" fmla="*/ 2147483647 h 1714"/>
                <a:gd name="T18" fmla="*/ 2147483647 w 1817"/>
                <a:gd name="T19" fmla="*/ 2147483647 h 17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17"/>
                <a:gd name="T31" fmla="*/ 0 h 1714"/>
                <a:gd name="T32" fmla="*/ 1817 w 1817"/>
                <a:gd name="T33" fmla="*/ 1714 h 17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17" h="1714">
                  <a:moveTo>
                    <a:pt x="938" y="164"/>
                  </a:moveTo>
                  <a:cubicBezTo>
                    <a:pt x="1096" y="407"/>
                    <a:pt x="1716" y="1413"/>
                    <a:pt x="1817" y="1625"/>
                  </a:cubicBezTo>
                  <a:cubicBezTo>
                    <a:pt x="1741" y="1629"/>
                    <a:pt x="1331" y="1650"/>
                    <a:pt x="1054" y="1649"/>
                  </a:cubicBezTo>
                  <a:cubicBezTo>
                    <a:pt x="1021" y="1539"/>
                    <a:pt x="1101" y="1279"/>
                    <a:pt x="1036" y="1021"/>
                  </a:cubicBezTo>
                  <a:cubicBezTo>
                    <a:pt x="1008" y="965"/>
                    <a:pt x="973" y="949"/>
                    <a:pt x="897" y="973"/>
                  </a:cubicBezTo>
                  <a:cubicBezTo>
                    <a:pt x="855" y="963"/>
                    <a:pt x="618" y="1676"/>
                    <a:pt x="586" y="1654"/>
                  </a:cubicBezTo>
                  <a:cubicBezTo>
                    <a:pt x="468" y="1651"/>
                    <a:pt x="44" y="1714"/>
                    <a:pt x="47" y="1649"/>
                  </a:cubicBezTo>
                  <a:cubicBezTo>
                    <a:pt x="0" y="1570"/>
                    <a:pt x="165" y="1427"/>
                    <a:pt x="302" y="1181"/>
                  </a:cubicBezTo>
                  <a:cubicBezTo>
                    <a:pt x="348" y="1005"/>
                    <a:pt x="762" y="338"/>
                    <a:pt x="868" y="169"/>
                  </a:cubicBezTo>
                  <a:cubicBezTo>
                    <a:pt x="974" y="0"/>
                    <a:pt x="924" y="165"/>
                    <a:pt x="938" y="164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68579" tIns="34289" rIns="68579" bIns="34289"/>
            <a:lstStyle/>
            <a:p>
              <a:endParaRPr lang="en-US" sz="1050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EA1938C1-230B-519B-8D8B-07C66DFDC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4752" y="3853690"/>
              <a:ext cx="3259048" cy="2295826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68579" tIns="34289" rIns="68579" bIns="34289"/>
            <a:lstStyle/>
            <a:p>
              <a:endParaRPr lang="en-US" sz="1050"/>
            </a:p>
          </p:txBody>
        </p:sp>
        <p:sp>
          <p:nvSpPr>
            <p:cNvPr id="33" name="Oval 19">
              <a:extLst>
                <a:ext uri="{FF2B5EF4-FFF2-40B4-BE49-F238E27FC236}">
                  <a16:creationId xmlns:a16="http://schemas.microsoft.com/office/drawing/2014/main" id="{3A8F0746-8B0C-BDD1-228F-EC5F9D419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4286" y="4249585"/>
              <a:ext cx="199714" cy="1997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8579" tIns="34289" rIns="68579" bIns="34289" anchor="ctr"/>
            <a:lstStyle/>
            <a:p>
              <a:endParaRPr lang="en-US" sz="1050"/>
            </a:p>
          </p:txBody>
        </p: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1EA1E3B3-0E36-0295-B03A-4B6BB7CB2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4501" y="4238980"/>
              <a:ext cx="199714" cy="1997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8579" tIns="34289" rIns="68579" bIns="34289" anchor="ctr"/>
            <a:lstStyle/>
            <a:p>
              <a:endParaRPr lang="en-US" sz="1050"/>
            </a:p>
          </p:txBody>
        </p:sp>
        <p:sp>
          <p:nvSpPr>
            <p:cNvPr id="35" name="Text Box 21">
              <a:extLst>
                <a:ext uri="{FF2B5EF4-FFF2-40B4-BE49-F238E27FC236}">
                  <a16:creationId xmlns:a16="http://schemas.microsoft.com/office/drawing/2014/main" id="{9E078E32-5378-5534-7184-50360307AC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89213" y="4083451"/>
              <a:ext cx="305758" cy="342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79" tIns="34289" rIns="68579" bIns="3428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50"/>
                <a:t>…</a:t>
              </a:r>
            </a:p>
          </p:txBody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768837DB-594B-39EB-94AF-87DC7F778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9771" y="4032196"/>
              <a:ext cx="494866" cy="98973"/>
            </a:xfrm>
            <a:custGeom>
              <a:avLst/>
              <a:gdLst>
                <a:gd name="T0" fmla="*/ 0 w 280"/>
                <a:gd name="T1" fmla="*/ 2147483647 h 56"/>
                <a:gd name="T2" fmla="*/ 2147483647 w 280"/>
                <a:gd name="T3" fmla="*/ 2147483647 h 56"/>
                <a:gd name="T4" fmla="*/ 2147483647 w 280"/>
                <a:gd name="T5" fmla="*/ 0 h 56"/>
                <a:gd name="T6" fmla="*/ 0 60000 65536"/>
                <a:gd name="T7" fmla="*/ 0 60000 65536"/>
                <a:gd name="T8" fmla="*/ 0 60000 65536"/>
                <a:gd name="T9" fmla="*/ 0 w 280"/>
                <a:gd name="T10" fmla="*/ 0 h 56"/>
                <a:gd name="T11" fmla="*/ 280 w 280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56">
                  <a:moveTo>
                    <a:pt x="0" y="11"/>
                  </a:moveTo>
                  <a:cubicBezTo>
                    <a:pt x="52" y="33"/>
                    <a:pt x="104" y="56"/>
                    <a:pt x="151" y="54"/>
                  </a:cubicBezTo>
                  <a:cubicBezTo>
                    <a:pt x="198" y="52"/>
                    <a:pt x="239" y="26"/>
                    <a:pt x="2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lIns="68579" tIns="34289" rIns="68579" bIns="34289"/>
            <a:lstStyle/>
            <a:p>
              <a:endParaRPr lang="en-US" sz="1050"/>
            </a:p>
          </p:txBody>
        </p:sp>
        <p:sp>
          <p:nvSpPr>
            <p:cNvPr id="37" name="Text Box 23">
              <a:extLst>
                <a:ext uri="{FF2B5EF4-FFF2-40B4-BE49-F238E27FC236}">
                  <a16:creationId xmlns:a16="http://schemas.microsoft.com/office/drawing/2014/main" id="{F4279243-6C17-49DB-9A16-47B9BA1589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16918" y="3807739"/>
              <a:ext cx="332268" cy="342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79" tIns="34289" rIns="68579" bIns="3428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50"/>
                <a:t>b</a:t>
              </a:r>
            </a:p>
          </p:txBody>
        </p:sp>
        <p:sp>
          <p:nvSpPr>
            <p:cNvPr id="38" name="Oval 25">
              <a:extLst>
                <a:ext uri="{FF2B5EF4-FFF2-40B4-BE49-F238E27FC236}">
                  <a16:creationId xmlns:a16="http://schemas.microsoft.com/office/drawing/2014/main" id="{8650AEA6-C173-CF4D-40B6-295052261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7672" y="5386008"/>
              <a:ext cx="199714" cy="199714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8579" tIns="34289" rIns="68579" bIns="34289" anchor="ctr"/>
            <a:lstStyle/>
            <a:p>
              <a:endParaRPr lang="en-US" sz="1050"/>
            </a:p>
          </p:txBody>
        </p:sp>
        <p:sp>
          <p:nvSpPr>
            <p:cNvPr id="39" name="Oval 29">
              <a:extLst>
                <a:ext uri="{FF2B5EF4-FFF2-40B4-BE49-F238E27FC236}">
                  <a16:creationId xmlns:a16="http://schemas.microsoft.com/office/drawing/2014/main" id="{C75C356C-4AF0-98DE-D72E-09B2CDBF4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2325" y="3775928"/>
              <a:ext cx="199714" cy="1997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8579" tIns="34289" rIns="68579" bIns="34289" anchor="ctr"/>
            <a:lstStyle/>
            <a:p>
              <a:endParaRPr lang="en-US" sz="1050"/>
            </a:p>
          </p:txBody>
        </p:sp>
      </p:grpSp>
    </p:spTree>
    <p:extLst>
      <p:ext uri="{BB962C8B-B14F-4D97-AF65-F5344CB8AC3E}">
        <p14:creationId xmlns:p14="http://schemas.microsoft.com/office/powerpoint/2010/main" val="419948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58EB1-DCE6-8EA3-1C46-DB1CA39AE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Search: Combining Greedy and UCS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CC392FA-AE92-8C2D-582B-205A7E189DF7}"/>
              </a:ext>
            </a:extLst>
          </p:cNvPr>
          <p:cNvGrpSpPr/>
          <p:nvPr/>
        </p:nvGrpSpPr>
        <p:grpSpPr>
          <a:xfrm>
            <a:off x="909525" y="1744395"/>
            <a:ext cx="10914370" cy="4557932"/>
            <a:chOff x="909525" y="1744395"/>
            <a:chExt cx="10914370" cy="45579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C49AE8C-E80E-BAB9-2667-0703A0440066}"/>
                </a:ext>
              </a:extLst>
            </p:cNvPr>
            <p:cNvSpPr/>
            <p:nvPr/>
          </p:nvSpPr>
          <p:spPr>
            <a:xfrm>
              <a:off x="909525" y="1744395"/>
              <a:ext cx="10914370" cy="4557932"/>
            </a:xfrm>
            <a:prstGeom prst="rect">
              <a:avLst/>
            </a:prstGeom>
            <a:solidFill>
              <a:srgbClr val="DEEBF7">
                <a:alpha val="69804"/>
              </a:srgb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ontent Placeholder 2">
                  <a:extLst>
                    <a:ext uri="{FF2B5EF4-FFF2-40B4-BE49-F238E27FC236}">
                      <a16:creationId xmlns:a16="http://schemas.microsoft.com/office/drawing/2014/main" id="{CE771DE1-ECA7-A028-0D54-E9EF003E937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80515" y="1830858"/>
                  <a:ext cx="3767666" cy="45341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320040" indent="-32004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●"/>
                    <a:defRPr sz="23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7432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Frontier</a:t>
                  </a:r>
                  <a:r>
                    <a:rPr lang="en-US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</m:oMath>
                  </a14:m>
                  <a:r>
                    <a:rPr lang="en-US" dirty="0"/>
                    <a:t> { </a:t>
                  </a:r>
                  <a:r>
                    <a:rPr lang="en-US" dirty="0" err="1"/>
                    <a:t>initial_state</a:t>
                  </a:r>
                  <a:r>
                    <a:rPr lang="en-US" dirty="0"/>
                    <a:t> }</a:t>
                  </a:r>
                </a:p>
              </p:txBody>
            </p:sp>
          </mc:Choice>
          <mc:Fallback xmlns="">
            <p:sp>
              <p:nvSpPr>
                <p:cNvPr id="6" name="Content Placeholder 2">
                  <a:extLst>
                    <a:ext uri="{FF2B5EF4-FFF2-40B4-BE49-F238E27FC236}">
                      <a16:creationId xmlns:a16="http://schemas.microsoft.com/office/drawing/2014/main" id="{CE771DE1-ECA7-A028-0D54-E9EF003E93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0515" y="1830858"/>
                  <a:ext cx="3767666" cy="453412"/>
                </a:xfrm>
                <a:prstGeom prst="rect">
                  <a:avLst/>
                </a:prstGeom>
                <a:blipFill>
                  <a:blip r:embed="rId2"/>
                  <a:stretch>
                    <a:fillRect l="-2265" t="-9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BAC00F97-AF97-37D1-51BC-E67EB0975460}"/>
                </a:ext>
              </a:extLst>
            </p:cNvPr>
            <p:cNvSpPr txBox="1">
              <a:spLocks/>
            </p:cNvSpPr>
            <p:nvPr/>
          </p:nvSpPr>
          <p:spPr>
            <a:xfrm>
              <a:off x="1080515" y="2239111"/>
              <a:ext cx="4154312" cy="4534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20040" indent="-32004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●"/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7432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/>
                <a:t>While 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</a:rPr>
                <a:t>Frontier</a:t>
              </a:r>
              <a:r>
                <a:rPr lang="en-US" sz="2400" dirty="0"/>
                <a:t> is not empty: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ontent Placeholder 2">
                  <a:extLst>
                    <a:ext uri="{FF2B5EF4-FFF2-40B4-BE49-F238E27FC236}">
                      <a16:creationId xmlns:a16="http://schemas.microsoft.com/office/drawing/2014/main" id="{949EB26F-1C43-9B43-AF33-7481D418FAD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630847" y="2655991"/>
                  <a:ext cx="4346223" cy="45341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20040" indent="-32004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●"/>
                    <a:defRPr sz="23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7432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dirty="0"/>
                    <a:t>Pop a node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US" dirty="0"/>
                    <a:t> from </a:t>
                  </a:r>
                  <a:r>
                    <a:rPr lang="en-US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Frontier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8" name="Content Placeholder 2">
                  <a:extLst>
                    <a:ext uri="{FF2B5EF4-FFF2-40B4-BE49-F238E27FC236}">
                      <a16:creationId xmlns:a16="http://schemas.microsoft.com/office/drawing/2014/main" id="{949EB26F-1C43-9B43-AF33-7481D418FA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0847" y="2655991"/>
                  <a:ext cx="4346223" cy="453412"/>
                </a:xfrm>
                <a:prstGeom prst="rect">
                  <a:avLst/>
                </a:prstGeom>
                <a:blipFill>
                  <a:blip r:embed="rId3"/>
                  <a:stretch>
                    <a:fillRect l="-2107" t="-10811" b="-283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ontent Placeholder 2">
                  <a:extLst>
                    <a:ext uri="{FF2B5EF4-FFF2-40B4-BE49-F238E27FC236}">
                      <a16:creationId xmlns:a16="http://schemas.microsoft.com/office/drawing/2014/main" id="{0DDD8E13-54C3-7595-D64E-89695CAF4A8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630847" y="3679957"/>
                  <a:ext cx="2652890" cy="45341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20040" indent="-32004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●"/>
                    <a:defRPr sz="23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7432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dirty="0"/>
                    <a:t>For all action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dirty="0"/>
                    <a:t>:  </a:t>
                  </a:r>
                </a:p>
              </p:txBody>
            </p:sp>
          </mc:Choice>
          <mc:Fallback xmlns="">
            <p:sp>
              <p:nvSpPr>
                <p:cNvPr id="9" name="Content Placeholder 2">
                  <a:extLst>
                    <a:ext uri="{FF2B5EF4-FFF2-40B4-BE49-F238E27FC236}">
                      <a16:creationId xmlns:a16="http://schemas.microsoft.com/office/drawing/2014/main" id="{0DDD8E13-54C3-7595-D64E-89695CAF4A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0847" y="3679957"/>
                  <a:ext cx="2652890" cy="453412"/>
                </a:xfrm>
                <a:prstGeom prst="rect">
                  <a:avLst/>
                </a:prstGeom>
                <a:blipFill>
                  <a:blip r:embed="rId4"/>
                  <a:stretch>
                    <a:fillRect l="-3448" t="-10811" b="-283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ontent Placeholder 2">
                  <a:extLst>
                    <a:ext uri="{FF2B5EF4-FFF2-40B4-BE49-F238E27FC236}">
                      <a16:creationId xmlns:a16="http://schemas.microsoft.com/office/drawing/2014/main" id="{508FC07D-2199-2DDA-C716-C854B4AC284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054180" y="4437621"/>
                  <a:ext cx="3826115" cy="45341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20040" indent="-32004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●"/>
                    <a:defRPr sz="23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7432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dirty="0"/>
                    <a:t>If not Reached[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/>
                    <a:t>]: </a:t>
                  </a:r>
                </a:p>
              </p:txBody>
            </p:sp>
          </mc:Choice>
          <mc:Fallback xmlns="">
            <p:sp>
              <p:nvSpPr>
                <p:cNvPr id="10" name="Content Placeholder 2">
                  <a:extLst>
                    <a:ext uri="{FF2B5EF4-FFF2-40B4-BE49-F238E27FC236}">
                      <a16:creationId xmlns:a16="http://schemas.microsoft.com/office/drawing/2014/main" id="{508FC07D-2199-2DDA-C716-C854B4AC28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4180" y="4437621"/>
                  <a:ext cx="3826115" cy="453412"/>
                </a:xfrm>
                <a:prstGeom prst="rect">
                  <a:avLst/>
                </a:prstGeom>
                <a:blipFill>
                  <a:blip r:embed="rId5"/>
                  <a:stretch>
                    <a:fillRect l="-2389" t="-10811" b="-283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ontent Placeholder 2">
                  <a:extLst>
                    <a:ext uri="{FF2B5EF4-FFF2-40B4-BE49-F238E27FC236}">
                      <a16:creationId xmlns:a16="http://schemas.microsoft.com/office/drawing/2014/main" id="{6B9BB89F-1AFD-EE12-9460-BAAC2BF416C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477513" y="4845438"/>
                  <a:ext cx="4233335" cy="51984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20040" indent="-32004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●"/>
                    <a:defRPr sz="23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7432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dirty="0"/>
                    <a:t>Push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/>
                    <a:t> to </a:t>
                  </a:r>
                  <a:r>
                    <a:rPr lang="en-US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Frontier</a:t>
                  </a:r>
                </a:p>
              </p:txBody>
            </p:sp>
          </mc:Choice>
          <mc:Fallback xmlns="">
            <p:sp>
              <p:nvSpPr>
                <p:cNvPr id="11" name="Content Placeholder 2">
                  <a:extLst>
                    <a:ext uri="{FF2B5EF4-FFF2-40B4-BE49-F238E27FC236}">
                      <a16:creationId xmlns:a16="http://schemas.microsoft.com/office/drawing/2014/main" id="{6B9BB89F-1AFD-EE12-9460-BAAC2BF416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513" y="4845438"/>
                  <a:ext cx="4233335" cy="519848"/>
                </a:xfrm>
                <a:prstGeom prst="rect">
                  <a:avLst/>
                </a:prstGeom>
                <a:blipFill>
                  <a:blip r:embed="rId6"/>
                  <a:stretch>
                    <a:fillRect l="-2014" t="-9412"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ontent Placeholder 2">
                  <a:extLst>
                    <a:ext uri="{FF2B5EF4-FFF2-40B4-BE49-F238E27FC236}">
                      <a16:creationId xmlns:a16="http://schemas.microsoft.com/office/drawing/2014/main" id="{F269A475-0510-74D7-DF56-59E55E0F847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477512" y="5225826"/>
                  <a:ext cx="3402783" cy="51984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20040" indent="-32004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●"/>
                    <a:defRPr sz="23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7432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dirty="0"/>
                    <a:t>Reached[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/>
                    <a:t>]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</m:oMath>
                  </a14:m>
                  <a:r>
                    <a:rPr lang="en-US" dirty="0"/>
                    <a:t> True</a:t>
                  </a:r>
                  <a:endParaRPr lang="en-US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" name="Content Placeholder 2">
                  <a:extLst>
                    <a:ext uri="{FF2B5EF4-FFF2-40B4-BE49-F238E27FC236}">
                      <a16:creationId xmlns:a16="http://schemas.microsoft.com/office/drawing/2014/main" id="{F269A475-0510-74D7-DF56-59E55E0F84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512" y="5225826"/>
                  <a:ext cx="3402783" cy="519848"/>
                </a:xfrm>
                <a:prstGeom prst="rect">
                  <a:avLst/>
                </a:prstGeom>
                <a:blipFill>
                  <a:blip r:embed="rId7"/>
                  <a:stretch>
                    <a:fillRect l="-2504" t="-8140" b="-104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ontent Placeholder 2">
                  <a:extLst>
                    <a:ext uri="{FF2B5EF4-FFF2-40B4-BE49-F238E27FC236}">
                      <a16:creationId xmlns:a16="http://schemas.microsoft.com/office/drawing/2014/main" id="{64D6BABA-B563-99F0-2385-7612F35B039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054180" y="4056952"/>
                  <a:ext cx="2479388" cy="45341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20040" indent="-32004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●"/>
                    <a:defRPr sz="23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7432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succ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Content Placeholder 2">
                  <a:extLst>
                    <a:ext uri="{FF2B5EF4-FFF2-40B4-BE49-F238E27FC236}">
                      <a16:creationId xmlns:a16="http://schemas.microsoft.com/office/drawing/2014/main" id="{64D6BABA-B563-99F0-2385-7612F35B03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4180" y="4056952"/>
                  <a:ext cx="2479388" cy="453412"/>
                </a:xfrm>
                <a:prstGeom prst="rect">
                  <a:avLst/>
                </a:prstGeom>
                <a:blipFill>
                  <a:blip r:embed="rId8"/>
                  <a:stretch>
                    <a:fillRect b="-189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7D4FC63-48C7-D3E5-9406-1C0872A981F6}"/>
              </a:ext>
            </a:extLst>
          </p:cNvPr>
          <p:cNvGrpSpPr/>
          <p:nvPr/>
        </p:nvGrpSpPr>
        <p:grpSpPr>
          <a:xfrm>
            <a:off x="5476157" y="2668479"/>
            <a:ext cx="6347737" cy="616860"/>
            <a:chOff x="5476157" y="2668479"/>
            <a:chExt cx="6347737" cy="6168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ontent Placeholder 2">
                  <a:extLst>
                    <a:ext uri="{FF2B5EF4-FFF2-40B4-BE49-F238E27FC236}">
                      <a16:creationId xmlns:a16="http://schemas.microsoft.com/office/drawing/2014/main" id="{DC1DCF73-F3E1-B629-6CA1-66321ADED21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977069" y="2668479"/>
                  <a:ext cx="5846825" cy="61686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320040" indent="-32004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●"/>
                    <a:defRPr sz="23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7432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b="0" dirty="0">
                      <a:solidFill>
                        <a:srgbClr val="C00000"/>
                      </a:solidFill>
                    </a:rPr>
                    <a:t> Choose the one </a:t>
                  </a:r>
                  <a:r>
                    <a:rPr lang="en-US" dirty="0">
                      <a:solidFill>
                        <a:srgbClr val="C00000"/>
                      </a:solidFill>
                    </a:rPr>
                    <a:t>with smallest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Content Placeholder 2">
                  <a:extLst>
                    <a:ext uri="{FF2B5EF4-FFF2-40B4-BE49-F238E27FC236}">
                      <a16:creationId xmlns:a16="http://schemas.microsoft.com/office/drawing/2014/main" id="{DC1DCF73-F3E1-B629-6CA1-66321ADED2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7069" y="2668479"/>
                  <a:ext cx="5846825" cy="616860"/>
                </a:xfrm>
                <a:prstGeom prst="rect">
                  <a:avLst/>
                </a:prstGeom>
                <a:blipFill>
                  <a:blip r:embed="rId9"/>
                  <a:stretch>
                    <a:fillRect l="-104" t="-79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D7765A6-D482-FA57-A988-1C695B2140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76157" y="2890722"/>
              <a:ext cx="500913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7B9F7276-C6D5-2553-C498-D5EE3C54E3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121335"/>
                <a:ext cx="6856828" cy="6168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0" dirty="0">
                    <a:solidFill>
                      <a:schemeClr val="tx1"/>
                    </a:solidFill>
                  </a:rPr>
                  <a:t>Suppose we have a heuristic function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.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7B9F7276-C6D5-2553-C498-D5EE3C54E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21335"/>
                <a:ext cx="6856828" cy="616860"/>
              </a:xfrm>
              <a:prstGeom prst="rect">
                <a:avLst/>
              </a:prstGeom>
              <a:blipFill>
                <a:blip r:embed="rId10"/>
                <a:stretch>
                  <a:fillRect l="-1335" t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4BBA8E7C-3C78-55F5-703D-4D98779560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4180" y="5627087"/>
                <a:ext cx="5493137" cy="6168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min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cost</m:t>
                          </m:r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4BBA8E7C-3C78-55F5-703D-4D9877956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180" y="5627087"/>
                <a:ext cx="5493137" cy="616860"/>
              </a:xfrm>
              <a:prstGeom prst="rect">
                <a:avLst/>
              </a:prstGeom>
              <a:blipFill>
                <a:blip r:embed="rId11"/>
                <a:stretch>
                  <a:fillRect l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FB3ECB2E-D645-4526-8759-374A7F22FE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48177" y="3022193"/>
                <a:ext cx="4750974" cy="5262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is a goal state, then terminate</a:t>
                </a: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FB3ECB2E-D645-4526-8759-374A7F22F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177" y="3022193"/>
                <a:ext cx="4750974" cy="526293"/>
              </a:xfrm>
              <a:prstGeom prst="rect">
                <a:avLst/>
              </a:prstGeom>
              <a:blipFill>
                <a:blip r:embed="rId12"/>
                <a:stretch>
                  <a:fillRect l="-1795" t="-9302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EFFA3BF-DC8B-B28D-AA4B-693D80D807B4}"/>
                  </a:ext>
                </a:extLst>
              </p:cNvPr>
              <p:cNvSpPr/>
              <p:nvPr/>
            </p:nvSpPr>
            <p:spPr>
              <a:xfrm>
                <a:off x="6710848" y="3383760"/>
                <a:ext cx="4833425" cy="59239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UCS is a special case with </a:t>
                </a:r>
                <a14:m>
                  <m:oMath xmlns:m="http://schemas.openxmlformats.org/officeDocument/2006/math">
                    <m:r>
                      <a:rPr lang="en-US" sz="23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3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3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EFFA3BF-DC8B-B28D-AA4B-693D80D807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848" y="3383760"/>
                <a:ext cx="4833425" cy="592393"/>
              </a:xfrm>
              <a:prstGeom prst="rect">
                <a:avLst/>
              </a:prstGeom>
              <a:blipFill>
                <a:blip r:embed="rId13"/>
                <a:stretch>
                  <a:fillRect l="-1384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30B7F2B7-68B4-B7B3-F619-D364E4E27F31}"/>
              </a:ext>
            </a:extLst>
          </p:cNvPr>
          <p:cNvGrpSpPr/>
          <p:nvPr/>
        </p:nvGrpSpPr>
        <p:grpSpPr>
          <a:xfrm>
            <a:off x="7976382" y="1057586"/>
            <a:ext cx="2215661" cy="1634937"/>
            <a:chOff x="7976382" y="1057586"/>
            <a:chExt cx="2215661" cy="163493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0E4E692-8E31-E601-0058-38266208E9E1}"/>
                </a:ext>
              </a:extLst>
            </p:cNvPr>
            <p:cNvSpPr/>
            <p:nvPr/>
          </p:nvSpPr>
          <p:spPr>
            <a:xfrm>
              <a:off x="7976382" y="1057586"/>
              <a:ext cx="2138290" cy="59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Backward cost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B30BB32-989E-AB53-27A6-DAF132A39CF9}"/>
                </a:ext>
              </a:extLst>
            </p:cNvPr>
            <p:cNvCxnSpPr/>
            <p:nvPr/>
          </p:nvCxnSpPr>
          <p:spPr>
            <a:xfrm>
              <a:off x="9390185" y="1554480"/>
              <a:ext cx="801858" cy="11380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AC419EC-9F15-E966-8784-13A8B216B313}"/>
              </a:ext>
            </a:extLst>
          </p:cNvPr>
          <p:cNvGrpSpPr/>
          <p:nvPr/>
        </p:nvGrpSpPr>
        <p:grpSpPr>
          <a:xfrm>
            <a:off x="10114672" y="1049056"/>
            <a:ext cx="2138290" cy="1638010"/>
            <a:chOff x="10114672" y="1049056"/>
            <a:chExt cx="2138290" cy="163801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E754763-55D4-6BFE-958B-C61ABE27C7D5}"/>
                </a:ext>
              </a:extLst>
            </p:cNvPr>
            <p:cNvSpPr/>
            <p:nvPr/>
          </p:nvSpPr>
          <p:spPr>
            <a:xfrm>
              <a:off x="10114672" y="1049056"/>
              <a:ext cx="2138290" cy="59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Forward cost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6CB491D-426F-FAE3-320A-7FF46C4D52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08143" y="1554480"/>
              <a:ext cx="174332" cy="11325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545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58EB1-DCE6-8EA3-1C46-DB1CA39AE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7B9F7276-C6D5-2553-C498-D5EE3C54E3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480060"/>
                <a:ext cx="8910711" cy="36616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</a:rPr>
                  <a:t>Evaluation functions:</a:t>
                </a:r>
              </a:p>
              <a:p>
                <a:r>
                  <a:rPr lang="en-US" dirty="0"/>
                  <a:t>Greedy (Greedy Best-First) Search: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Uniform Cost Search: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A* Search: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Weighted A* Search: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  for some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∈(0,∞)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7B9F7276-C6D5-2553-C498-D5EE3C54E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480060"/>
                <a:ext cx="8910711" cy="3661681"/>
              </a:xfrm>
              <a:prstGeom prst="rect">
                <a:avLst/>
              </a:prstGeom>
              <a:blipFill>
                <a:blip r:embed="rId2"/>
                <a:stretch>
                  <a:fillRect l="-958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505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85E54C-B621-EAE8-2C13-F3C0F8624224}"/>
              </a:ext>
            </a:extLst>
          </p:cNvPr>
          <p:cNvSpPr/>
          <p:nvPr/>
        </p:nvSpPr>
        <p:spPr>
          <a:xfrm>
            <a:off x="909525" y="1273127"/>
            <a:ext cx="10914370" cy="1364565"/>
          </a:xfrm>
          <a:prstGeom prst="rect">
            <a:avLst/>
          </a:prstGeom>
          <a:solidFill>
            <a:srgbClr val="DEEBF7">
              <a:alpha val="69804"/>
            </a:srgb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3FB3F1-896C-DEC0-0CDB-D8A53A3F2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6D44C-2339-89E6-545F-4AB885386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212" y="1409253"/>
            <a:ext cx="10270588" cy="7782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A* Search = Uniform Cost Search with modified cost </a:t>
            </a:r>
            <a:endParaRPr lang="en-US" b="0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C81801-421C-594C-EFB0-9F15F996D266}"/>
                  </a:ext>
                </a:extLst>
              </p:cNvPr>
              <p:cNvSpPr txBox="1"/>
              <p:nvPr/>
            </p:nvSpPr>
            <p:spPr>
              <a:xfrm>
                <a:off x="3171093" y="1964389"/>
                <a:ext cx="6094826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cost</m:t>
                          </m:r>
                        </m:e>
                      </m:acc>
                      <m:d>
                        <m:d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300" b="0" i="1" smtClean="0">
                          <a:latin typeface="Cambria Math" panose="02040503050406030204" pitchFamily="18" charset="0"/>
                        </a:rPr>
                        <m:t>cost</m:t>
                      </m:r>
                      <m:d>
                        <m:d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C81801-421C-594C-EFB0-9F15F996D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093" y="1964389"/>
                <a:ext cx="6094826" cy="446276"/>
              </a:xfrm>
              <a:prstGeom prst="rect">
                <a:avLst/>
              </a:prstGeom>
              <a:blipFill>
                <a:blip r:embed="rId2"/>
                <a:stretch>
                  <a:fillRect t="-5479"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F66F5C2-B3E6-8ECE-4067-2E70105FC47D}"/>
              </a:ext>
            </a:extLst>
          </p:cNvPr>
          <p:cNvSpPr txBox="1">
            <a:spLocks/>
          </p:cNvSpPr>
          <p:nvPr/>
        </p:nvSpPr>
        <p:spPr>
          <a:xfrm>
            <a:off x="909525" y="2769225"/>
            <a:ext cx="3298874" cy="540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51EF33-F7F8-BD60-D61D-06665FF8E83C}"/>
                  </a:ext>
                </a:extLst>
              </p:cNvPr>
              <p:cNvSpPr txBox="1"/>
              <p:nvPr/>
            </p:nvSpPr>
            <p:spPr>
              <a:xfrm>
                <a:off x="1507402" y="3276203"/>
                <a:ext cx="9246084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be the values of UCS with the modified loss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51EF33-F7F8-BD60-D61D-06665FF8E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402" y="3276203"/>
                <a:ext cx="9246084" cy="446276"/>
              </a:xfrm>
              <a:prstGeom prst="rect">
                <a:avLst/>
              </a:prstGeom>
              <a:blipFill>
                <a:blip r:embed="rId3"/>
                <a:stretch>
                  <a:fillRect l="-923" t="-9459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0E39C5-43B0-FDFF-CE85-72397568DD50}"/>
                  </a:ext>
                </a:extLst>
              </p:cNvPr>
              <p:cNvSpPr txBox="1"/>
              <p:nvPr/>
            </p:nvSpPr>
            <p:spPr>
              <a:xfrm>
                <a:off x="1507402" y="3748011"/>
                <a:ext cx="8382186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d>
                        <m:d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300" i="1">
                              <a:latin typeface="Cambria Math" panose="02040503050406030204" pitchFamily="18" charset="0"/>
                            </a:rPr>
                            <m:t>cost</m:t>
                          </m:r>
                        </m:e>
                      </m:acc>
                      <m:d>
                        <m:d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300" i="1">
                              <a:latin typeface="Cambria Math" panose="02040503050406030204" pitchFamily="18" charset="0"/>
                            </a:rPr>
                            <m:t>cost</m:t>
                          </m:r>
                        </m:e>
                      </m:acc>
                      <m:d>
                        <m:d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+⋯+</m:t>
                      </m:r>
                      <m:acc>
                        <m:accPr>
                          <m:chr m:val="̃"/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300" i="1">
                              <a:latin typeface="Cambria Math" panose="02040503050406030204" pitchFamily="18" charset="0"/>
                            </a:rPr>
                            <m:t>cost</m:t>
                          </m:r>
                        </m:e>
                      </m:acc>
                      <m:d>
                        <m:d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0E39C5-43B0-FDFF-CE85-72397568D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402" y="3748011"/>
                <a:ext cx="8382186" cy="446276"/>
              </a:xfrm>
              <a:prstGeom prst="rect">
                <a:avLst/>
              </a:prstGeom>
              <a:blipFill>
                <a:blip r:embed="rId4"/>
                <a:stretch>
                  <a:fillRect l="-145" t="-2740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B31E29-9DA4-9451-263C-859604D0FEA3}"/>
                  </a:ext>
                </a:extLst>
              </p:cNvPr>
              <p:cNvSpPr txBox="1"/>
              <p:nvPr/>
            </p:nvSpPr>
            <p:spPr>
              <a:xfrm>
                <a:off x="2161549" y="4325820"/>
                <a:ext cx="9760820" cy="800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300" i="1">
                              <a:latin typeface="Cambria Math" panose="02040503050406030204" pitchFamily="18" charset="0"/>
                            </a:rPr>
                            <m:t>cost</m:t>
                          </m:r>
                          <m:d>
                            <m:d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cost</m:t>
                          </m:r>
                          <m:d>
                            <m:d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3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+⋯   </m:t>
                      </m:r>
                    </m:oMath>
                  </m:oMathPara>
                </a14:m>
                <a:endParaRPr lang="en-US" sz="2300" b="0" i="1" dirty="0">
                  <a:latin typeface="Cambria Math" panose="02040503050406030204" pitchFamily="18" charset="0"/>
                </a:endParaRPr>
              </a:p>
              <a:p>
                <a:r>
                  <a:rPr lang="en-US" sz="2300" b="0" dirty="0"/>
                  <a:t> </a:t>
                </a:r>
                <a14:m>
                  <m:oMath xmlns:m="http://schemas.openxmlformats.org/officeDocument/2006/math">
                    <m:r>
                      <a:rPr lang="en-US" sz="2300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300" b="0" i="1" smtClean="0">
                            <a:latin typeface="Cambria Math" panose="02040503050406030204" pitchFamily="18" charset="0"/>
                          </a:rPr>
                          <m:t>cost</m:t>
                        </m:r>
                        <m:d>
                          <m:d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3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3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3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B31E29-9DA4-9451-263C-859604D0F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549" y="4325820"/>
                <a:ext cx="9760820" cy="800219"/>
              </a:xfrm>
              <a:prstGeom prst="rect">
                <a:avLst/>
              </a:prstGeom>
              <a:blipFill>
                <a:blip r:embed="rId5"/>
                <a:stretch>
                  <a:fillRect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BA4993-0AF4-B622-E942-6D553B073B56}"/>
                  </a:ext>
                </a:extLst>
              </p:cNvPr>
              <p:cNvSpPr txBox="1"/>
              <p:nvPr/>
            </p:nvSpPr>
            <p:spPr>
              <a:xfrm>
                <a:off x="2175617" y="5208334"/>
                <a:ext cx="3317817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BA4993-0AF4-B622-E942-6D553B073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617" y="5208334"/>
                <a:ext cx="3317817" cy="446276"/>
              </a:xfrm>
              <a:prstGeom prst="rect">
                <a:avLst/>
              </a:prstGeom>
              <a:blipFill>
                <a:blip r:embed="rId6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3CA0D8D6-8967-A031-801E-19D2DA218A38}"/>
              </a:ext>
            </a:extLst>
          </p:cNvPr>
          <p:cNvGrpSpPr/>
          <p:nvPr/>
        </p:nvGrpSpPr>
        <p:grpSpPr>
          <a:xfrm>
            <a:off x="5289961" y="5568401"/>
            <a:ext cx="5463525" cy="1061341"/>
            <a:chOff x="5289961" y="5568401"/>
            <a:chExt cx="5463525" cy="1061341"/>
          </a:xfrm>
        </p:grpSpPr>
        <p:sp>
          <p:nvSpPr>
            <p:cNvPr id="12" name="AutoShape 6">
              <a:extLst>
                <a:ext uri="{FF2B5EF4-FFF2-40B4-BE49-F238E27FC236}">
                  <a16:creationId xmlns:a16="http://schemas.microsoft.com/office/drawing/2014/main" id="{4FA4F03B-CCC6-4703-C156-59781CDD4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1980" y="5734784"/>
              <a:ext cx="456256" cy="459630"/>
            </a:xfrm>
            <a:prstGeom prst="flowChartConnector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100" dirty="0"/>
                <a:t>s</a:t>
              </a:r>
              <a:r>
                <a:rPr lang="en-US" sz="2100" baseline="-25000" dirty="0"/>
                <a:t>1</a:t>
              </a:r>
            </a:p>
          </p:txBody>
        </p:sp>
        <p:sp>
          <p:nvSpPr>
            <p:cNvPr id="13" name="AutoShape 6">
              <a:extLst>
                <a:ext uri="{FF2B5EF4-FFF2-40B4-BE49-F238E27FC236}">
                  <a16:creationId xmlns:a16="http://schemas.microsoft.com/office/drawing/2014/main" id="{2FE3AB4E-4270-8789-CF28-02F91EF65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8568" y="5584873"/>
              <a:ext cx="456256" cy="459630"/>
            </a:xfrm>
            <a:prstGeom prst="flowChartConnector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100" dirty="0"/>
                <a:t>s</a:t>
              </a:r>
              <a:r>
                <a:rPr lang="en-US" sz="2100" baseline="-25000" dirty="0"/>
                <a:t>2</a:t>
              </a:r>
            </a:p>
          </p:txBody>
        </p:sp>
        <p:sp>
          <p:nvSpPr>
            <p:cNvPr id="14" name="AutoShape 6">
              <a:extLst>
                <a:ext uri="{FF2B5EF4-FFF2-40B4-BE49-F238E27FC236}">
                  <a16:creationId xmlns:a16="http://schemas.microsoft.com/office/drawing/2014/main" id="{1247018A-B924-7363-05F8-DE1A78B81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2436" y="5568401"/>
              <a:ext cx="456256" cy="459630"/>
            </a:xfrm>
            <a:prstGeom prst="flowChartConnector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100" dirty="0"/>
                <a:t>s</a:t>
              </a:r>
              <a:r>
                <a:rPr lang="en-US" sz="2100" baseline="-25000" dirty="0"/>
                <a:t>3</a:t>
              </a:r>
            </a:p>
          </p:txBody>
        </p:sp>
        <p:sp>
          <p:nvSpPr>
            <p:cNvPr id="15" name="AutoShape 6">
              <a:extLst>
                <a:ext uri="{FF2B5EF4-FFF2-40B4-BE49-F238E27FC236}">
                  <a16:creationId xmlns:a16="http://schemas.microsoft.com/office/drawing/2014/main" id="{4BDEE66D-58D3-CE73-8BBA-1A6ADCB9F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8817" y="5814688"/>
              <a:ext cx="456256" cy="459630"/>
            </a:xfrm>
            <a:prstGeom prst="flowChartConnector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100" dirty="0" err="1"/>
                <a:t>s</a:t>
              </a:r>
              <a:r>
                <a:rPr lang="en-US" sz="2100" baseline="-25000" dirty="0" err="1"/>
                <a:t>m</a:t>
              </a:r>
              <a:endParaRPr lang="en-US" sz="2100" baseline="-25000" dirty="0"/>
            </a:p>
          </p:txBody>
        </p:sp>
        <p:sp>
          <p:nvSpPr>
            <p:cNvPr id="16" name="AutoShape 6">
              <a:extLst>
                <a:ext uri="{FF2B5EF4-FFF2-40B4-BE49-F238E27FC236}">
                  <a16:creationId xmlns:a16="http://schemas.microsoft.com/office/drawing/2014/main" id="{2C95C382-9178-0829-D54A-E1BEE31DD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7230" y="5798216"/>
              <a:ext cx="456256" cy="459630"/>
            </a:xfrm>
            <a:prstGeom prst="flowChartConnector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100" dirty="0"/>
                <a:t>s</a:t>
              </a:r>
              <a:endParaRPr lang="en-US" sz="2100" baseline="-25000" dirty="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68D0937-929A-8E8C-79AD-0BE760295405}"/>
                </a:ext>
              </a:extLst>
            </p:cNvPr>
            <p:cNvCxnSpPr>
              <a:stCxn id="12" idx="6"/>
              <a:endCxn id="13" idx="2"/>
            </p:cNvCxnSpPr>
            <p:nvPr/>
          </p:nvCxnSpPr>
          <p:spPr>
            <a:xfrm flipV="1">
              <a:off x="6268236" y="5814688"/>
              <a:ext cx="430332" cy="1499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121AF97-7492-4B75-2EAA-D12E527FE412}"/>
                </a:ext>
              </a:extLst>
            </p:cNvPr>
            <p:cNvCxnSpPr>
              <a:cxnSpLocks/>
              <a:stCxn id="13" idx="6"/>
              <a:endCxn id="14" idx="2"/>
            </p:cNvCxnSpPr>
            <p:nvPr/>
          </p:nvCxnSpPr>
          <p:spPr>
            <a:xfrm flipV="1">
              <a:off x="7154824" y="5798216"/>
              <a:ext cx="497612" cy="164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F5665FF-9D64-373C-DD02-AE80038EC8DD}"/>
                </a:ext>
              </a:extLst>
            </p:cNvPr>
            <p:cNvCxnSpPr>
              <a:cxnSpLocks/>
              <a:endCxn id="15" idx="2"/>
            </p:cNvCxnSpPr>
            <p:nvPr/>
          </p:nvCxnSpPr>
          <p:spPr>
            <a:xfrm>
              <a:off x="8134617" y="5814688"/>
              <a:ext cx="1384200" cy="229815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E1CE58E-8831-4322-435F-CD4C3C83332E}"/>
                </a:ext>
              </a:extLst>
            </p:cNvPr>
            <p:cNvCxnSpPr>
              <a:cxnSpLocks/>
              <a:stCxn id="15" idx="6"/>
              <a:endCxn id="16" idx="2"/>
            </p:cNvCxnSpPr>
            <p:nvPr/>
          </p:nvCxnSpPr>
          <p:spPr>
            <a:xfrm flipV="1">
              <a:off x="9975073" y="6028031"/>
              <a:ext cx="322157" cy="16472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2128B78-D38B-1702-371B-A9C124A9CF49}"/>
                </a:ext>
              </a:extLst>
            </p:cNvPr>
            <p:cNvSpPr txBox="1"/>
            <p:nvPr/>
          </p:nvSpPr>
          <p:spPr>
            <a:xfrm>
              <a:off x="5289961" y="6229632"/>
              <a:ext cx="158857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initial state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FB3C8C7-2168-E6B1-BFB7-56CE51881772}"/>
                  </a:ext>
                </a:extLst>
              </p14:cNvPr>
              <p14:cNvContentPartPr/>
              <p14:nvPr/>
            </p14:nvContentPartPr>
            <p14:xfrm>
              <a:off x="2456280" y="241560"/>
              <a:ext cx="9564480" cy="5482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FB3C8C7-2168-E6B1-BFB7-56CE5188177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46920" y="232200"/>
                <a:ext cx="9583200" cy="550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206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42EF-D9E8-FBDA-2F21-4D5AA0B32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UCS vs. A*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C89A137-4F39-210A-2315-9574E8C29C9B}"/>
              </a:ext>
            </a:extLst>
          </p:cNvPr>
          <p:cNvGrpSpPr/>
          <p:nvPr/>
        </p:nvGrpSpPr>
        <p:grpSpPr>
          <a:xfrm>
            <a:off x="3005508" y="3579678"/>
            <a:ext cx="2538614" cy="2255993"/>
            <a:chOff x="2171700" y="1975249"/>
            <a:chExt cx="1828800" cy="1625202"/>
          </a:xfrm>
        </p:grpSpPr>
        <p:sp>
          <p:nvSpPr>
            <p:cNvPr id="4" name="Freeform 88">
              <a:extLst>
                <a:ext uri="{FF2B5EF4-FFF2-40B4-BE49-F238E27FC236}">
                  <a16:creationId xmlns:a16="http://schemas.microsoft.com/office/drawing/2014/main" id="{78F58E68-33D6-91A9-8960-0ECE5F759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700" y="2027636"/>
              <a:ext cx="1828800" cy="1572815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68579" tIns="34289" rIns="68579" bIns="34289"/>
            <a:lstStyle/>
            <a:p>
              <a:endParaRPr lang="en-US" sz="1050">
                <a:latin typeface="Calibri"/>
                <a:cs typeface="Calibri"/>
              </a:endParaRPr>
            </a:p>
          </p:txBody>
        </p:sp>
        <p:sp>
          <p:nvSpPr>
            <p:cNvPr id="5" name="Freeform 126">
              <a:extLst>
                <a:ext uri="{FF2B5EF4-FFF2-40B4-BE49-F238E27FC236}">
                  <a16:creationId xmlns:a16="http://schemas.microsoft.com/office/drawing/2014/main" id="{F0D8EFB4-4EDE-8AB8-3785-4B37E757A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51" y="2000251"/>
              <a:ext cx="1028666" cy="1198883"/>
            </a:xfrm>
            <a:custGeom>
              <a:avLst/>
              <a:gdLst>
                <a:gd name="T0" fmla="*/ 2147483647 w 769"/>
                <a:gd name="T1" fmla="*/ 0 h 1239"/>
                <a:gd name="T2" fmla="*/ 0 w 769"/>
                <a:gd name="T3" fmla="*/ 2147483647 h 1239"/>
                <a:gd name="T4" fmla="*/ 2147483647 w 769"/>
                <a:gd name="T5" fmla="*/ 2147483647 h 1239"/>
                <a:gd name="T6" fmla="*/ 2147483647 w 769"/>
                <a:gd name="T7" fmla="*/ 2147483647 h 1239"/>
                <a:gd name="T8" fmla="*/ 2147483647 w 769"/>
                <a:gd name="T9" fmla="*/ 2147483647 h 1239"/>
                <a:gd name="T10" fmla="*/ 2147483647 w 769"/>
                <a:gd name="T11" fmla="*/ 2147483647 h 1239"/>
                <a:gd name="T12" fmla="*/ 2147483647 w 769"/>
                <a:gd name="T13" fmla="*/ 2147483647 h 1239"/>
                <a:gd name="T14" fmla="*/ 2147483647 w 769"/>
                <a:gd name="T15" fmla="*/ 0 h 12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9"/>
                <a:gd name="T25" fmla="*/ 0 h 1239"/>
                <a:gd name="T26" fmla="*/ 769 w 769"/>
                <a:gd name="T27" fmla="*/ 1239 h 1239"/>
                <a:gd name="connsiteX0" fmla="*/ 5618 w 11235"/>
                <a:gd name="connsiteY0" fmla="*/ 0 h 10000"/>
                <a:gd name="connsiteX1" fmla="*/ 0 w 11235"/>
                <a:gd name="connsiteY1" fmla="*/ 6199 h 10000"/>
                <a:gd name="connsiteX2" fmla="*/ 1873 w 11235"/>
                <a:gd name="connsiteY2" fmla="*/ 6973 h 10000"/>
                <a:gd name="connsiteX3" fmla="*/ 4993 w 11235"/>
                <a:gd name="connsiteY3" fmla="*/ 7748 h 10000"/>
                <a:gd name="connsiteX4" fmla="*/ 6957 w 11235"/>
                <a:gd name="connsiteY4" fmla="*/ 6538 h 10000"/>
                <a:gd name="connsiteX5" fmla="*/ 9272 w 11235"/>
                <a:gd name="connsiteY5" fmla="*/ 9621 h 10000"/>
                <a:gd name="connsiteX6" fmla="*/ 11235 w 11235"/>
                <a:gd name="connsiteY6" fmla="*/ 6199 h 10000"/>
                <a:gd name="connsiteX7" fmla="*/ 5618 w 11235"/>
                <a:gd name="connsiteY7" fmla="*/ 0 h 10000"/>
                <a:gd name="connsiteX0" fmla="*/ 5618 w 11235"/>
                <a:gd name="connsiteY0" fmla="*/ 0 h 8127"/>
                <a:gd name="connsiteX1" fmla="*/ 0 w 11235"/>
                <a:gd name="connsiteY1" fmla="*/ 6199 h 8127"/>
                <a:gd name="connsiteX2" fmla="*/ 1873 w 11235"/>
                <a:gd name="connsiteY2" fmla="*/ 6973 h 8127"/>
                <a:gd name="connsiteX3" fmla="*/ 4993 w 11235"/>
                <a:gd name="connsiteY3" fmla="*/ 7748 h 8127"/>
                <a:gd name="connsiteX4" fmla="*/ 6957 w 11235"/>
                <a:gd name="connsiteY4" fmla="*/ 6538 h 8127"/>
                <a:gd name="connsiteX5" fmla="*/ 9987 w 11235"/>
                <a:gd name="connsiteY5" fmla="*/ 7748 h 8127"/>
                <a:gd name="connsiteX6" fmla="*/ 11235 w 11235"/>
                <a:gd name="connsiteY6" fmla="*/ 6199 h 8127"/>
                <a:gd name="connsiteX7" fmla="*/ 5618 w 11235"/>
                <a:gd name="connsiteY7" fmla="*/ 0 h 8127"/>
                <a:gd name="connsiteX0" fmla="*/ 5000 w 10000"/>
                <a:gd name="connsiteY0" fmla="*/ 0 h 10000"/>
                <a:gd name="connsiteX1" fmla="*/ 0 w 10000"/>
                <a:gd name="connsiteY1" fmla="*/ 7628 h 10000"/>
                <a:gd name="connsiteX2" fmla="*/ 1667 w 10000"/>
                <a:gd name="connsiteY2" fmla="*/ 9057 h 10000"/>
                <a:gd name="connsiteX3" fmla="*/ 4444 w 10000"/>
                <a:gd name="connsiteY3" fmla="*/ 9534 h 10000"/>
                <a:gd name="connsiteX4" fmla="*/ 6192 w 10000"/>
                <a:gd name="connsiteY4" fmla="*/ 8045 h 10000"/>
                <a:gd name="connsiteX5" fmla="*/ 8889 w 10000"/>
                <a:gd name="connsiteY5" fmla="*/ 9534 h 10000"/>
                <a:gd name="connsiteX6" fmla="*/ 10000 w 10000"/>
                <a:gd name="connsiteY6" fmla="*/ 7628 h 10000"/>
                <a:gd name="connsiteX7" fmla="*/ 5000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>
                  <a:moveTo>
                    <a:pt x="5000" y="0"/>
                  </a:moveTo>
                  <a:lnTo>
                    <a:pt x="0" y="7628"/>
                  </a:lnTo>
                  <a:lnTo>
                    <a:pt x="1667" y="9057"/>
                  </a:lnTo>
                  <a:cubicBezTo>
                    <a:pt x="1667" y="9057"/>
                    <a:pt x="3611" y="9851"/>
                    <a:pt x="4444" y="9534"/>
                  </a:cubicBezTo>
                  <a:cubicBezTo>
                    <a:pt x="5197" y="9872"/>
                    <a:pt x="5452" y="8045"/>
                    <a:pt x="6192" y="8045"/>
                  </a:cubicBezTo>
                  <a:cubicBezTo>
                    <a:pt x="6933" y="8045"/>
                    <a:pt x="8530" y="10000"/>
                    <a:pt x="8889" y="9534"/>
                  </a:cubicBezTo>
                  <a:cubicBezTo>
                    <a:pt x="9537" y="8819"/>
                    <a:pt x="9514" y="8243"/>
                    <a:pt x="10000" y="7628"/>
                  </a:cubicBezTo>
                  <a:lnTo>
                    <a:pt x="500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68579" tIns="34289" rIns="68579" bIns="34289"/>
            <a:lstStyle/>
            <a:p>
              <a:endParaRPr lang="en-US" sz="1050">
                <a:latin typeface="Calibri"/>
                <a:cs typeface="Calibri"/>
              </a:endParaRPr>
            </a:p>
          </p:txBody>
        </p:sp>
        <p:sp>
          <p:nvSpPr>
            <p:cNvPr id="6" name="Oval 89">
              <a:extLst>
                <a:ext uri="{FF2B5EF4-FFF2-40B4-BE49-F238E27FC236}">
                  <a16:creationId xmlns:a16="http://schemas.microsoft.com/office/drawing/2014/main" id="{5D86851E-A0A4-F586-9D64-3F5578318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2024" y="2294335"/>
              <a:ext cx="134540" cy="1345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8579" tIns="34289" rIns="68579" bIns="34289" anchor="ctr"/>
            <a:lstStyle/>
            <a:p>
              <a:endParaRPr lang="en-US" sz="1050">
                <a:latin typeface="Calibri"/>
                <a:cs typeface="Calibri"/>
              </a:endParaRPr>
            </a:p>
          </p:txBody>
        </p:sp>
        <p:sp>
          <p:nvSpPr>
            <p:cNvPr id="7" name="Oval 90">
              <a:extLst>
                <a:ext uri="{FF2B5EF4-FFF2-40B4-BE49-F238E27FC236}">
                  <a16:creationId xmlns:a16="http://schemas.microsoft.com/office/drawing/2014/main" id="{D414D133-AC2D-C9B5-8627-4C3B9A56A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210" y="2287192"/>
              <a:ext cx="134540" cy="1345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8579" tIns="34289" rIns="68579" bIns="34289" anchor="ctr"/>
            <a:lstStyle/>
            <a:p>
              <a:endParaRPr lang="en-US" sz="1050">
                <a:latin typeface="Calibri"/>
                <a:cs typeface="Calibri"/>
              </a:endParaRPr>
            </a:p>
          </p:txBody>
        </p:sp>
        <p:sp>
          <p:nvSpPr>
            <p:cNvPr id="11" name="Oval 95">
              <a:extLst>
                <a:ext uri="{FF2B5EF4-FFF2-40B4-BE49-F238E27FC236}">
                  <a16:creationId xmlns:a16="http://schemas.microsoft.com/office/drawing/2014/main" id="{91E97029-79C1-3845-D985-FB5C88C59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1" y="3059906"/>
              <a:ext cx="134541" cy="134541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8579" tIns="34289" rIns="68579" bIns="34289" anchor="ctr"/>
            <a:lstStyle/>
            <a:p>
              <a:endParaRPr lang="en-US" sz="1050">
                <a:latin typeface="Calibri"/>
                <a:cs typeface="Calibri"/>
              </a:endParaRPr>
            </a:p>
          </p:txBody>
        </p:sp>
        <p:sp>
          <p:nvSpPr>
            <p:cNvPr id="12" name="Oval 99">
              <a:extLst>
                <a:ext uri="{FF2B5EF4-FFF2-40B4-BE49-F238E27FC236}">
                  <a16:creationId xmlns:a16="http://schemas.microsoft.com/office/drawing/2014/main" id="{6C4339AA-A7F6-9B12-3E8E-7FC891A5D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5855" y="1975249"/>
              <a:ext cx="134540" cy="1345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8579" tIns="34289" rIns="68579" bIns="34289" anchor="ctr"/>
            <a:lstStyle/>
            <a:p>
              <a:endParaRPr lang="en-US" sz="1050">
                <a:latin typeface="Calibri"/>
                <a:cs typeface="Calibri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E842B73-B4DF-9CCF-9593-881C30BE2302}"/>
              </a:ext>
            </a:extLst>
          </p:cNvPr>
          <p:cNvGrpSpPr/>
          <p:nvPr/>
        </p:nvGrpSpPr>
        <p:grpSpPr>
          <a:xfrm>
            <a:off x="7111323" y="3543317"/>
            <a:ext cx="2538614" cy="2292354"/>
            <a:chOff x="5257800" y="1949055"/>
            <a:chExt cx="1828800" cy="1651396"/>
          </a:xfrm>
        </p:grpSpPr>
        <p:sp>
          <p:nvSpPr>
            <p:cNvPr id="13" name="Freeform 109">
              <a:extLst>
                <a:ext uri="{FF2B5EF4-FFF2-40B4-BE49-F238E27FC236}">
                  <a16:creationId xmlns:a16="http://schemas.microsoft.com/office/drawing/2014/main" id="{35F4C3DF-FE23-D08A-9BC4-53977A275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800" y="2001442"/>
              <a:ext cx="1828800" cy="1599009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68579" tIns="34289" rIns="68579" bIns="34289"/>
            <a:lstStyle/>
            <a:p>
              <a:endParaRPr lang="en-US" sz="1050">
                <a:latin typeface="Calibri"/>
                <a:cs typeface="Calibri"/>
              </a:endParaRPr>
            </a:p>
          </p:txBody>
        </p:sp>
        <p:sp>
          <p:nvSpPr>
            <p:cNvPr id="14" name="Freeform 127">
              <a:extLst>
                <a:ext uri="{FF2B5EF4-FFF2-40B4-BE49-F238E27FC236}">
                  <a16:creationId xmlns:a16="http://schemas.microsoft.com/office/drawing/2014/main" id="{6E87C79E-9FCC-F039-1C42-0BD9257DB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458" y="2000250"/>
              <a:ext cx="571501" cy="1143000"/>
            </a:xfrm>
            <a:custGeom>
              <a:avLst/>
              <a:gdLst>
                <a:gd name="T0" fmla="*/ 2147483647 w 591"/>
                <a:gd name="T1" fmla="*/ 0 h 960"/>
                <a:gd name="T2" fmla="*/ 0 w 591"/>
                <a:gd name="T3" fmla="*/ 2147483647 h 960"/>
                <a:gd name="T4" fmla="*/ 2147483647 w 591"/>
                <a:gd name="T5" fmla="*/ 2147483647 h 960"/>
                <a:gd name="T6" fmla="*/ 2147483647 w 591"/>
                <a:gd name="T7" fmla="*/ 2147483647 h 960"/>
                <a:gd name="T8" fmla="*/ 2147483647 w 591"/>
                <a:gd name="T9" fmla="*/ 2147483647 h 960"/>
                <a:gd name="T10" fmla="*/ 2147483647 w 591"/>
                <a:gd name="T11" fmla="*/ 2147483647 h 960"/>
                <a:gd name="T12" fmla="*/ 2147483647 w 591"/>
                <a:gd name="T13" fmla="*/ 0 h 9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1"/>
                <a:gd name="T22" fmla="*/ 0 h 960"/>
                <a:gd name="T23" fmla="*/ 591 w 591"/>
                <a:gd name="T24" fmla="*/ 960 h 960"/>
                <a:gd name="connsiteX0" fmla="*/ 5110 w 9171"/>
                <a:gd name="connsiteY0" fmla="*/ 0 h 10000"/>
                <a:gd name="connsiteX1" fmla="*/ 0 w 9171"/>
                <a:gd name="connsiteY1" fmla="*/ 5510 h 10000"/>
                <a:gd name="connsiteX2" fmla="*/ 2843 w 9171"/>
                <a:gd name="connsiteY2" fmla="*/ 7052 h 10000"/>
                <a:gd name="connsiteX3" fmla="*/ 4298 w 9171"/>
                <a:gd name="connsiteY3" fmla="*/ 10000 h 10000"/>
                <a:gd name="connsiteX4" fmla="*/ 6633 w 9171"/>
                <a:gd name="connsiteY4" fmla="*/ 6573 h 10000"/>
                <a:gd name="connsiteX5" fmla="*/ 9171 w 9171"/>
                <a:gd name="connsiteY5" fmla="*/ 4500 h 10000"/>
                <a:gd name="connsiteX6" fmla="*/ 5110 w 9171"/>
                <a:gd name="connsiteY6" fmla="*/ 0 h 10000"/>
                <a:gd name="connsiteX0" fmla="*/ 5572 w 10000"/>
                <a:gd name="connsiteY0" fmla="*/ 0 h 10000"/>
                <a:gd name="connsiteX1" fmla="*/ 0 w 10000"/>
                <a:gd name="connsiteY1" fmla="*/ 5510 h 10000"/>
                <a:gd name="connsiteX2" fmla="*/ 2915 w 10000"/>
                <a:gd name="connsiteY2" fmla="*/ 7500 h 10000"/>
                <a:gd name="connsiteX3" fmla="*/ 4687 w 10000"/>
                <a:gd name="connsiteY3" fmla="*/ 10000 h 10000"/>
                <a:gd name="connsiteX4" fmla="*/ 7233 w 10000"/>
                <a:gd name="connsiteY4" fmla="*/ 6573 h 10000"/>
                <a:gd name="connsiteX5" fmla="*/ 10000 w 10000"/>
                <a:gd name="connsiteY5" fmla="*/ 4500 h 10000"/>
                <a:gd name="connsiteX6" fmla="*/ 5572 w 10000"/>
                <a:gd name="connsiteY6" fmla="*/ 0 h 10000"/>
                <a:gd name="connsiteX0" fmla="*/ 4428 w 8856"/>
                <a:gd name="connsiteY0" fmla="*/ 0 h 10000"/>
                <a:gd name="connsiteX1" fmla="*/ 0 w 8856"/>
                <a:gd name="connsiteY1" fmla="*/ 4500 h 10000"/>
                <a:gd name="connsiteX2" fmla="*/ 1771 w 8856"/>
                <a:gd name="connsiteY2" fmla="*/ 7500 h 10000"/>
                <a:gd name="connsiteX3" fmla="*/ 3543 w 8856"/>
                <a:gd name="connsiteY3" fmla="*/ 10000 h 10000"/>
                <a:gd name="connsiteX4" fmla="*/ 6089 w 8856"/>
                <a:gd name="connsiteY4" fmla="*/ 6573 h 10000"/>
                <a:gd name="connsiteX5" fmla="*/ 8856 w 8856"/>
                <a:gd name="connsiteY5" fmla="*/ 4500 h 10000"/>
                <a:gd name="connsiteX6" fmla="*/ 4428 w 8856"/>
                <a:gd name="connsiteY6" fmla="*/ 0 h 10000"/>
                <a:gd name="connsiteX0" fmla="*/ 5000 w 10000"/>
                <a:gd name="connsiteY0" fmla="*/ 0 h 10000"/>
                <a:gd name="connsiteX1" fmla="*/ 0 w 10000"/>
                <a:gd name="connsiteY1" fmla="*/ 4500 h 10000"/>
                <a:gd name="connsiteX2" fmla="*/ 2000 w 10000"/>
                <a:gd name="connsiteY2" fmla="*/ 6500 h 10000"/>
                <a:gd name="connsiteX3" fmla="*/ 4001 w 10000"/>
                <a:gd name="connsiteY3" fmla="*/ 10000 h 10000"/>
                <a:gd name="connsiteX4" fmla="*/ 6876 w 10000"/>
                <a:gd name="connsiteY4" fmla="*/ 6573 h 10000"/>
                <a:gd name="connsiteX5" fmla="*/ 10000 w 10000"/>
                <a:gd name="connsiteY5" fmla="*/ 4500 h 10000"/>
                <a:gd name="connsiteX6" fmla="*/ 5000 w 1000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5000" y="0"/>
                  </a:moveTo>
                  <a:cubicBezTo>
                    <a:pt x="3166" y="1479"/>
                    <a:pt x="3041" y="1792"/>
                    <a:pt x="0" y="4500"/>
                  </a:cubicBezTo>
                  <a:cubicBezTo>
                    <a:pt x="958" y="5511"/>
                    <a:pt x="1145" y="5740"/>
                    <a:pt x="2000" y="6500"/>
                  </a:cubicBezTo>
                  <a:cubicBezTo>
                    <a:pt x="2000" y="6500"/>
                    <a:pt x="2416" y="8542"/>
                    <a:pt x="4001" y="10000"/>
                  </a:cubicBezTo>
                  <a:cubicBezTo>
                    <a:pt x="6021" y="8490"/>
                    <a:pt x="5875" y="7490"/>
                    <a:pt x="6876" y="6573"/>
                  </a:cubicBezTo>
                  <a:cubicBezTo>
                    <a:pt x="7875" y="5656"/>
                    <a:pt x="9125" y="5146"/>
                    <a:pt x="10000" y="4500"/>
                  </a:cubicBezTo>
                  <a:cubicBezTo>
                    <a:pt x="7000" y="1750"/>
                    <a:pt x="6250" y="1125"/>
                    <a:pt x="5000" y="0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68579" tIns="34289" rIns="68579" bIns="34289"/>
            <a:lstStyle/>
            <a:p>
              <a:endParaRPr lang="en-US" sz="1050">
                <a:latin typeface="Calibri"/>
                <a:cs typeface="Calibri"/>
              </a:endParaRPr>
            </a:p>
          </p:txBody>
        </p:sp>
        <p:sp>
          <p:nvSpPr>
            <p:cNvPr id="15" name="Oval 110">
              <a:extLst>
                <a:ext uri="{FF2B5EF4-FFF2-40B4-BE49-F238E27FC236}">
                  <a16:creationId xmlns:a16="http://schemas.microsoft.com/office/drawing/2014/main" id="{60731318-2F1A-FB6B-2F18-7398A083D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8124" y="2268142"/>
              <a:ext cx="134540" cy="1345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8579" tIns="34289" rIns="68579" bIns="34289" anchor="ctr"/>
            <a:lstStyle/>
            <a:p>
              <a:endParaRPr lang="en-US" sz="1050">
                <a:latin typeface="Calibri"/>
                <a:cs typeface="Calibri"/>
              </a:endParaRPr>
            </a:p>
          </p:txBody>
        </p:sp>
        <p:sp>
          <p:nvSpPr>
            <p:cNvPr id="16" name="Oval 111">
              <a:extLst>
                <a:ext uri="{FF2B5EF4-FFF2-40B4-BE49-F238E27FC236}">
                  <a16:creationId xmlns:a16="http://schemas.microsoft.com/office/drawing/2014/main" id="{6411CCF4-305A-B0C4-47DB-6067C089A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5310" y="2260999"/>
              <a:ext cx="134540" cy="1345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8579" tIns="34289" rIns="68579" bIns="34289" anchor="ctr"/>
            <a:lstStyle/>
            <a:p>
              <a:endParaRPr lang="en-US" sz="1050">
                <a:latin typeface="Calibri"/>
                <a:cs typeface="Calibri"/>
              </a:endParaRPr>
            </a:p>
          </p:txBody>
        </p:sp>
        <p:sp>
          <p:nvSpPr>
            <p:cNvPr id="20" name="Oval 116">
              <a:extLst>
                <a:ext uri="{FF2B5EF4-FFF2-40B4-BE49-F238E27FC236}">
                  <a16:creationId xmlns:a16="http://schemas.microsoft.com/office/drawing/2014/main" id="{6E4B9244-0005-0AED-48B9-FD91D2AA5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1955" y="1949055"/>
              <a:ext cx="134540" cy="1345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8579" tIns="34289" rIns="68579" bIns="34289" anchor="ctr"/>
            <a:lstStyle/>
            <a:p>
              <a:endParaRPr lang="en-US" sz="1050">
                <a:latin typeface="Calibri"/>
                <a:cs typeface="Calibri"/>
              </a:endParaRPr>
            </a:p>
          </p:txBody>
        </p:sp>
        <p:sp>
          <p:nvSpPr>
            <p:cNvPr id="21" name="Oval 115">
              <a:extLst>
                <a:ext uri="{FF2B5EF4-FFF2-40B4-BE49-F238E27FC236}">
                  <a16:creationId xmlns:a16="http://schemas.microsoft.com/office/drawing/2014/main" id="{3A4F6EC5-7B7B-E614-37A3-580CAA752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901" y="3033713"/>
              <a:ext cx="134541" cy="134541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8579" tIns="34289" rIns="68579" bIns="34289" anchor="ctr"/>
            <a:lstStyle/>
            <a:p>
              <a:endParaRPr lang="en-US" sz="1050">
                <a:latin typeface="Calibri"/>
                <a:cs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F279D7B-6DEE-F695-2987-5A34A06D7F23}"/>
              </a:ext>
            </a:extLst>
          </p:cNvPr>
          <p:cNvGrpSpPr/>
          <p:nvPr/>
        </p:nvGrpSpPr>
        <p:grpSpPr>
          <a:xfrm>
            <a:off x="3259492" y="1372711"/>
            <a:ext cx="2936286" cy="1854497"/>
            <a:chOff x="3979757" y="3708067"/>
            <a:chExt cx="2103834" cy="1328738"/>
          </a:xfrm>
        </p:grpSpPr>
        <p:sp>
          <p:nvSpPr>
            <p:cNvPr id="25" name="Oval 8">
              <a:extLst>
                <a:ext uri="{FF2B5EF4-FFF2-40B4-BE49-F238E27FC236}">
                  <a16:creationId xmlns:a16="http://schemas.microsoft.com/office/drawing/2014/main" id="{D4465F04-0085-9EEE-6EC1-FCFB343A3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9757" y="3708067"/>
              <a:ext cx="1434704" cy="132873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8579" tIns="34289" rIns="68579" bIns="34289" anchor="ctr"/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26" name="Oval 4">
              <a:extLst>
                <a:ext uri="{FF2B5EF4-FFF2-40B4-BE49-F238E27FC236}">
                  <a16:creationId xmlns:a16="http://schemas.microsoft.com/office/drawing/2014/main" id="{9A27DCD5-8DEC-80BB-087A-3BA1E4E16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2102" y="4305402"/>
              <a:ext cx="131033" cy="13103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8579" tIns="34289" rIns="68579" bIns="34289" anchor="ctr"/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27" name="Text Box 5">
              <a:extLst>
                <a:ext uri="{FF2B5EF4-FFF2-40B4-BE49-F238E27FC236}">
                  <a16:creationId xmlns:a16="http://schemas.microsoft.com/office/drawing/2014/main" id="{684A7064-4219-BDE8-C7C0-AFC442A86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103" y="4345824"/>
              <a:ext cx="685800" cy="248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79" tIns="34289" rIns="68579" bIns="3428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Start</a:t>
              </a:r>
            </a:p>
          </p:txBody>
        </p:sp>
        <p:sp>
          <p:nvSpPr>
            <p:cNvPr id="28" name="Oval 6">
              <a:extLst>
                <a:ext uri="{FF2B5EF4-FFF2-40B4-BE49-F238E27FC236}">
                  <a16:creationId xmlns:a16="http://schemas.microsoft.com/office/drawing/2014/main" id="{8061975F-3B74-E850-C06B-FD7DB515B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2547" y="4306950"/>
              <a:ext cx="131033" cy="13103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8579" tIns="34289" rIns="68579" bIns="34289" anchor="ctr"/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29" name="Text Box 7">
              <a:extLst>
                <a:ext uri="{FF2B5EF4-FFF2-40B4-BE49-F238E27FC236}">
                  <a16:creationId xmlns:a16="http://schemas.microsoft.com/office/drawing/2014/main" id="{BFF7B71D-9B97-22C6-5CBA-068929C47C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7791" y="4395058"/>
              <a:ext cx="685800" cy="248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79" tIns="34289" rIns="68579" bIns="3428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Goal</a:t>
              </a:r>
            </a:p>
          </p:txBody>
        </p:sp>
        <p:sp>
          <p:nvSpPr>
            <p:cNvPr id="30" name="Oval 9">
              <a:extLst>
                <a:ext uri="{FF2B5EF4-FFF2-40B4-BE49-F238E27FC236}">
                  <a16:creationId xmlns:a16="http://schemas.microsoft.com/office/drawing/2014/main" id="{99E8998A-237E-E8E5-A6C6-9B67F2F4C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0999" y="4034298"/>
              <a:ext cx="652463" cy="6524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8579" tIns="34289" rIns="68579" bIns="34289" anchor="ctr"/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94529FA-8F33-F279-35FE-CEA102C4D188}"/>
              </a:ext>
            </a:extLst>
          </p:cNvPr>
          <p:cNvGrpSpPr/>
          <p:nvPr/>
        </p:nvGrpSpPr>
        <p:grpSpPr>
          <a:xfrm>
            <a:off x="7297926" y="1929444"/>
            <a:ext cx="2874898" cy="791219"/>
            <a:chOff x="4210222" y="6108368"/>
            <a:chExt cx="1824553" cy="502147"/>
          </a:xfrm>
        </p:grpSpPr>
        <p:sp>
          <p:nvSpPr>
            <p:cNvPr id="24" name="Oval 14">
              <a:extLst>
                <a:ext uri="{FF2B5EF4-FFF2-40B4-BE49-F238E27FC236}">
                  <a16:creationId xmlns:a16="http://schemas.microsoft.com/office/drawing/2014/main" id="{6F32C735-6D79-610A-B3FE-51AB5DCB9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6956" y="6108368"/>
              <a:ext cx="963216" cy="47029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8579" tIns="34289" rIns="68579" bIns="34289" anchor="ctr"/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31" name="Oval 10">
              <a:extLst>
                <a:ext uri="{FF2B5EF4-FFF2-40B4-BE49-F238E27FC236}">
                  <a16:creationId xmlns:a16="http://schemas.microsoft.com/office/drawing/2014/main" id="{F338AF95-26E1-9041-B456-F57120C9A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407" y="6289342"/>
              <a:ext cx="116065" cy="115491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8579" tIns="34289" rIns="68579" bIns="34289" anchor="ctr"/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32" name="Text Box 11">
              <a:extLst>
                <a:ext uri="{FF2B5EF4-FFF2-40B4-BE49-F238E27FC236}">
                  <a16:creationId xmlns:a16="http://schemas.microsoft.com/office/drawing/2014/main" id="{30B2E1A5-A205-4BA4-EE2D-7FEAE5B33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0222" y="6241085"/>
              <a:ext cx="685800" cy="219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79" tIns="34289" rIns="68579" bIns="3428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Start</a:t>
              </a:r>
            </a:p>
          </p:txBody>
        </p:sp>
        <p:sp>
          <p:nvSpPr>
            <p:cNvPr id="33" name="Oval 12">
              <a:extLst>
                <a:ext uri="{FF2B5EF4-FFF2-40B4-BE49-F238E27FC236}">
                  <a16:creationId xmlns:a16="http://schemas.microsoft.com/office/drawing/2014/main" id="{9C457164-E87B-309C-BB4A-8ACBDD39C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3022" y="6279817"/>
              <a:ext cx="116065" cy="1154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8579" tIns="34289" rIns="68579" bIns="34289" anchor="ctr"/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34" name="Text Box 13">
              <a:extLst>
                <a:ext uri="{FF2B5EF4-FFF2-40B4-BE49-F238E27FC236}">
                  <a16:creationId xmlns:a16="http://schemas.microsoft.com/office/drawing/2014/main" id="{57C24A5D-D9A2-CA53-6641-1BCE331B0A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8975" y="6390769"/>
              <a:ext cx="685800" cy="219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79" tIns="34289" rIns="68579" bIns="3428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Goal</a:t>
              </a:r>
            </a:p>
          </p:txBody>
        </p:sp>
        <p:sp>
          <p:nvSpPr>
            <p:cNvPr id="35" name="Oval 15">
              <a:extLst>
                <a:ext uri="{FF2B5EF4-FFF2-40B4-BE49-F238E27FC236}">
                  <a16:creationId xmlns:a16="http://schemas.microsoft.com/office/drawing/2014/main" id="{58A0E171-09B0-D5C1-BF3D-B84DB2AEF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444" y="6165516"/>
              <a:ext cx="652463" cy="342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8579" tIns="34289" rIns="68579" bIns="34289" anchor="ctr"/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</p:grpSp>
      <p:sp>
        <p:nvSpPr>
          <p:cNvPr id="38" name="Text Box 5">
            <a:extLst>
              <a:ext uri="{FF2B5EF4-FFF2-40B4-BE49-F238E27FC236}">
                <a16:creationId xmlns:a16="http://schemas.microsoft.com/office/drawing/2014/main" id="{B1160819-993A-BC7D-E681-D986EA258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5485" y="6125387"/>
            <a:ext cx="957160" cy="40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UCS</a:t>
            </a:r>
          </a:p>
        </p:txBody>
      </p:sp>
      <p:sp>
        <p:nvSpPr>
          <p:cNvPr id="39" name="Text Box 5">
            <a:extLst>
              <a:ext uri="{FF2B5EF4-FFF2-40B4-BE49-F238E27FC236}">
                <a16:creationId xmlns:a16="http://schemas.microsoft.com/office/drawing/2014/main" id="{7E0BA44C-78CA-B478-F79C-3A1E8E1E2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1110" y="6110873"/>
            <a:ext cx="957160" cy="40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A*</a:t>
            </a:r>
          </a:p>
        </p:txBody>
      </p:sp>
    </p:spTree>
    <p:extLst>
      <p:ext uri="{BB962C8B-B14F-4D97-AF65-F5344CB8AC3E}">
        <p14:creationId xmlns:p14="http://schemas.microsoft.com/office/powerpoint/2010/main" val="34523825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8A823-85D2-F006-B6E5-263188B16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UCS / Greedy Best-First / A*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3FC86-A7FD-1290-5004-6C6FA8A44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mpty-UCS.mp4">
            <a:hlinkClick r:id="" action="ppaction://media"/>
            <a:extLst>
              <a:ext uri="{FF2B5EF4-FFF2-40B4-BE49-F238E27FC236}">
                <a16:creationId xmlns:a16="http://schemas.microsoft.com/office/drawing/2014/main" id="{8661A9A2-AA42-09B6-C970-5A252E8479D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60187" y="1143002"/>
            <a:ext cx="6271629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0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F8FA8-C824-56F5-9421-68A36357D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and Search Tree</a:t>
            </a:r>
          </a:p>
        </p:txBody>
      </p:sp>
      <p:sp>
        <p:nvSpPr>
          <p:cNvPr id="4" name="Rounded Rectangle 97">
            <a:extLst>
              <a:ext uri="{FF2B5EF4-FFF2-40B4-BE49-F238E27FC236}">
                <a16:creationId xmlns:a16="http://schemas.microsoft.com/office/drawing/2014/main" id="{98BC0A66-C484-EF96-DC49-72932ABD6F81}"/>
              </a:ext>
            </a:extLst>
          </p:cNvPr>
          <p:cNvSpPr/>
          <p:nvPr/>
        </p:nvSpPr>
        <p:spPr>
          <a:xfrm>
            <a:off x="6723947" y="2131825"/>
            <a:ext cx="3667125" cy="2910077"/>
          </a:xfrm>
          <a:prstGeom prst="roundRect">
            <a:avLst/>
          </a:prstGeom>
          <a:solidFill>
            <a:srgbClr val="D5D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sz="1200" dirty="0"/>
          </a:p>
        </p:txBody>
      </p:sp>
      <p:sp>
        <p:nvSpPr>
          <p:cNvPr id="5" name="Rounded Rectangle 96">
            <a:extLst>
              <a:ext uri="{FF2B5EF4-FFF2-40B4-BE49-F238E27FC236}">
                <a16:creationId xmlns:a16="http://schemas.microsoft.com/office/drawing/2014/main" id="{CE2AFE6B-F179-B114-2957-87F4A8B80536}"/>
              </a:ext>
            </a:extLst>
          </p:cNvPr>
          <p:cNvSpPr/>
          <p:nvPr/>
        </p:nvSpPr>
        <p:spPr>
          <a:xfrm>
            <a:off x="1866195" y="2127250"/>
            <a:ext cx="2914650" cy="2914650"/>
          </a:xfrm>
          <a:prstGeom prst="roundRect">
            <a:avLst/>
          </a:prstGeom>
          <a:solidFill>
            <a:srgbClr val="D5D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sz="105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7E9EC0D4-AEF3-7907-8440-68C507D45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122" y="2832338"/>
            <a:ext cx="619125" cy="24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7" tIns="34289" rIns="68577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25" dirty="0"/>
              <a:t>S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80369265-AF12-14AF-B008-5188C58B7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247" y="3794936"/>
            <a:ext cx="238125" cy="25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7" tIns="34289" rIns="68577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/>
              <a:t>a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DEB82785-F8BD-4306-3FC5-8CDC52B60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247" y="3475361"/>
            <a:ext cx="238125" cy="25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7" tIns="34289" rIns="68577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/>
              <a:t>b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CF8BBE38-F862-E7C6-AC29-EDF92B7F5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1622" y="3188242"/>
            <a:ext cx="238125" cy="25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7" tIns="34289" rIns="68577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/>
              <a:t>d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B70D84D7-6020-9E05-AD5A-6F0771D42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9122" y="3148295"/>
            <a:ext cx="238125" cy="25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7" tIns="34289" rIns="68577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/>
              <a:t>p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0F29D0F1-2014-54AF-861E-9370B70BE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6872" y="3794936"/>
            <a:ext cx="238125" cy="25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7" tIns="34289" rIns="68577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/>
              <a:t>a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DC8CAF05-F6E6-0DAA-506A-6574B1461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6872" y="3475361"/>
            <a:ext cx="238125" cy="25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7" tIns="34289" rIns="68577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/>
              <a:t>c</a:t>
            </a:r>
          </a:p>
        </p:txBody>
      </p:sp>
      <p:cxnSp>
        <p:nvCxnSpPr>
          <p:cNvPr id="13" name="AutoShape 11">
            <a:extLst>
              <a:ext uri="{FF2B5EF4-FFF2-40B4-BE49-F238E27FC236}">
                <a16:creationId xmlns:a16="http://schemas.microsoft.com/office/drawing/2014/main" id="{C01BB698-4CF3-1F08-5362-A37014F3EE3E}"/>
              </a:ext>
            </a:extLst>
          </p:cNvPr>
          <p:cNvCxnSpPr>
            <a:cxnSpLocks noChangeShapeType="1"/>
            <a:stCxn id="9" idx="2"/>
            <a:endCxn id="8" idx="0"/>
          </p:cNvCxnSpPr>
          <p:nvPr/>
        </p:nvCxnSpPr>
        <p:spPr bwMode="auto">
          <a:xfrm flipH="1">
            <a:off x="6957310" y="3442156"/>
            <a:ext cx="333375" cy="3320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" name="AutoShape 12">
            <a:extLst>
              <a:ext uri="{FF2B5EF4-FFF2-40B4-BE49-F238E27FC236}">
                <a16:creationId xmlns:a16="http://schemas.microsoft.com/office/drawing/2014/main" id="{CF230CB5-C7AC-27A5-54C1-263353CDDBE4}"/>
              </a:ext>
            </a:extLst>
          </p:cNvPr>
          <p:cNvCxnSpPr>
            <a:cxnSpLocks noChangeShapeType="1"/>
            <a:stCxn id="9" idx="2"/>
            <a:endCxn id="12" idx="0"/>
          </p:cNvCxnSpPr>
          <p:nvPr/>
        </p:nvCxnSpPr>
        <p:spPr bwMode="auto">
          <a:xfrm>
            <a:off x="7290685" y="3442156"/>
            <a:ext cx="95250" cy="3320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AutoShape 13">
            <a:extLst>
              <a:ext uri="{FF2B5EF4-FFF2-40B4-BE49-F238E27FC236}">
                <a16:creationId xmlns:a16="http://schemas.microsoft.com/office/drawing/2014/main" id="{AED76D8C-1D05-612B-AE24-C1D2BB48D242}"/>
              </a:ext>
            </a:extLst>
          </p:cNvPr>
          <p:cNvCxnSpPr>
            <a:cxnSpLocks noChangeShapeType="1"/>
            <a:stCxn id="8" idx="2"/>
            <a:endCxn id="7" idx="0"/>
          </p:cNvCxnSpPr>
          <p:nvPr/>
        </p:nvCxnSpPr>
        <p:spPr bwMode="auto">
          <a:xfrm>
            <a:off x="6957310" y="3729275"/>
            <a:ext cx="0" cy="65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" name="AutoShape 14">
            <a:extLst>
              <a:ext uri="{FF2B5EF4-FFF2-40B4-BE49-F238E27FC236}">
                <a16:creationId xmlns:a16="http://schemas.microsoft.com/office/drawing/2014/main" id="{DB557781-ED49-9F54-C4D2-F54CBB688255}"/>
              </a:ext>
            </a:extLst>
          </p:cNvPr>
          <p:cNvCxnSpPr>
            <a:cxnSpLocks noChangeShapeType="1"/>
            <a:stCxn id="12" idx="2"/>
            <a:endCxn id="11" idx="0"/>
          </p:cNvCxnSpPr>
          <p:nvPr/>
        </p:nvCxnSpPr>
        <p:spPr bwMode="auto">
          <a:xfrm>
            <a:off x="7385935" y="3729275"/>
            <a:ext cx="0" cy="65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7" name="Text Box 16">
            <a:extLst>
              <a:ext uri="{FF2B5EF4-FFF2-40B4-BE49-F238E27FC236}">
                <a16:creationId xmlns:a16="http://schemas.microsoft.com/office/drawing/2014/main" id="{C08FE319-7253-4514-8B87-3DD251FF0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5647" y="3148295"/>
            <a:ext cx="238125" cy="25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7" tIns="34289" rIns="68577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/>
              <a:t>e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6F1858DA-A101-D590-709C-5761F0A0C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2747" y="3787447"/>
            <a:ext cx="238125" cy="25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7" tIns="34289" rIns="68577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/>
              <a:t>p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AAA9B6E4-F07E-F3BD-F2A4-032160979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5622" y="3467870"/>
            <a:ext cx="238125" cy="25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7" tIns="34289" rIns="68577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/>
              <a:t>h</a:t>
            </a: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94657F12-2665-2AF3-D9B1-CBE371A5C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4247" y="3787447"/>
            <a:ext cx="238125" cy="25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7" tIns="34289" rIns="68577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/>
              <a:t>f</a:t>
            </a: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690E09E7-C587-2257-4760-76675055D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4247" y="3467870"/>
            <a:ext cx="238125" cy="25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7" tIns="34289" rIns="68577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/>
              <a:t>r</a:t>
            </a: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F85FF35F-B447-1AEA-5626-759626C70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8497" y="3787447"/>
            <a:ext cx="238125" cy="25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7" tIns="34289" rIns="68577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/>
              <a:t>q</a:t>
            </a: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69FFC32B-AF93-9A09-D1BE-AF5774C2A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2747" y="4074566"/>
            <a:ext cx="238125" cy="25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7" tIns="34289" rIns="68577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/>
              <a:t>q</a:t>
            </a: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867950C5-B8F8-C2C9-7318-835DAEA01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1372" y="4074566"/>
            <a:ext cx="238125" cy="25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7" tIns="34289" rIns="68577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/>
              <a:t>c</a:t>
            </a: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6BA072B3-6D97-38BF-2BE4-4889EEA5C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1870" y="4107023"/>
            <a:ext cx="476250" cy="24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7" tIns="34289" rIns="68577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25" dirty="0"/>
              <a:t>G</a:t>
            </a: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A2F25771-1B1A-1BB5-67FF-682ECE38F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1372" y="4354195"/>
            <a:ext cx="238125" cy="25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7" tIns="34289" rIns="68577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/>
              <a:t>a</a:t>
            </a:r>
          </a:p>
        </p:txBody>
      </p:sp>
      <p:cxnSp>
        <p:nvCxnSpPr>
          <p:cNvPr id="27" name="AutoShape 26">
            <a:extLst>
              <a:ext uri="{FF2B5EF4-FFF2-40B4-BE49-F238E27FC236}">
                <a16:creationId xmlns:a16="http://schemas.microsoft.com/office/drawing/2014/main" id="{30FC689A-CB49-1054-488C-82B7733EC662}"/>
              </a:ext>
            </a:extLst>
          </p:cNvPr>
          <p:cNvCxnSpPr>
            <a:cxnSpLocks noChangeShapeType="1"/>
            <a:stCxn id="17" idx="2"/>
            <a:endCxn id="19" idx="0"/>
          </p:cNvCxnSpPr>
          <p:nvPr/>
        </p:nvCxnSpPr>
        <p:spPr bwMode="auto">
          <a:xfrm flipH="1">
            <a:off x="8814685" y="3402209"/>
            <a:ext cx="200025" cy="65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" name="AutoShape 27">
            <a:extLst>
              <a:ext uri="{FF2B5EF4-FFF2-40B4-BE49-F238E27FC236}">
                <a16:creationId xmlns:a16="http://schemas.microsoft.com/office/drawing/2014/main" id="{132CACA2-203B-1178-C798-4664667E2B93}"/>
              </a:ext>
            </a:extLst>
          </p:cNvPr>
          <p:cNvCxnSpPr>
            <a:cxnSpLocks noChangeShapeType="1"/>
            <a:stCxn id="17" idx="2"/>
            <a:endCxn id="21" idx="0"/>
          </p:cNvCxnSpPr>
          <p:nvPr/>
        </p:nvCxnSpPr>
        <p:spPr bwMode="auto">
          <a:xfrm>
            <a:off x="9014710" y="3402209"/>
            <a:ext cx="228600" cy="65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28">
            <a:extLst>
              <a:ext uri="{FF2B5EF4-FFF2-40B4-BE49-F238E27FC236}">
                <a16:creationId xmlns:a16="http://schemas.microsoft.com/office/drawing/2014/main" id="{B775FB0A-9FAA-39F8-E39E-A09AAF17E675}"/>
              </a:ext>
            </a:extLst>
          </p:cNvPr>
          <p:cNvCxnSpPr>
            <a:cxnSpLocks noChangeShapeType="1"/>
            <a:stCxn id="19" idx="2"/>
            <a:endCxn id="18" idx="0"/>
          </p:cNvCxnSpPr>
          <p:nvPr/>
        </p:nvCxnSpPr>
        <p:spPr bwMode="auto">
          <a:xfrm flipH="1">
            <a:off x="8671810" y="3721784"/>
            <a:ext cx="142875" cy="656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" name="AutoShape 29">
            <a:extLst>
              <a:ext uri="{FF2B5EF4-FFF2-40B4-BE49-F238E27FC236}">
                <a16:creationId xmlns:a16="http://schemas.microsoft.com/office/drawing/2014/main" id="{BD7C46C9-9E5F-D889-E2DE-D761DF292EFD}"/>
              </a:ext>
            </a:extLst>
          </p:cNvPr>
          <p:cNvCxnSpPr>
            <a:cxnSpLocks noChangeShapeType="1"/>
            <a:stCxn id="19" idx="2"/>
            <a:endCxn id="22" idx="0"/>
          </p:cNvCxnSpPr>
          <p:nvPr/>
        </p:nvCxnSpPr>
        <p:spPr bwMode="auto">
          <a:xfrm>
            <a:off x="8814685" y="3721784"/>
            <a:ext cx="142875" cy="656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30">
            <a:extLst>
              <a:ext uri="{FF2B5EF4-FFF2-40B4-BE49-F238E27FC236}">
                <a16:creationId xmlns:a16="http://schemas.microsoft.com/office/drawing/2014/main" id="{2D951E65-962B-5115-6249-1F49CBBF8DD9}"/>
              </a:ext>
            </a:extLst>
          </p:cNvPr>
          <p:cNvCxnSpPr>
            <a:cxnSpLocks noChangeShapeType="1"/>
            <a:stCxn id="21" idx="2"/>
            <a:endCxn id="20" idx="0"/>
          </p:cNvCxnSpPr>
          <p:nvPr/>
        </p:nvCxnSpPr>
        <p:spPr bwMode="auto">
          <a:xfrm>
            <a:off x="9243310" y="3721784"/>
            <a:ext cx="0" cy="656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" name="AutoShape 31">
            <a:extLst>
              <a:ext uri="{FF2B5EF4-FFF2-40B4-BE49-F238E27FC236}">
                <a16:creationId xmlns:a16="http://schemas.microsoft.com/office/drawing/2014/main" id="{2D75A28B-9373-E329-5017-52E28BC0B133}"/>
              </a:ext>
            </a:extLst>
          </p:cNvPr>
          <p:cNvCxnSpPr>
            <a:cxnSpLocks noChangeShapeType="1"/>
            <a:stCxn id="18" idx="2"/>
            <a:endCxn id="23" idx="0"/>
          </p:cNvCxnSpPr>
          <p:nvPr/>
        </p:nvCxnSpPr>
        <p:spPr bwMode="auto">
          <a:xfrm>
            <a:off x="8671810" y="4041361"/>
            <a:ext cx="0" cy="3320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" name="AutoShape 32">
            <a:extLst>
              <a:ext uri="{FF2B5EF4-FFF2-40B4-BE49-F238E27FC236}">
                <a16:creationId xmlns:a16="http://schemas.microsoft.com/office/drawing/2014/main" id="{DACC81AA-916F-8CC3-1A8B-2879565B567C}"/>
              </a:ext>
            </a:extLst>
          </p:cNvPr>
          <p:cNvCxnSpPr>
            <a:cxnSpLocks noChangeShapeType="1"/>
            <a:stCxn id="20" idx="2"/>
            <a:endCxn id="24" idx="0"/>
          </p:cNvCxnSpPr>
          <p:nvPr/>
        </p:nvCxnSpPr>
        <p:spPr bwMode="auto">
          <a:xfrm flipH="1">
            <a:off x="9100435" y="4041361"/>
            <a:ext cx="142875" cy="3320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" name="AutoShape 33">
            <a:extLst>
              <a:ext uri="{FF2B5EF4-FFF2-40B4-BE49-F238E27FC236}">
                <a16:creationId xmlns:a16="http://schemas.microsoft.com/office/drawing/2014/main" id="{BFE7FEAA-73C7-556C-A07C-56A416FF8270}"/>
              </a:ext>
            </a:extLst>
          </p:cNvPr>
          <p:cNvCxnSpPr>
            <a:cxnSpLocks noChangeShapeType="1"/>
            <a:stCxn id="20" idx="2"/>
            <a:endCxn id="25" idx="0"/>
          </p:cNvCxnSpPr>
          <p:nvPr/>
        </p:nvCxnSpPr>
        <p:spPr bwMode="auto">
          <a:xfrm>
            <a:off x="9243310" y="4041361"/>
            <a:ext cx="166685" cy="656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" name="AutoShape 34">
            <a:extLst>
              <a:ext uri="{FF2B5EF4-FFF2-40B4-BE49-F238E27FC236}">
                <a16:creationId xmlns:a16="http://schemas.microsoft.com/office/drawing/2014/main" id="{2AD2F330-C513-8DF9-8ACF-C97CD491AE6C}"/>
              </a:ext>
            </a:extLst>
          </p:cNvPr>
          <p:cNvCxnSpPr>
            <a:cxnSpLocks noChangeShapeType="1"/>
            <a:stCxn id="24" idx="2"/>
            <a:endCxn id="26" idx="0"/>
          </p:cNvCxnSpPr>
          <p:nvPr/>
        </p:nvCxnSpPr>
        <p:spPr bwMode="auto">
          <a:xfrm>
            <a:off x="9100435" y="4328480"/>
            <a:ext cx="0" cy="2571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6" name="Text Box 35">
            <a:extLst>
              <a:ext uri="{FF2B5EF4-FFF2-40B4-BE49-F238E27FC236}">
                <a16:creationId xmlns:a16="http://schemas.microsoft.com/office/drawing/2014/main" id="{331B727D-426B-7F2C-3901-97DF68426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9122" y="3442904"/>
            <a:ext cx="238125" cy="25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7" tIns="34289" rIns="68577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/>
              <a:t>q</a:t>
            </a:r>
          </a:p>
        </p:txBody>
      </p:sp>
      <p:cxnSp>
        <p:nvCxnSpPr>
          <p:cNvPr id="37" name="AutoShape 36">
            <a:extLst>
              <a:ext uri="{FF2B5EF4-FFF2-40B4-BE49-F238E27FC236}">
                <a16:creationId xmlns:a16="http://schemas.microsoft.com/office/drawing/2014/main" id="{1B65CA1E-2376-FE35-A4D3-11EFF68D2DCC}"/>
              </a:ext>
            </a:extLst>
          </p:cNvPr>
          <p:cNvCxnSpPr>
            <a:cxnSpLocks noChangeShapeType="1"/>
            <a:stCxn id="10" idx="2"/>
            <a:endCxn id="36" idx="0"/>
          </p:cNvCxnSpPr>
          <p:nvPr/>
        </p:nvCxnSpPr>
        <p:spPr bwMode="auto">
          <a:xfrm>
            <a:off x="10148185" y="3402209"/>
            <a:ext cx="0" cy="4069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Text Box 38">
            <a:extLst>
              <a:ext uri="{FF2B5EF4-FFF2-40B4-BE49-F238E27FC236}">
                <a16:creationId xmlns:a16="http://schemas.microsoft.com/office/drawing/2014/main" id="{3C73B04F-A4D1-AB84-4960-8D2B99FFE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0747" y="3467870"/>
            <a:ext cx="238125" cy="25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7" tIns="34289" rIns="68577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/>
              <a:t>e</a:t>
            </a:r>
          </a:p>
        </p:txBody>
      </p:sp>
      <p:sp>
        <p:nvSpPr>
          <p:cNvPr id="39" name="Text Box 39">
            <a:extLst>
              <a:ext uri="{FF2B5EF4-FFF2-40B4-BE49-F238E27FC236}">
                <a16:creationId xmlns:a16="http://schemas.microsoft.com/office/drawing/2014/main" id="{A976C4D4-A892-A4EA-4AA4-3A54C429B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9747" y="4107023"/>
            <a:ext cx="238125" cy="25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7" tIns="34289" rIns="68577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/>
              <a:t>p</a:t>
            </a:r>
          </a:p>
        </p:txBody>
      </p:sp>
      <p:sp>
        <p:nvSpPr>
          <p:cNvPr id="40" name="Text Box 40">
            <a:extLst>
              <a:ext uri="{FF2B5EF4-FFF2-40B4-BE49-F238E27FC236}">
                <a16:creationId xmlns:a16="http://schemas.microsoft.com/office/drawing/2014/main" id="{4EAD218E-C3ED-E714-33F8-CC8BE11FA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2622" y="3787447"/>
            <a:ext cx="238125" cy="25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7" tIns="34289" rIns="68577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/>
              <a:t>h</a:t>
            </a:r>
          </a:p>
        </p:txBody>
      </p:sp>
      <p:sp>
        <p:nvSpPr>
          <p:cNvPr id="41" name="Text Box 41">
            <a:extLst>
              <a:ext uri="{FF2B5EF4-FFF2-40B4-BE49-F238E27FC236}">
                <a16:creationId xmlns:a16="http://schemas.microsoft.com/office/drawing/2014/main" id="{BECB4BCE-CB52-CABA-9809-785DDCF01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247" y="4107023"/>
            <a:ext cx="238125" cy="25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7" tIns="34289" rIns="68577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/>
              <a:t>f</a:t>
            </a:r>
          </a:p>
        </p:txBody>
      </p:sp>
      <p:sp>
        <p:nvSpPr>
          <p:cNvPr id="42" name="Text Box 42">
            <a:extLst>
              <a:ext uri="{FF2B5EF4-FFF2-40B4-BE49-F238E27FC236}">
                <a16:creationId xmlns:a16="http://schemas.microsoft.com/office/drawing/2014/main" id="{26E8209F-E04C-179F-33DB-AD5922CF6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247" y="3787447"/>
            <a:ext cx="238125" cy="25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7" tIns="34289" rIns="68577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/>
              <a:t>r</a:t>
            </a:r>
          </a:p>
        </p:txBody>
      </p:sp>
      <p:sp>
        <p:nvSpPr>
          <p:cNvPr id="43" name="Text Box 43">
            <a:extLst>
              <a:ext uri="{FF2B5EF4-FFF2-40B4-BE49-F238E27FC236}">
                <a16:creationId xmlns:a16="http://schemas.microsoft.com/office/drawing/2014/main" id="{F7FCC0CC-DC20-C269-C669-8C14BBCAF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5497" y="4107023"/>
            <a:ext cx="238125" cy="25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7" tIns="34289" rIns="68577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/>
              <a:t>q</a:t>
            </a:r>
          </a:p>
        </p:txBody>
      </p:sp>
      <p:sp>
        <p:nvSpPr>
          <p:cNvPr id="44" name="Text Box 44">
            <a:extLst>
              <a:ext uri="{FF2B5EF4-FFF2-40B4-BE49-F238E27FC236}">
                <a16:creationId xmlns:a16="http://schemas.microsoft.com/office/drawing/2014/main" id="{4F921094-7C28-5782-7DD4-61D763EDA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9747" y="4394141"/>
            <a:ext cx="238125" cy="25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7" tIns="34289" rIns="68577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/>
              <a:t>q</a:t>
            </a:r>
          </a:p>
        </p:txBody>
      </p:sp>
      <p:sp>
        <p:nvSpPr>
          <p:cNvPr id="45" name="Text Box 45">
            <a:extLst>
              <a:ext uri="{FF2B5EF4-FFF2-40B4-BE49-F238E27FC236}">
                <a16:creationId xmlns:a16="http://schemas.microsoft.com/office/drawing/2014/main" id="{703D88B1-B39D-5A34-13A8-B8C0FC76F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8372" y="4394141"/>
            <a:ext cx="238125" cy="25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7" tIns="34289" rIns="68577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/>
              <a:t>c</a:t>
            </a:r>
          </a:p>
        </p:txBody>
      </p:sp>
      <p:sp>
        <p:nvSpPr>
          <p:cNvPr id="46" name="Text Box 46">
            <a:extLst>
              <a:ext uri="{FF2B5EF4-FFF2-40B4-BE49-F238E27FC236}">
                <a16:creationId xmlns:a16="http://schemas.microsoft.com/office/drawing/2014/main" id="{85FAF591-C185-953F-D435-77E1F0553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8870" y="4426598"/>
            <a:ext cx="476250" cy="25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7" tIns="34289" rIns="68577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rgbClr val="CC0000"/>
                </a:solidFill>
              </a:rPr>
              <a:t>G</a:t>
            </a:r>
          </a:p>
        </p:txBody>
      </p:sp>
      <p:sp>
        <p:nvSpPr>
          <p:cNvPr id="47" name="Text Box 47">
            <a:extLst>
              <a:ext uri="{FF2B5EF4-FFF2-40B4-BE49-F238E27FC236}">
                <a16:creationId xmlns:a16="http://schemas.microsoft.com/office/drawing/2014/main" id="{E1CC3446-7405-C9B4-55FC-02BCA6263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8372" y="4673771"/>
            <a:ext cx="238125" cy="25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7" tIns="34289" rIns="68577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/>
              <a:t>a</a:t>
            </a:r>
          </a:p>
        </p:txBody>
      </p:sp>
      <p:cxnSp>
        <p:nvCxnSpPr>
          <p:cNvPr id="48" name="AutoShape 48">
            <a:extLst>
              <a:ext uri="{FF2B5EF4-FFF2-40B4-BE49-F238E27FC236}">
                <a16:creationId xmlns:a16="http://schemas.microsoft.com/office/drawing/2014/main" id="{9D200891-75DE-9EC9-8545-23AD5563F155}"/>
              </a:ext>
            </a:extLst>
          </p:cNvPr>
          <p:cNvCxnSpPr>
            <a:cxnSpLocks noChangeShapeType="1"/>
            <a:stCxn id="38" idx="2"/>
            <a:endCxn id="40" idx="0"/>
          </p:cNvCxnSpPr>
          <p:nvPr/>
        </p:nvCxnSpPr>
        <p:spPr bwMode="auto">
          <a:xfrm flipH="1">
            <a:off x="7671685" y="3721784"/>
            <a:ext cx="238125" cy="656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49">
            <a:extLst>
              <a:ext uri="{FF2B5EF4-FFF2-40B4-BE49-F238E27FC236}">
                <a16:creationId xmlns:a16="http://schemas.microsoft.com/office/drawing/2014/main" id="{37585338-5B8C-B658-CFA4-4E8947E238D6}"/>
              </a:ext>
            </a:extLst>
          </p:cNvPr>
          <p:cNvCxnSpPr>
            <a:cxnSpLocks noChangeShapeType="1"/>
            <a:stCxn id="38" idx="2"/>
            <a:endCxn id="42" idx="0"/>
          </p:cNvCxnSpPr>
          <p:nvPr/>
        </p:nvCxnSpPr>
        <p:spPr bwMode="auto">
          <a:xfrm>
            <a:off x="7909810" y="3721784"/>
            <a:ext cx="190500" cy="656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0">
            <a:extLst>
              <a:ext uri="{FF2B5EF4-FFF2-40B4-BE49-F238E27FC236}">
                <a16:creationId xmlns:a16="http://schemas.microsoft.com/office/drawing/2014/main" id="{D228C08A-119A-E174-48E2-342C2914C93A}"/>
              </a:ext>
            </a:extLst>
          </p:cNvPr>
          <p:cNvCxnSpPr>
            <a:cxnSpLocks noChangeShapeType="1"/>
            <a:stCxn id="40" idx="2"/>
            <a:endCxn id="39" idx="0"/>
          </p:cNvCxnSpPr>
          <p:nvPr/>
        </p:nvCxnSpPr>
        <p:spPr bwMode="auto">
          <a:xfrm flipH="1">
            <a:off x="7528810" y="4041361"/>
            <a:ext cx="142875" cy="656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1">
            <a:extLst>
              <a:ext uri="{FF2B5EF4-FFF2-40B4-BE49-F238E27FC236}">
                <a16:creationId xmlns:a16="http://schemas.microsoft.com/office/drawing/2014/main" id="{F1B55995-DE5D-F5D5-E5E1-60903B8D3BA5}"/>
              </a:ext>
            </a:extLst>
          </p:cNvPr>
          <p:cNvCxnSpPr>
            <a:cxnSpLocks noChangeShapeType="1"/>
            <a:stCxn id="40" idx="2"/>
            <a:endCxn id="43" idx="0"/>
          </p:cNvCxnSpPr>
          <p:nvPr/>
        </p:nvCxnSpPr>
        <p:spPr bwMode="auto">
          <a:xfrm>
            <a:off x="7671685" y="4041361"/>
            <a:ext cx="142875" cy="656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AutoShape 52">
            <a:extLst>
              <a:ext uri="{FF2B5EF4-FFF2-40B4-BE49-F238E27FC236}">
                <a16:creationId xmlns:a16="http://schemas.microsoft.com/office/drawing/2014/main" id="{C8EE0890-F06F-8B55-63CD-7BDFBDF55A86}"/>
              </a:ext>
            </a:extLst>
          </p:cNvPr>
          <p:cNvCxnSpPr>
            <a:cxnSpLocks noChangeShapeType="1"/>
            <a:stCxn id="42" idx="2"/>
            <a:endCxn id="41" idx="0"/>
          </p:cNvCxnSpPr>
          <p:nvPr/>
        </p:nvCxnSpPr>
        <p:spPr bwMode="auto">
          <a:xfrm>
            <a:off x="8100310" y="4041361"/>
            <a:ext cx="0" cy="656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" name="AutoShape 53">
            <a:extLst>
              <a:ext uri="{FF2B5EF4-FFF2-40B4-BE49-F238E27FC236}">
                <a16:creationId xmlns:a16="http://schemas.microsoft.com/office/drawing/2014/main" id="{19B12913-7BB9-EF7D-27A5-2878EDD39EE0}"/>
              </a:ext>
            </a:extLst>
          </p:cNvPr>
          <p:cNvCxnSpPr>
            <a:cxnSpLocks noChangeShapeType="1"/>
            <a:stCxn id="39" idx="2"/>
            <a:endCxn id="44" idx="0"/>
          </p:cNvCxnSpPr>
          <p:nvPr/>
        </p:nvCxnSpPr>
        <p:spPr bwMode="auto">
          <a:xfrm>
            <a:off x="7528810" y="4360937"/>
            <a:ext cx="0" cy="3320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" name="AutoShape 54">
            <a:extLst>
              <a:ext uri="{FF2B5EF4-FFF2-40B4-BE49-F238E27FC236}">
                <a16:creationId xmlns:a16="http://schemas.microsoft.com/office/drawing/2014/main" id="{683C4553-DAF2-8A63-4BC1-E96B14B202D3}"/>
              </a:ext>
            </a:extLst>
          </p:cNvPr>
          <p:cNvCxnSpPr>
            <a:cxnSpLocks noChangeShapeType="1"/>
            <a:stCxn id="41" idx="2"/>
            <a:endCxn id="45" idx="0"/>
          </p:cNvCxnSpPr>
          <p:nvPr/>
        </p:nvCxnSpPr>
        <p:spPr bwMode="auto">
          <a:xfrm flipH="1">
            <a:off x="7957435" y="4360937"/>
            <a:ext cx="142875" cy="3320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" name="AutoShape 55">
            <a:extLst>
              <a:ext uri="{FF2B5EF4-FFF2-40B4-BE49-F238E27FC236}">
                <a16:creationId xmlns:a16="http://schemas.microsoft.com/office/drawing/2014/main" id="{74D179EB-AD52-2B26-B22C-7F77416D7B80}"/>
              </a:ext>
            </a:extLst>
          </p:cNvPr>
          <p:cNvCxnSpPr>
            <a:cxnSpLocks noChangeShapeType="1"/>
            <a:stCxn id="41" idx="2"/>
            <a:endCxn id="46" idx="0"/>
          </p:cNvCxnSpPr>
          <p:nvPr/>
        </p:nvCxnSpPr>
        <p:spPr bwMode="auto">
          <a:xfrm>
            <a:off x="8100310" y="4360937"/>
            <a:ext cx="166685" cy="65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" name="AutoShape 56">
            <a:extLst>
              <a:ext uri="{FF2B5EF4-FFF2-40B4-BE49-F238E27FC236}">
                <a16:creationId xmlns:a16="http://schemas.microsoft.com/office/drawing/2014/main" id="{E5BC68B5-BB28-046E-6B8C-3DF94C544E33}"/>
              </a:ext>
            </a:extLst>
          </p:cNvPr>
          <p:cNvCxnSpPr>
            <a:cxnSpLocks noChangeShapeType="1"/>
            <a:stCxn id="45" idx="2"/>
            <a:endCxn id="47" idx="0"/>
          </p:cNvCxnSpPr>
          <p:nvPr/>
        </p:nvCxnSpPr>
        <p:spPr bwMode="auto">
          <a:xfrm>
            <a:off x="7957435" y="4648055"/>
            <a:ext cx="0" cy="2571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7" name="AutoShape 57">
            <a:extLst>
              <a:ext uri="{FF2B5EF4-FFF2-40B4-BE49-F238E27FC236}">
                <a16:creationId xmlns:a16="http://schemas.microsoft.com/office/drawing/2014/main" id="{962F9728-5EC4-4471-CD40-EFE3816C40A4}"/>
              </a:ext>
            </a:extLst>
          </p:cNvPr>
          <p:cNvCxnSpPr>
            <a:cxnSpLocks noChangeShapeType="1"/>
            <a:stCxn id="9" idx="2"/>
            <a:endCxn id="38" idx="0"/>
          </p:cNvCxnSpPr>
          <p:nvPr/>
        </p:nvCxnSpPr>
        <p:spPr bwMode="auto">
          <a:xfrm>
            <a:off x="7290685" y="3442156"/>
            <a:ext cx="619125" cy="2571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" name="AutoShape 58">
            <a:extLst>
              <a:ext uri="{FF2B5EF4-FFF2-40B4-BE49-F238E27FC236}">
                <a16:creationId xmlns:a16="http://schemas.microsoft.com/office/drawing/2014/main" id="{2A129F44-4062-A27E-E0AB-77D9796D24C5}"/>
              </a:ext>
            </a:extLst>
          </p:cNvPr>
          <p:cNvCxnSpPr>
            <a:cxnSpLocks noChangeShapeType="1"/>
            <a:stCxn id="6" idx="2"/>
            <a:endCxn id="9" idx="0"/>
          </p:cNvCxnSpPr>
          <p:nvPr/>
        </p:nvCxnSpPr>
        <p:spPr bwMode="auto">
          <a:xfrm flipH="1">
            <a:off x="7290685" y="3074710"/>
            <a:ext cx="1524000" cy="11353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" name="AutoShape 59">
            <a:extLst>
              <a:ext uri="{FF2B5EF4-FFF2-40B4-BE49-F238E27FC236}">
                <a16:creationId xmlns:a16="http://schemas.microsoft.com/office/drawing/2014/main" id="{3A462660-0DC1-ABED-399C-8CB68C9567A3}"/>
              </a:ext>
            </a:extLst>
          </p:cNvPr>
          <p:cNvCxnSpPr>
            <a:cxnSpLocks noChangeShapeType="1"/>
            <a:stCxn id="6" idx="2"/>
            <a:endCxn id="17" idx="0"/>
          </p:cNvCxnSpPr>
          <p:nvPr/>
        </p:nvCxnSpPr>
        <p:spPr bwMode="auto">
          <a:xfrm>
            <a:off x="8814685" y="3074710"/>
            <a:ext cx="200025" cy="7358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" name="AutoShape 60">
            <a:extLst>
              <a:ext uri="{FF2B5EF4-FFF2-40B4-BE49-F238E27FC236}">
                <a16:creationId xmlns:a16="http://schemas.microsoft.com/office/drawing/2014/main" id="{6B54A5DF-ACDF-C3C8-4FF5-3B3A5A001682}"/>
              </a:ext>
            </a:extLst>
          </p:cNvPr>
          <p:cNvCxnSpPr>
            <a:cxnSpLocks noChangeShapeType="1"/>
            <a:stCxn id="6" idx="2"/>
            <a:endCxn id="10" idx="0"/>
          </p:cNvCxnSpPr>
          <p:nvPr/>
        </p:nvCxnSpPr>
        <p:spPr bwMode="auto">
          <a:xfrm>
            <a:off x="8814685" y="3074710"/>
            <a:ext cx="1333500" cy="7358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61" name="Group 62">
            <a:extLst>
              <a:ext uri="{FF2B5EF4-FFF2-40B4-BE49-F238E27FC236}">
                <a16:creationId xmlns:a16="http://schemas.microsoft.com/office/drawing/2014/main" id="{2C6E95FC-DD68-C479-416A-99E5A41221A4}"/>
              </a:ext>
            </a:extLst>
          </p:cNvPr>
          <p:cNvGrpSpPr>
            <a:grpSpLocks/>
          </p:cNvGrpSpPr>
          <p:nvPr/>
        </p:nvGrpSpPr>
        <p:grpSpPr bwMode="auto">
          <a:xfrm>
            <a:off x="2091223" y="3155951"/>
            <a:ext cx="2403872" cy="1326356"/>
            <a:chOff x="336" y="576"/>
            <a:chExt cx="4848" cy="2784"/>
          </a:xfrm>
        </p:grpSpPr>
        <p:sp>
          <p:nvSpPr>
            <p:cNvPr id="62" name="AutoShape 63">
              <a:extLst>
                <a:ext uri="{FF2B5EF4-FFF2-40B4-BE49-F238E27FC236}">
                  <a16:creationId xmlns:a16="http://schemas.microsoft.com/office/drawing/2014/main" id="{925D5269-6355-56F6-64B7-71B723A8C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208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/>
                <a:t>S</a:t>
              </a:r>
            </a:p>
          </p:txBody>
        </p:sp>
        <p:sp>
          <p:nvSpPr>
            <p:cNvPr id="63" name="AutoShape 64">
              <a:extLst>
                <a:ext uri="{FF2B5EF4-FFF2-40B4-BE49-F238E27FC236}">
                  <a16:creationId xmlns:a16="http://schemas.microsoft.com/office/drawing/2014/main" id="{E947ED25-EFBD-4390-E0C0-40664702B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57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 dirty="0"/>
                <a:t>G</a:t>
              </a:r>
            </a:p>
          </p:txBody>
        </p:sp>
        <p:sp>
          <p:nvSpPr>
            <p:cNvPr id="64" name="AutoShape 65">
              <a:extLst>
                <a:ext uri="{FF2B5EF4-FFF2-40B4-BE49-F238E27FC236}">
                  <a16:creationId xmlns:a16="http://schemas.microsoft.com/office/drawing/2014/main" id="{ADA7B642-3A91-A52A-B748-C0D80FA85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77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125" i="1" dirty="0"/>
                <a:t>d</a:t>
              </a:r>
            </a:p>
          </p:txBody>
        </p:sp>
        <p:sp>
          <p:nvSpPr>
            <p:cNvPr id="65" name="AutoShape 66">
              <a:extLst>
                <a:ext uri="{FF2B5EF4-FFF2-40B4-BE49-F238E27FC236}">
                  <a16:creationId xmlns:a16="http://schemas.microsoft.com/office/drawing/2014/main" id="{5BBFF07D-37EB-5473-B8E0-97BC982AE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05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125" i="1" dirty="0"/>
                <a:t>b</a:t>
              </a:r>
            </a:p>
          </p:txBody>
        </p:sp>
        <p:sp>
          <p:nvSpPr>
            <p:cNvPr id="66" name="AutoShape 67">
              <a:extLst>
                <a:ext uri="{FF2B5EF4-FFF2-40B4-BE49-F238E27FC236}">
                  <a16:creationId xmlns:a16="http://schemas.microsoft.com/office/drawing/2014/main" id="{338E2D05-9265-D748-7C02-D8E0053FC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73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125" i="1" dirty="0"/>
                <a:t>p</a:t>
              </a:r>
            </a:p>
          </p:txBody>
        </p:sp>
        <p:sp>
          <p:nvSpPr>
            <p:cNvPr id="67" name="AutoShape 68">
              <a:extLst>
                <a:ext uri="{FF2B5EF4-FFF2-40B4-BE49-F238E27FC236}">
                  <a16:creationId xmlns:a16="http://schemas.microsoft.com/office/drawing/2014/main" id="{32C52F4A-D70F-DB51-9A93-AFE54D528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880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125" i="1" dirty="0"/>
                <a:t>q</a:t>
              </a:r>
            </a:p>
          </p:txBody>
        </p:sp>
        <p:sp>
          <p:nvSpPr>
            <p:cNvPr id="68" name="AutoShape 69">
              <a:extLst>
                <a:ext uri="{FF2B5EF4-FFF2-40B4-BE49-F238E27FC236}">
                  <a16:creationId xmlns:a16="http://schemas.microsoft.com/office/drawing/2014/main" id="{9F8F41CE-A76F-7EC6-2FE7-629352B34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008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125" i="1" dirty="0"/>
                <a:t>c</a:t>
              </a:r>
            </a:p>
          </p:txBody>
        </p:sp>
        <p:sp>
          <p:nvSpPr>
            <p:cNvPr id="69" name="AutoShape 70">
              <a:extLst>
                <a:ext uri="{FF2B5EF4-FFF2-40B4-BE49-F238E27FC236}">
                  <a16:creationId xmlns:a16="http://schemas.microsoft.com/office/drawing/2014/main" id="{10C8FEBE-6462-BFA7-74C6-0EC247F86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125" i="1" dirty="0"/>
                <a:t>e</a:t>
              </a:r>
            </a:p>
          </p:txBody>
        </p:sp>
        <p:sp>
          <p:nvSpPr>
            <p:cNvPr id="70" name="AutoShape 71">
              <a:extLst>
                <a:ext uri="{FF2B5EF4-FFF2-40B4-BE49-F238E27FC236}">
                  <a16:creationId xmlns:a16="http://schemas.microsoft.com/office/drawing/2014/main" id="{92407F89-9198-F097-92ED-D6FA90799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25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125" i="1" dirty="0"/>
                <a:t>h</a:t>
              </a:r>
            </a:p>
          </p:txBody>
        </p:sp>
        <p:sp>
          <p:nvSpPr>
            <p:cNvPr id="71" name="AutoShape 72">
              <a:extLst>
                <a:ext uri="{FF2B5EF4-FFF2-40B4-BE49-F238E27FC236}">
                  <a16:creationId xmlns:a16="http://schemas.microsoft.com/office/drawing/2014/main" id="{0B179E28-BC49-1725-9734-34BB94CD9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624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125" i="1" dirty="0"/>
                <a:t>a</a:t>
              </a:r>
            </a:p>
          </p:txBody>
        </p:sp>
        <p:sp>
          <p:nvSpPr>
            <p:cNvPr id="72" name="AutoShape 73">
              <a:extLst>
                <a:ext uri="{FF2B5EF4-FFF2-40B4-BE49-F238E27FC236}">
                  <a16:creationId xmlns:a16="http://schemas.microsoft.com/office/drawing/2014/main" id="{E3D0B0E1-0D87-DB26-836F-DB5F0F059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872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125" i="1" dirty="0"/>
                <a:t>f</a:t>
              </a:r>
            </a:p>
          </p:txBody>
        </p:sp>
        <p:sp>
          <p:nvSpPr>
            <p:cNvPr id="73" name="AutoShape 74">
              <a:extLst>
                <a:ext uri="{FF2B5EF4-FFF2-40B4-BE49-F238E27FC236}">
                  <a16:creationId xmlns:a16="http://schemas.microsoft.com/office/drawing/2014/main" id="{CFD1F327-ACD0-2EF0-8EB8-731031545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73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125" i="1" dirty="0"/>
                <a:t>r</a:t>
              </a:r>
            </a:p>
          </p:txBody>
        </p:sp>
        <p:cxnSp>
          <p:nvCxnSpPr>
            <p:cNvPr id="74" name="AutoShape 75">
              <a:extLst>
                <a:ext uri="{FF2B5EF4-FFF2-40B4-BE49-F238E27FC236}">
                  <a16:creationId xmlns:a16="http://schemas.microsoft.com/office/drawing/2014/main" id="{50737439-1F80-1EFC-25A5-2D61B1374104}"/>
                </a:ext>
              </a:extLst>
            </p:cNvPr>
            <p:cNvCxnSpPr>
              <a:cxnSpLocks noChangeShapeType="1"/>
              <a:stCxn id="62" idx="5"/>
              <a:endCxn id="66" idx="2"/>
            </p:cNvCxnSpPr>
            <p:nvPr/>
          </p:nvCxnSpPr>
          <p:spPr bwMode="auto">
            <a:xfrm>
              <a:off x="746" y="2618"/>
              <a:ext cx="454" cy="35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5" name="AutoShape 76">
              <a:extLst>
                <a:ext uri="{FF2B5EF4-FFF2-40B4-BE49-F238E27FC236}">
                  <a16:creationId xmlns:a16="http://schemas.microsoft.com/office/drawing/2014/main" id="{12F24502-BC8C-A662-C331-0A90A83AADE0}"/>
                </a:ext>
              </a:extLst>
            </p:cNvPr>
            <p:cNvCxnSpPr>
              <a:cxnSpLocks noChangeShapeType="1"/>
              <a:stCxn id="66" idx="5"/>
              <a:endCxn id="67" idx="2"/>
            </p:cNvCxnSpPr>
            <p:nvPr/>
          </p:nvCxnSpPr>
          <p:spPr bwMode="auto">
            <a:xfrm flipV="1">
              <a:off x="1610" y="3120"/>
              <a:ext cx="742" cy="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6" name="AutoShape 77">
              <a:extLst>
                <a:ext uri="{FF2B5EF4-FFF2-40B4-BE49-F238E27FC236}">
                  <a16:creationId xmlns:a16="http://schemas.microsoft.com/office/drawing/2014/main" id="{6D428567-7C44-4258-A33E-231F577F141F}"/>
                </a:ext>
              </a:extLst>
            </p:cNvPr>
            <p:cNvCxnSpPr>
              <a:cxnSpLocks noChangeShapeType="1"/>
              <a:stCxn id="70" idx="3"/>
              <a:endCxn id="67" idx="7"/>
            </p:cNvCxnSpPr>
            <p:nvPr/>
          </p:nvCxnSpPr>
          <p:spPr bwMode="auto">
            <a:xfrm flipH="1">
              <a:off x="2762" y="2666"/>
              <a:ext cx="476" cy="2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7" name="AutoShape 78">
              <a:extLst>
                <a:ext uri="{FF2B5EF4-FFF2-40B4-BE49-F238E27FC236}">
                  <a16:creationId xmlns:a16="http://schemas.microsoft.com/office/drawing/2014/main" id="{3F7EF385-B095-D198-E7B0-E51BC87A204F}"/>
                </a:ext>
              </a:extLst>
            </p:cNvPr>
            <p:cNvCxnSpPr>
              <a:cxnSpLocks noChangeShapeType="1"/>
              <a:stCxn id="70" idx="2"/>
              <a:endCxn id="66" idx="6"/>
            </p:cNvCxnSpPr>
            <p:nvPr/>
          </p:nvCxnSpPr>
          <p:spPr bwMode="auto">
            <a:xfrm flipH="1">
              <a:off x="1680" y="2496"/>
              <a:ext cx="1488" cy="4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8" name="AutoShape 79">
              <a:extLst>
                <a:ext uri="{FF2B5EF4-FFF2-40B4-BE49-F238E27FC236}">
                  <a16:creationId xmlns:a16="http://schemas.microsoft.com/office/drawing/2014/main" id="{89CB9D3F-E389-E047-72DC-4873A339F6E1}"/>
                </a:ext>
              </a:extLst>
            </p:cNvPr>
            <p:cNvCxnSpPr>
              <a:cxnSpLocks noChangeShapeType="1"/>
              <a:stCxn id="69" idx="4"/>
              <a:endCxn id="70" idx="7"/>
            </p:cNvCxnSpPr>
            <p:nvPr/>
          </p:nvCxnSpPr>
          <p:spPr bwMode="auto">
            <a:xfrm flipH="1">
              <a:off x="3578" y="2064"/>
              <a:ext cx="214" cy="2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9" name="AutoShape 80">
              <a:extLst>
                <a:ext uri="{FF2B5EF4-FFF2-40B4-BE49-F238E27FC236}">
                  <a16:creationId xmlns:a16="http://schemas.microsoft.com/office/drawing/2014/main" id="{051B1AE7-C2A5-9E6D-0E0E-310657D2A436}"/>
                </a:ext>
              </a:extLst>
            </p:cNvPr>
            <p:cNvCxnSpPr>
              <a:cxnSpLocks noChangeShapeType="1"/>
              <a:stCxn id="69" idx="5"/>
              <a:endCxn id="73" idx="1"/>
            </p:cNvCxnSpPr>
            <p:nvPr/>
          </p:nvCxnSpPr>
          <p:spPr bwMode="auto">
            <a:xfrm>
              <a:off x="3962" y="1994"/>
              <a:ext cx="476" cy="812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80" name="AutoShape 81">
              <a:extLst>
                <a:ext uri="{FF2B5EF4-FFF2-40B4-BE49-F238E27FC236}">
                  <a16:creationId xmlns:a16="http://schemas.microsoft.com/office/drawing/2014/main" id="{1FEC3B2C-BAAA-98A0-4BC0-189F8F4A6859}"/>
                </a:ext>
              </a:extLst>
            </p:cNvPr>
            <p:cNvCxnSpPr>
              <a:cxnSpLocks noChangeShapeType="1"/>
              <a:stCxn id="73" idx="0"/>
              <a:endCxn id="72" idx="4"/>
            </p:cNvCxnSpPr>
            <p:nvPr/>
          </p:nvCxnSpPr>
          <p:spPr bwMode="auto">
            <a:xfrm flipV="1">
              <a:off x="4608" y="2352"/>
              <a:ext cx="192" cy="384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81" name="AutoShape 82">
              <a:extLst>
                <a:ext uri="{FF2B5EF4-FFF2-40B4-BE49-F238E27FC236}">
                  <a16:creationId xmlns:a16="http://schemas.microsoft.com/office/drawing/2014/main" id="{10E65740-3389-F2DF-23B1-91851E0626CC}"/>
                </a:ext>
              </a:extLst>
            </p:cNvPr>
            <p:cNvCxnSpPr>
              <a:cxnSpLocks noChangeShapeType="1"/>
              <a:stCxn id="72" idx="0"/>
              <a:endCxn id="63" idx="4"/>
            </p:cNvCxnSpPr>
            <p:nvPr/>
          </p:nvCxnSpPr>
          <p:spPr bwMode="auto">
            <a:xfrm flipV="1">
              <a:off x="4800" y="1056"/>
              <a:ext cx="144" cy="816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82" name="AutoShape 83">
              <a:extLst>
                <a:ext uri="{FF2B5EF4-FFF2-40B4-BE49-F238E27FC236}">
                  <a16:creationId xmlns:a16="http://schemas.microsoft.com/office/drawing/2014/main" id="{DA55316F-8B24-63C9-591B-FC86CD762F56}"/>
                </a:ext>
              </a:extLst>
            </p:cNvPr>
            <p:cNvCxnSpPr>
              <a:cxnSpLocks noChangeShapeType="1"/>
              <a:stCxn id="62" idx="7"/>
            </p:cNvCxnSpPr>
            <p:nvPr/>
          </p:nvCxnSpPr>
          <p:spPr bwMode="auto">
            <a:xfrm flipV="1">
              <a:off x="746" y="2016"/>
              <a:ext cx="982" cy="262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83" name="AutoShape 84">
              <a:extLst>
                <a:ext uri="{FF2B5EF4-FFF2-40B4-BE49-F238E27FC236}">
                  <a16:creationId xmlns:a16="http://schemas.microsoft.com/office/drawing/2014/main" id="{5B85BA65-AFAC-9AA4-9D5C-655087CD9BFD}"/>
                </a:ext>
              </a:extLst>
            </p:cNvPr>
            <p:cNvCxnSpPr>
              <a:cxnSpLocks noChangeShapeType="1"/>
              <a:stCxn id="64" idx="1"/>
              <a:endCxn id="65" idx="5"/>
            </p:cNvCxnSpPr>
            <p:nvPr/>
          </p:nvCxnSpPr>
          <p:spPr bwMode="auto">
            <a:xfrm flipH="1" flipV="1">
              <a:off x="1130" y="1466"/>
              <a:ext cx="668" cy="3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4" name="AutoShape 85">
              <a:extLst>
                <a:ext uri="{FF2B5EF4-FFF2-40B4-BE49-F238E27FC236}">
                  <a16:creationId xmlns:a16="http://schemas.microsoft.com/office/drawing/2014/main" id="{FED592E7-184B-5C39-2A45-514F4AE6AA36}"/>
                </a:ext>
              </a:extLst>
            </p:cNvPr>
            <p:cNvCxnSpPr>
              <a:cxnSpLocks noChangeShapeType="1"/>
              <a:endCxn id="71" idx="2"/>
            </p:cNvCxnSpPr>
            <p:nvPr/>
          </p:nvCxnSpPr>
          <p:spPr bwMode="auto">
            <a:xfrm flipV="1">
              <a:off x="1152" y="864"/>
              <a:ext cx="432" cy="2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5" name="AutoShape 86">
              <a:extLst>
                <a:ext uri="{FF2B5EF4-FFF2-40B4-BE49-F238E27FC236}">
                  <a16:creationId xmlns:a16="http://schemas.microsoft.com/office/drawing/2014/main" id="{2967C339-6790-57E1-495A-88C0CBF8D255}"/>
                </a:ext>
              </a:extLst>
            </p:cNvPr>
            <p:cNvCxnSpPr>
              <a:cxnSpLocks noChangeShapeType="1"/>
              <a:stCxn id="68" idx="2"/>
              <a:endCxn id="71" idx="6"/>
            </p:cNvCxnSpPr>
            <p:nvPr/>
          </p:nvCxnSpPr>
          <p:spPr bwMode="auto">
            <a:xfrm flipH="1" flipV="1">
              <a:off x="2064" y="864"/>
              <a:ext cx="816" cy="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6" name="AutoShape 87">
              <a:extLst>
                <a:ext uri="{FF2B5EF4-FFF2-40B4-BE49-F238E27FC236}">
                  <a16:creationId xmlns:a16="http://schemas.microsoft.com/office/drawing/2014/main" id="{8061E328-FC90-D02F-41DA-0FE5A9C2485B}"/>
                </a:ext>
              </a:extLst>
            </p:cNvPr>
            <p:cNvCxnSpPr>
              <a:cxnSpLocks noChangeShapeType="1"/>
              <a:stCxn id="64" idx="7"/>
              <a:endCxn id="68" idx="3"/>
            </p:cNvCxnSpPr>
            <p:nvPr/>
          </p:nvCxnSpPr>
          <p:spPr bwMode="auto">
            <a:xfrm flipV="1">
              <a:off x="2138" y="1418"/>
              <a:ext cx="812" cy="4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7" name="AutoShape 88">
              <a:extLst>
                <a:ext uri="{FF2B5EF4-FFF2-40B4-BE49-F238E27FC236}">
                  <a16:creationId xmlns:a16="http://schemas.microsoft.com/office/drawing/2014/main" id="{3556825B-B0A6-34C4-A56B-9608E14460C3}"/>
                </a:ext>
              </a:extLst>
            </p:cNvPr>
            <p:cNvCxnSpPr>
              <a:cxnSpLocks noChangeShapeType="1"/>
              <a:stCxn id="64" idx="6"/>
              <a:endCxn id="69" idx="2"/>
            </p:cNvCxnSpPr>
            <p:nvPr/>
          </p:nvCxnSpPr>
          <p:spPr bwMode="auto">
            <a:xfrm flipV="1">
              <a:off x="2208" y="1824"/>
              <a:ext cx="1344" cy="192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88" name="AutoShape 89">
              <a:extLst>
                <a:ext uri="{FF2B5EF4-FFF2-40B4-BE49-F238E27FC236}">
                  <a16:creationId xmlns:a16="http://schemas.microsoft.com/office/drawing/2014/main" id="{7E4F5D73-2690-FE8C-2603-63B24992D13D}"/>
                </a:ext>
              </a:extLst>
            </p:cNvPr>
            <p:cNvCxnSpPr>
              <a:cxnSpLocks noChangeShapeType="1"/>
              <a:stCxn id="72" idx="1"/>
              <a:endCxn id="68" idx="6"/>
            </p:cNvCxnSpPr>
            <p:nvPr/>
          </p:nvCxnSpPr>
          <p:spPr bwMode="auto">
            <a:xfrm rot="5400000" flipH="1">
              <a:off x="3648" y="960"/>
              <a:ext cx="694" cy="1270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9" name="AutoShape 90">
              <a:extLst>
                <a:ext uri="{FF2B5EF4-FFF2-40B4-BE49-F238E27FC236}">
                  <a16:creationId xmlns:a16="http://schemas.microsoft.com/office/drawing/2014/main" id="{937B5A62-9D0F-08DC-A763-CA3D6ED554C9}"/>
                </a:ext>
              </a:extLst>
            </p:cNvPr>
            <p:cNvCxnSpPr>
              <a:cxnSpLocks noChangeShapeType="1"/>
              <a:stCxn id="62" idx="6"/>
              <a:endCxn id="69" idx="3"/>
            </p:cNvCxnSpPr>
            <p:nvPr/>
          </p:nvCxnSpPr>
          <p:spPr bwMode="auto">
            <a:xfrm flipV="1">
              <a:off x="816" y="1994"/>
              <a:ext cx="2806" cy="454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90" name="Text Box 92">
            <a:extLst>
              <a:ext uri="{FF2B5EF4-FFF2-40B4-BE49-F238E27FC236}">
                <a16:creationId xmlns:a16="http://schemas.microsoft.com/office/drawing/2014/main" id="{657FF10C-D241-5243-94DF-063AB3B99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2295" y="3913059"/>
            <a:ext cx="1551384" cy="71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4" tIns="34289" rIns="68574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50" i="1" dirty="0">
                <a:latin typeface="Calibri" pitchFamily="34" charset="0"/>
              </a:rPr>
              <a:t>We construct both on demand – and we construct as little as possible.</a:t>
            </a:r>
          </a:p>
        </p:txBody>
      </p:sp>
      <p:sp>
        <p:nvSpPr>
          <p:cNvPr id="91" name="Text Box 94">
            <a:extLst>
              <a:ext uri="{FF2B5EF4-FFF2-40B4-BE49-F238E27FC236}">
                <a16:creationId xmlns:a16="http://schemas.microsoft.com/office/drawing/2014/main" id="{2749EE98-30AA-3159-22C6-D6F2DA472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9445" y="2241552"/>
            <a:ext cx="1485900" cy="71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4" tIns="34289" rIns="68574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50" i="1" dirty="0">
                <a:latin typeface="Calibri" pitchFamily="34" charset="0"/>
              </a:rPr>
              <a:t>Each NODE in in the search tree is an entire PATH in the state space graph.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BAA3593-ADAD-A17A-8705-045524D279CF}"/>
              </a:ext>
            </a:extLst>
          </p:cNvPr>
          <p:cNvSpPr txBox="1"/>
          <p:nvPr/>
        </p:nvSpPr>
        <p:spPr>
          <a:xfrm>
            <a:off x="6733470" y="2377380"/>
            <a:ext cx="3657600" cy="392413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/>
            <a:r>
              <a:rPr lang="en-US" sz="2100" dirty="0">
                <a:latin typeface="Calibri" pitchFamily="34" charset="0"/>
              </a:rPr>
              <a:t>Search Tree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F465137-E8B6-7A59-2044-C7F16A9D56D7}"/>
              </a:ext>
            </a:extLst>
          </p:cNvPr>
          <p:cNvSpPr txBox="1"/>
          <p:nvPr/>
        </p:nvSpPr>
        <p:spPr>
          <a:xfrm>
            <a:off x="2037645" y="2298701"/>
            <a:ext cx="2571750" cy="392413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/>
            <a:r>
              <a:rPr lang="en-US" sz="2100" dirty="0">
                <a:latin typeface="Calibri" pitchFamily="34" charset="0"/>
              </a:rPr>
              <a:t>State Space Graph</a:t>
            </a:r>
          </a:p>
        </p:txBody>
      </p:sp>
    </p:spTree>
    <p:extLst>
      <p:ext uri="{BB962C8B-B14F-4D97-AF65-F5344CB8AC3E}">
        <p14:creationId xmlns:p14="http://schemas.microsoft.com/office/powerpoint/2010/main" val="221205005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88997-7037-ABBC-71DA-1CB1A1987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UCS / Greedy Best-First / A*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DD536-4188-9F9C-D76E-4707937A5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mpty-greedy.mp4">
            <a:hlinkClick r:id="" action="ppaction://media"/>
            <a:extLst>
              <a:ext uri="{FF2B5EF4-FFF2-40B4-BE49-F238E27FC236}">
                <a16:creationId xmlns:a16="http://schemas.microsoft.com/office/drawing/2014/main" id="{C2476E31-DF3A-4CCC-098A-819BF5BFDE8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60186" y="1143000"/>
            <a:ext cx="627163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8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88997-7037-ABBC-71DA-1CB1A1987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UCS / Greedy Best-First / A*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DD536-4188-9F9C-D76E-4707937A5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mpty-astar.mp4">
            <a:hlinkClick r:id="" action="ppaction://media"/>
            <a:extLst>
              <a:ext uri="{FF2B5EF4-FFF2-40B4-BE49-F238E27FC236}">
                <a16:creationId xmlns:a16="http://schemas.microsoft.com/office/drawing/2014/main" id="{5B84381D-8A43-C968-1D1E-413A707C69C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60187" y="1143002"/>
            <a:ext cx="6271628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0F589-3131-FC86-9B96-6A002DBE0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pic>
        <p:nvPicPr>
          <p:cNvPr id="4" name="Picture 3" descr="greedy_pacman.jpg">
            <a:extLst>
              <a:ext uri="{FF2B5EF4-FFF2-40B4-BE49-F238E27FC236}">
                <a16:creationId xmlns:a16="http://schemas.microsoft.com/office/drawing/2014/main" id="{CDE91E14-E5BC-D126-0FCE-8472EEB26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72380"/>
            <a:ext cx="3657600" cy="205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7" descr="uniform_pacman.jpg">
            <a:extLst>
              <a:ext uri="{FF2B5EF4-FFF2-40B4-BE49-F238E27FC236}">
                <a16:creationId xmlns:a16="http://schemas.microsoft.com/office/drawing/2014/main" id="{20C3A655-2F1C-9110-91B6-7DB4179B0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2372380"/>
            <a:ext cx="362188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astar_pacman.jpg">
            <a:extLst>
              <a:ext uri="{FF2B5EF4-FFF2-40B4-BE49-F238E27FC236}">
                <a16:creationId xmlns:a16="http://schemas.microsoft.com/office/drawing/2014/main" id="{756F4C98-8005-8EE3-1FC5-29982B39109D}"/>
              </a:ext>
            </a:extLst>
          </p:cNvPr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697" y="2372380"/>
            <a:ext cx="351650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ADF708-643A-C718-5BCC-F835AB6ED8C2}"/>
              </a:ext>
            </a:extLst>
          </p:cNvPr>
          <p:cNvSpPr txBox="1"/>
          <p:nvPr/>
        </p:nvSpPr>
        <p:spPr>
          <a:xfrm>
            <a:off x="1522829" y="4714624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Greedy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64EFB9-876A-643A-AB09-82C2685B2DA8}"/>
              </a:ext>
            </a:extLst>
          </p:cNvPr>
          <p:cNvSpPr txBox="1"/>
          <p:nvPr/>
        </p:nvSpPr>
        <p:spPr>
          <a:xfrm>
            <a:off x="5844858" y="4714624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0A6EC3-0A36-F110-153F-1D70CA6FDE6C}"/>
              </a:ext>
            </a:extLst>
          </p:cNvPr>
          <p:cNvSpPr txBox="1"/>
          <p:nvPr/>
        </p:nvSpPr>
        <p:spPr>
          <a:xfrm>
            <a:off x="9936484" y="4715825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A*</a:t>
            </a:r>
          </a:p>
        </p:txBody>
      </p:sp>
    </p:spTree>
    <p:extLst>
      <p:ext uri="{BB962C8B-B14F-4D97-AF65-F5344CB8AC3E}">
        <p14:creationId xmlns:p14="http://schemas.microsoft.com/office/powerpoint/2010/main" val="73233312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EF79B-E8F0-44CD-CC5C-EE3C08617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Optimality of A*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E8CD11-399E-364E-D353-538FB5C6871B}"/>
              </a:ext>
            </a:extLst>
          </p:cNvPr>
          <p:cNvSpPr/>
          <p:nvPr/>
        </p:nvSpPr>
        <p:spPr>
          <a:xfrm>
            <a:off x="909524" y="1986854"/>
            <a:ext cx="10515600" cy="1806732"/>
          </a:xfrm>
          <a:prstGeom prst="rect">
            <a:avLst/>
          </a:prstGeom>
          <a:solidFill>
            <a:srgbClr val="E2F0D9">
              <a:alpha val="69804"/>
            </a:srgb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20C030-A311-DCBB-83DA-831847389CD9}"/>
                  </a:ext>
                </a:extLst>
              </p:cNvPr>
              <p:cNvSpPr txBox="1"/>
              <p:nvPr/>
            </p:nvSpPr>
            <p:spPr>
              <a:xfrm>
                <a:off x="1065628" y="2126170"/>
                <a:ext cx="87887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 heuristic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called 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consistent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if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20C030-A311-DCBB-83DA-831847389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628" y="2126170"/>
                <a:ext cx="8788790" cy="461665"/>
              </a:xfrm>
              <a:prstGeom prst="rect">
                <a:avLst/>
              </a:prstGeom>
              <a:blipFill>
                <a:blip r:embed="rId2"/>
                <a:stretch>
                  <a:fillRect l="-111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2921F1-098B-AF36-2A63-2C032DEC9798}"/>
                  </a:ext>
                </a:extLst>
              </p:cNvPr>
              <p:cNvSpPr txBox="1"/>
              <p:nvPr/>
            </p:nvSpPr>
            <p:spPr>
              <a:xfrm>
                <a:off x="4117544" y="2721699"/>
                <a:ext cx="43019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cost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2921F1-098B-AF36-2A63-2C032DEC9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544" y="2721699"/>
                <a:ext cx="4301969" cy="461665"/>
              </a:xfrm>
              <a:prstGeom prst="rect">
                <a:avLst/>
              </a:prstGeom>
              <a:blipFill>
                <a:blip r:embed="rId3"/>
                <a:stretch>
                  <a:fillRect l="-425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C85F15-D466-0427-9F16-522229F25400}"/>
                  </a:ext>
                </a:extLst>
              </p:cNvPr>
              <p:cNvSpPr txBox="1"/>
              <p:nvPr/>
            </p:nvSpPr>
            <p:spPr>
              <a:xfrm>
                <a:off x="1065628" y="3236499"/>
                <a:ext cx="87887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any goal state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C85F15-D466-0427-9F16-522229F25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628" y="3236499"/>
                <a:ext cx="8788790" cy="461665"/>
              </a:xfrm>
              <a:prstGeom prst="rect">
                <a:avLst/>
              </a:prstGeom>
              <a:blipFill>
                <a:blip r:embed="rId4"/>
                <a:stretch>
                  <a:fillRect l="-111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0ADF78F-B46F-9664-A960-0F1F10945DEE}"/>
              </a:ext>
            </a:extLst>
          </p:cNvPr>
          <p:cNvSpPr txBox="1"/>
          <p:nvPr/>
        </p:nvSpPr>
        <p:spPr>
          <a:xfrm>
            <a:off x="909524" y="1337221"/>
            <a:ext cx="3208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Definitions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76A47D-FE37-41A6-BC94-F3751A6A6DAE}"/>
              </a:ext>
            </a:extLst>
          </p:cNvPr>
          <p:cNvSpPr txBox="1"/>
          <p:nvPr/>
        </p:nvSpPr>
        <p:spPr>
          <a:xfrm>
            <a:off x="8419513" y="2737087"/>
            <a:ext cx="28426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(triangle inequality)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A541D6C-9ECD-DF23-74AF-E7BD93AB9D85}"/>
                  </a:ext>
                </a:extLst>
              </p14:cNvPr>
              <p14:cNvContentPartPr/>
              <p14:nvPr/>
            </p14:nvContentPartPr>
            <p14:xfrm>
              <a:off x="7492320" y="698760"/>
              <a:ext cx="2327760" cy="1049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A541D6C-9ECD-DF23-74AF-E7BD93AB9D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82960" y="689400"/>
                <a:ext cx="2346480" cy="106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464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1" grpId="0"/>
      <p:bldP spid="12" grpId="0"/>
      <p:bldP spid="13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E1BDA-52F3-B578-CB70-3D6B9C18B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Optimality of A*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A87DA8-0C4D-B266-744F-7B4CCE6876F2}"/>
              </a:ext>
            </a:extLst>
          </p:cNvPr>
          <p:cNvGrpSpPr/>
          <p:nvPr/>
        </p:nvGrpSpPr>
        <p:grpSpPr>
          <a:xfrm>
            <a:off x="909524" y="1154338"/>
            <a:ext cx="10879202" cy="1349710"/>
            <a:chOff x="909524" y="1154338"/>
            <a:chExt cx="10879202" cy="13497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B50D6F1-AECA-C2E4-6212-AC520E25A8D2}"/>
                </a:ext>
              </a:extLst>
            </p:cNvPr>
            <p:cNvSpPr/>
            <p:nvPr/>
          </p:nvSpPr>
          <p:spPr>
            <a:xfrm>
              <a:off x="909524" y="1782866"/>
              <a:ext cx="10879202" cy="721182"/>
            </a:xfrm>
            <a:prstGeom prst="rect">
              <a:avLst/>
            </a:prstGeom>
            <a:solidFill>
              <a:srgbClr val="FBE5D6">
                <a:alpha val="69804"/>
              </a:srgb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EAF89D4-E66F-D3B1-6416-B504C498B83B}"/>
                </a:ext>
              </a:extLst>
            </p:cNvPr>
            <p:cNvSpPr txBox="1"/>
            <p:nvPr/>
          </p:nvSpPr>
          <p:spPr>
            <a:xfrm>
              <a:off x="1065627" y="1894048"/>
              <a:ext cx="106386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If the heuristic function is 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consistent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 then A* returns minimum-cost solution.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89340D6-B14E-686F-223A-35D77C9B9FAB}"/>
                </a:ext>
              </a:extLst>
            </p:cNvPr>
            <p:cNvSpPr txBox="1"/>
            <p:nvPr/>
          </p:nvSpPr>
          <p:spPr>
            <a:xfrm>
              <a:off x="909524" y="1154338"/>
              <a:ext cx="32080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Theorem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D980FCC-AE2E-354F-E64F-C649FF3BB6FD}"/>
              </a:ext>
            </a:extLst>
          </p:cNvPr>
          <p:cNvSpPr txBox="1"/>
          <p:nvPr/>
        </p:nvSpPr>
        <p:spPr>
          <a:xfrm>
            <a:off x="909524" y="2663879"/>
            <a:ext cx="3208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9C1F52-499F-E8AE-DD38-AC96CBE1A8C6}"/>
                  </a:ext>
                </a:extLst>
              </p:cNvPr>
              <p:cNvSpPr txBox="1"/>
              <p:nvPr/>
            </p:nvSpPr>
            <p:spPr>
              <a:xfrm>
                <a:off x="1971634" y="2697846"/>
                <a:ext cx="9246084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A* is equivalent to UCS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300" b="0" i="1" smtClean="0">
                            <a:latin typeface="Cambria Math" panose="02040503050406030204" pitchFamily="18" charset="0"/>
                          </a:rPr>
                          <m:t>cost</m:t>
                        </m:r>
                      </m:e>
                    </m:acc>
                    <m:d>
                      <m:d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:=</m:t>
                    </m:r>
                    <m:r>
                      <m:rPr>
                        <m:sty m:val="p"/>
                      </m:rPr>
                      <a:rPr lang="en-US" sz="2300" b="0" i="1" smtClean="0"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9C1F52-499F-E8AE-DD38-AC96CBE1A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634" y="2697846"/>
                <a:ext cx="9246084" cy="446276"/>
              </a:xfrm>
              <a:prstGeom prst="rect">
                <a:avLst/>
              </a:prstGeom>
              <a:blipFill>
                <a:blip r:embed="rId2"/>
                <a:stretch>
                  <a:fillRect l="-923" t="-10959" r="-66" b="-30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73AA03-A981-EFEA-5677-D3439C920767}"/>
                  </a:ext>
                </a:extLst>
              </p:cNvPr>
              <p:cNvSpPr txBox="1"/>
              <p:nvPr/>
            </p:nvSpPr>
            <p:spPr>
              <a:xfrm>
                <a:off x="1971634" y="3164086"/>
                <a:ext cx="9246084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Total modified cost of any path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→⋯→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73AA03-A981-EFEA-5677-D3439C920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634" y="3164086"/>
                <a:ext cx="9246084" cy="446276"/>
              </a:xfrm>
              <a:prstGeom prst="rect">
                <a:avLst/>
              </a:prstGeom>
              <a:blipFill>
                <a:blip r:embed="rId3"/>
                <a:stretch>
                  <a:fillRect l="-923" t="-9589" b="-30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EED890-94EF-E173-20B3-7C289A6EC176}"/>
                  </a:ext>
                </a:extLst>
              </p:cNvPr>
              <p:cNvSpPr txBox="1"/>
              <p:nvPr/>
            </p:nvSpPr>
            <p:spPr>
              <a:xfrm>
                <a:off x="2478076" y="3771512"/>
                <a:ext cx="9246084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cost</m:t>
                          </m:r>
                        </m:e>
                      </m:acc>
                      <m:d>
                        <m:d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300" i="1">
                              <a:latin typeface="Cambria Math" panose="02040503050406030204" pitchFamily="18" charset="0"/>
                            </a:rPr>
                            <m:t>cost</m:t>
                          </m:r>
                        </m:e>
                      </m:acc>
                      <m:d>
                        <m:d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+⋯+</m:t>
                      </m:r>
                      <m:acc>
                        <m:accPr>
                          <m:chr m:val="̃"/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300" i="1">
                              <a:latin typeface="Cambria Math" panose="02040503050406030204" pitchFamily="18" charset="0"/>
                            </a:rPr>
                            <m:t>cost</m:t>
                          </m:r>
                        </m:e>
                      </m:acc>
                      <m:d>
                        <m:d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en-US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EED890-94EF-E173-20B3-7C289A6EC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076" y="3771512"/>
                <a:ext cx="9246084" cy="446276"/>
              </a:xfrm>
              <a:prstGeom prst="rect">
                <a:avLst/>
              </a:prstGeom>
              <a:blipFill>
                <a:blip r:embed="rId4"/>
                <a:stretch>
                  <a:fillRect t="-2740"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56AD61-EC8D-8A71-173D-68DCDDEA5E5A}"/>
                  </a:ext>
                </a:extLst>
              </p:cNvPr>
              <p:cNvSpPr txBox="1"/>
              <p:nvPr/>
            </p:nvSpPr>
            <p:spPr>
              <a:xfrm>
                <a:off x="2478075" y="4227770"/>
                <a:ext cx="10140647" cy="800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cost</m:t>
                          </m:r>
                          <m:d>
                            <m:d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300" i="1">
                              <a:latin typeface="Cambria Math" panose="02040503050406030204" pitchFamily="18" charset="0"/>
                            </a:rPr>
                            <m:t>cost</m:t>
                          </m:r>
                          <m:d>
                            <m:d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+⋯   </m:t>
                      </m:r>
                    </m:oMath>
                  </m:oMathPara>
                </a14:m>
                <a:endParaRPr lang="en-US" sz="2300" b="0" i="1" dirty="0">
                  <a:latin typeface="Cambria Math" panose="02040503050406030204" pitchFamily="18" charset="0"/>
                </a:endParaRPr>
              </a:p>
              <a:p>
                <a:r>
                  <a:rPr lang="en-US" sz="2300" b="0" dirty="0"/>
                  <a:t>  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300" i="1">
                            <a:latin typeface="Cambria Math" panose="02040503050406030204" pitchFamily="18" charset="0"/>
                          </a:rPr>
                          <m:t>cost</m:t>
                        </m:r>
                        <m:d>
                          <m:d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3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3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30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56AD61-EC8D-8A71-173D-68DCDDEA5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075" y="4227770"/>
                <a:ext cx="10140647" cy="800219"/>
              </a:xfrm>
              <a:prstGeom prst="rect">
                <a:avLst/>
              </a:prstGeom>
              <a:blipFill>
                <a:blip r:embed="rId5"/>
                <a:stretch>
                  <a:fillRect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C05152-1410-D239-5193-84BE0E8DD488}"/>
                  </a:ext>
                </a:extLst>
              </p:cNvPr>
              <p:cNvSpPr txBox="1"/>
              <p:nvPr/>
            </p:nvSpPr>
            <p:spPr>
              <a:xfrm>
                <a:off x="2478075" y="5069861"/>
                <a:ext cx="10140647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300" b="0" i="1" smtClean="0">
                          <a:latin typeface="Cambria Math" panose="02040503050406030204" pitchFamily="18" charset="0"/>
                        </a:rPr>
                        <m:t>cost</m:t>
                      </m:r>
                      <m:d>
                        <m:d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3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300" b="0" i="1" smtClean="0">
                          <a:latin typeface="Cambria Math" panose="02040503050406030204" pitchFamily="18" charset="0"/>
                        </a:rPr>
                        <m:t>cost</m:t>
                      </m:r>
                      <m:d>
                        <m:d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300" i="1">
                          <a:latin typeface="Cambria Math" panose="02040503050406030204" pitchFamily="18" charset="0"/>
                        </a:rPr>
                        <m:t>+⋯+</m:t>
                      </m:r>
                      <m:r>
                        <m:rPr>
                          <m:sty m:val="p"/>
                        </m:rPr>
                        <a:rPr lang="en-US" sz="2300" b="0" i="1" smtClean="0">
                          <a:latin typeface="Cambria Math" panose="02040503050406030204" pitchFamily="18" charset="0"/>
                        </a:rPr>
                        <m:t>cost</m:t>
                      </m:r>
                      <m:d>
                        <m:d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C05152-1410-D239-5193-84BE0E8DD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075" y="5069861"/>
                <a:ext cx="10140647" cy="446276"/>
              </a:xfrm>
              <a:prstGeom prst="rect">
                <a:avLst/>
              </a:prstGeom>
              <a:blipFill>
                <a:blip r:embed="rId6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1B53A33-034E-1BE5-7963-6E51DC0BD2E4}"/>
                  </a:ext>
                </a:extLst>
              </p:cNvPr>
              <p:cNvSpPr txBox="1"/>
              <p:nvPr/>
            </p:nvSpPr>
            <p:spPr>
              <a:xfrm>
                <a:off x="1971634" y="5702874"/>
                <a:ext cx="9542770" cy="800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Since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300" b="0" i="1" smtClean="0">
                            <a:latin typeface="Cambria Math" panose="02040503050406030204" pitchFamily="18" charset="0"/>
                          </a:rPr>
                          <m:t>cost</m:t>
                        </m:r>
                      </m:e>
                    </m:acc>
                    <m:d>
                      <m:d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by the consistency of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,  A*’s optimality follows UCS’s optimality under non-negative cost. 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1B53A33-034E-1BE5-7963-6E51DC0BD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634" y="5702874"/>
                <a:ext cx="9542770" cy="800219"/>
              </a:xfrm>
              <a:prstGeom prst="rect">
                <a:avLst/>
              </a:prstGeom>
              <a:blipFill>
                <a:blip r:embed="rId7"/>
                <a:stretch>
                  <a:fillRect l="-894" t="-6107" b="-16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B8C6FFA-B001-8F12-C944-1577549472E5}"/>
                  </a:ext>
                </a:extLst>
              </p14:cNvPr>
              <p14:cNvContentPartPr/>
              <p14:nvPr/>
            </p14:nvContentPartPr>
            <p14:xfrm>
              <a:off x="7658640" y="2812680"/>
              <a:ext cx="4142520" cy="2609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B8C6FFA-B001-8F12-C944-1577549472E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49280" y="2803320"/>
                <a:ext cx="4161240" cy="262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717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EF79B-E8F0-44CD-CC5C-EE3C08617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Optimality of A*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223646-2308-8D0C-1D08-75AF9A4E5903}"/>
              </a:ext>
            </a:extLst>
          </p:cNvPr>
          <p:cNvSpPr/>
          <p:nvPr/>
        </p:nvSpPr>
        <p:spPr>
          <a:xfrm>
            <a:off x="909524" y="1782686"/>
            <a:ext cx="10515600" cy="1806733"/>
          </a:xfrm>
          <a:prstGeom prst="rect">
            <a:avLst/>
          </a:prstGeom>
          <a:solidFill>
            <a:srgbClr val="E2F0D9">
              <a:alpha val="69804"/>
            </a:srgb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18EE3D-8C00-A7AF-45CF-AF681BA6CCB8}"/>
                  </a:ext>
                </a:extLst>
              </p:cNvPr>
              <p:cNvSpPr txBox="1"/>
              <p:nvPr/>
            </p:nvSpPr>
            <p:spPr>
              <a:xfrm>
                <a:off x="1065628" y="1922003"/>
                <a:ext cx="9520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 heuristic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called 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admissible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if 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18EE3D-8C00-A7AF-45CF-AF681BA6C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628" y="1922003"/>
                <a:ext cx="9520310" cy="461665"/>
              </a:xfrm>
              <a:prstGeom prst="rect">
                <a:avLst/>
              </a:prstGeom>
              <a:blipFill>
                <a:blip r:embed="rId2"/>
                <a:stretch>
                  <a:fillRect l="-1024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7DAF3B-2905-8352-C08B-C1718541883D}"/>
                  </a:ext>
                </a:extLst>
              </p:cNvPr>
              <p:cNvSpPr txBox="1"/>
              <p:nvPr/>
            </p:nvSpPr>
            <p:spPr>
              <a:xfrm>
                <a:off x="5155809" y="2482362"/>
                <a:ext cx="30612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⋆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7DAF3B-2905-8352-C08B-C17185418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809" y="2482362"/>
                <a:ext cx="3061294" cy="461665"/>
              </a:xfrm>
              <a:prstGeom prst="rect">
                <a:avLst/>
              </a:prstGeom>
              <a:blipFill>
                <a:blip r:embed="rId3"/>
                <a:stretch>
                  <a:fillRect l="-598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909AE8-CFD0-B23C-9F20-99DD6A3E69DE}"/>
                  </a:ext>
                </a:extLst>
              </p:cNvPr>
              <p:cNvSpPr txBox="1"/>
              <p:nvPr/>
            </p:nvSpPr>
            <p:spPr>
              <a:xfrm>
                <a:off x="1065628" y="3004592"/>
                <a:ext cx="9520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⋆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true minimum distance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goal.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909AE8-CFD0-B23C-9F20-99DD6A3E6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628" y="3004592"/>
                <a:ext cx="9520310" cy="461665"/>
              </a:xfrm>
              <a:prstGeom prst="rect">
                <a:avLst/>
              </a:prstGeom>
              <a:blipFill>
                <a:blip r:embed="rId4"/>
                <a:stretch>
                  <a:fillRect l="-1024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0ADF78F-B46F-9664-A960-0F1F10945DEE}"/>
              </a:ext>
            </a:extLst>
          </p:cNvPr>
          <p:cNvSpPr txBox="1"/>
          <p:nvPr/>
        </p:nvSpPr>
        <p:spPr>
          <a:xfrm>
            <a:off x="909524" y="1228787"/>
            <a:ext cx="3208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Definitions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9AEA628-8514-579E-0F80-31F64A82EBA3}"/>
              </a:ext>
            </a:extLst>
          </p:cNvPr>
          <p:cNvGrpSpPr/>
          <p:nvPr/>
        </p:nvGrpSpPr>
        <p:grpSpPr>
          <a:xfrm>
            <a:off x="909524" y="5318952"/>
            <a:ext cx="10515600" cy="1032611"/>
            <a:chOff x="909524" y="5318952"/>
            <a:chExt cx="10515600" cy="103261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4AE0A27-C6C3-7E24-BEB9-699A98CBB144}"/>
                </a:ext>
              </a:extLst>
            </p:cNvPr>
            <p:cNvSpPr/>
            <p:nvPr/>
          </p:nvSpPr>
          <p:spPr>
            <a:xfrm>
              <a:off x="909524" y="5318952"/>
              <a:ext cx="10515600" cy="1032611"/>
            </a:xfrm>
            <a:prstGeom prst="rect">
              <a:avLst/>
            </a:prstGeom>
            <a:solidFill>
              <a:srgbClr val="FBE5D6">
                <a:alpha val="69804"/>
              </a:srgb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A84A45-F056-192C-C23D-1A10E962AA9C}"/>
                </a:ext>
              </a:extLst>
            </p:cNvPr>
            <p:cNvSpPr txBox="1"/>
            <p:nvPr/>
          </p:nvSpPr>
          <p:spPr>
            <a:xfrm>
              <a:off x="1065627" y="5430135"/>
              <a:ext cx="102168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If the heuristic function is 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admissible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the graph is a tree,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then A* returns minimum-cost solution.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0F6A011-9760-B8BE-35BF-29DEC37117B7}"/>
              </a:ext>
            </a:extLst>
          </p:cNvPr>
          <p:cNvSpPr txBox="1"/>
          <p:nvPr/>
        </p:nvSpPr>
        <p:spPr>
          <a:xfrm>
            <a:off x="909524" y="3809033"/>
            <a:ext cx="3208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Theorems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8301D5-0F6C-94A7-8DE1-C2131F9381A0}"/>
              </a:ext>
            </a:extLst>
          </p:cNvPr>
          <p:cNvSpPr/>
          <p:nvPr/>
        </p:nvSpPr>
        <p:spPr>
          <a:xfrm>
            <a:off x="909524" y="4410015"/>
            <a:ext cx="10515600" cy="689323"/>
          </a:xfrm>
          <a:prstGeom prst="rect">
            <a:avLst/>
          </a:prstGeom>
          <a:solidFill>
            <a:srgbClr val="FBE5D6">
              <a:alpha val="69804"/>
            </a:srgb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BDBA33-390F-446F-4CBC-20DA8E2810B5}"/>
                  </a:ext>
                </a:extLst>
              </p:cNvPr>
              <p:cNvSpPr txBox="1"/>
              <p:nvPr/>
            </p:nvSpPr>
            <p:spPr>
              <a:xfrm>
                <a:off x="1065627" y="4521198"/>
                <a:ext cx="6390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consistent, then it is also admissible. 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BDBA33-390F-446F-4CBC-20DA8E281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627" y="4521198"/>
                <a:ext cx="6390250" cy="461665"/>
              </a:xfrm>
              <a:prstGeom prst="rect">
                <a:avLst/>
              </a:prstGeom>
              <a:blipFill>
                <a:blip r:embed="rId5"/>
                <a:stretch>
                  <a:fillRect l="-1527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645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2" grpId="0"/>
      <p:bldP spid="14" grpId="0"/>
      <p:bldP spid="15" grpId="0" animBg="1"/>
      <p:bldP spid="16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94898-78B9-A9A8-81BB-F6F662515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Optimality of A*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AB8683-D57B-4DB9-CE72-983A9BCDFB06}"/>
              </a:ext>
            </a:extLst>
          </p:cNvPr>
          <p:cNvGrpSpPr/>
          <p:nvPr/>
        </p:nvGrpSpPr>
        <p:grpSpPr>
          <a:xfrm>
            <a:off x="1039997" y="3774949"/>
            <a:ext cx="3205163" cy="1768475"/>
            <a:chOff x="4491395" y="692156"/>
            <a:chExt cx="3205163" cy="1768475"/>
          </a:xfrm>
        </p:grpSpPr>
        <p:sp>
          <p:nvSpPr>
            <p:cNvPr id="5" name="AutoShape 72">
              <a:extLst>
                <a:ext uri="{FF2B5EF4-FFF2-40B4-BE49-F238E27FC236}">
                  <a16:creationId xmlns:a16="http://schemas.microsoft.com/office/drawing/2014/main" id="{3FAA7BAD-79D5-B42C-8EF0-1624219E7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1395" y="1728848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S</a:t>
              </a:r>
            </a:p>
          </p:txBody>
        </p:sp>
        <p:sp>
          <p:nvSpPr>
            <p:cNvPr id="6" name="AutoShape 73">
              <a:extLst>
                <a:ext uri="{FF2B5EF4-FFF2-40B4-BE49-F238E27FC236}">
                  <a16:creationId xmlns:a16="http://schemas.microsoft.com/office/drawing/2014/main" id="{346D98B2-584E-A9BE-1C48-7E757DC17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9215" y="692156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G</a:t>
              </a:r>
            </a:p>
          </p:txBody>
        </p:sp>
        <p:sp>
          <p:nvSpPr>
            <p:cNvPr id="7" name="AutoShape 74">
              <a:extLst>
                <a:ext uri="{FF2B5EF4-FFF2-40B4-BE49-F238E27FC236}">
                  <a16:creationId xmlns:a16="http://schemas.microsoft.com/office/drawing/2014/main" id="{53C6D448-4561-EB7D-8DD6-D017A8086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1689" y="1454430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sp>
          <p:nvSpPr>
            <p:cNvPr id="8" name="AutoShape 75">
              <a:extLst>
                <a:ext uri="{FF2B5EF4-FFF2-40B4-BE49-F238E27FC236}">
                  <a16:creationId xmlns:a16="http://schemas.microsoft.com/office/drawing/2014/main" id="{7F260339-8AB6-A1A5-FEA5-573AE8A2E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269" y="997065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sp>
          <p:nvSpPr>
            <p:cNvPr id="9" name="AutoShape 76">
              <a:extLst>
                <a:ext uri="{FF2B5EF4-FFF2-40B4-BE49-F238E27FC236}">
                  <a16:creationId xmlns:a16="http://schemas.microsoft.com/office/drawing/2014/main" id="{C7E58355-5C0E-93B3-3E20-57C9E153A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612" y="2064249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p</a:t>
              </a:r>
            </a:p>
          </p:txBody>
        </p:sp>
        <p:sp>
          <p:nvSpPr>
            <p:cNvPr id="10" name="AutoShape 77">
              <a:extLst>
                <a:ext uri="{FF2B5EF4-FFF2-40B4-BE49-F238E27FC236}">
                  <a16:creationId xmlns:a16="http://schemas.microsoft.com/office/drawing/2014/main" id="{69B7F19E-22B1-C213-C1BF-EAEDDB8C1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4235" y="2155722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q</a:t>
              </a:r>
            </a:p>
          </p:txBody>
        </p:sp>
        <p:sp>
          <p:nvSpPr>
            <p:cNvPr id="11" name="AutoShape 78">
              <a:extLst>
                <a:ext uri="{FF2B5EF4-FFF2-40B4-BE49-F238E27FC236}">
                  <a16:creationId xmlns:a16="http://schemas.microsoft.com/office/drawing/2014/main" id="{FA5BC16D-20DA-5DF2-37DF-507484C3E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3312" y="966575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sp>
          <p:nvSpPr>
            <p:cNvPr id="12" name="AutoShape 79">
              <a:extLst>
                <a:ext uri="{FF2B5EF4-FFF2-40B4-BE49-F238E27FC236}">
                  <a16:creationId xmlns:a16="http://schemas.microsoft.com/office/drawing/2014/main" id="{1CCDE51A-03A6-0D83-9B23-CC3676CEA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7592" y="1332466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sp>
          <p:nvSpPr>
            <p:cNvPr id="13" name="AutoShape 80">
              <a:extLst>
                <a:ext uri="{FF2B5EF4-FFF2-40B4-BE49-F238E27FC236}">
                  <a16:creationId xmlns:a16="http://schemas.microsoft.com/office/drawing/2014/main" id="{97FBF8F7-0CE0-19F4-B2E1-B6AC1276D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3718" y="1759339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h</a:t>
              </a:r>
            </a:p>
          </p:txBody>
        </p:sp>
        <p:sp>
          <p:nvSpPr>
            <p:cNvPr id="14" name="AutoShape 81">
              <a:extLst>
                <a:ext uri="{FF2B5EF4-FFF2-40B4-BE49-F238E27FC236}">
                  <a16:creationId xmlns:a16="http://schemas.microsoft.com/office/drawing/2014/main" id="{FE270C1D-1DAF-9AA8-9CFF-CD693DCDB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6486" y="722647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sp>
          <p:nvSpPr>
            <p:cNvPr id="15" name="AutoShape 82">
              <a:extLst>
                <a:ext uri="{FF2B5EF4-FFF2-40B4-BE49-F238E27FC236}">
                  <a16:creationId xmlns:a16="http://schemas.microsoft.com/office/drawing/2014/main" id="{F0CC12E8-E06E-8CDE-C271-1B44B90FD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4012" y="1515412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sp>
          <p:nvSpPr>
            <p:cNvPr id="16" name="AutoShape 83">
              <a:extLst>
                <a:ext uri="{FF2B5EF4-FFF2-40B4-BE49-F238E27FC236}">
                  <a16:creationId xmlns:a16="http://schemas.microsoft.com/office/drawing/2014/main" id="{B570C00E-CDF0-2350-AED2-D002EE3D6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7075" y="2064249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r</a:t>
              </a:r>
            </a:p>
          </p:txBody>
        </p:sp>
        <p:cxnSp>
          <p:nvCxnSpPr>
            <p:cNvPr id="17" name="AutoShape 84">
              <a:extLst>
                <a:ext uri="{FF2B5EF4-FFF2-40B4-BE49-F238E27FC236}">
                  <a16:creationId xmlns:a16="http://schemas.microsoft.com/office/drawing/2014/main" id="{D78D58C5-9097-B885-7B07-D3A7B91AEC02}"/>
                </a:ext>
              </a:extLst>
            </p:cNvPr>
            <p:cNvCxnSpPr>
              <a:cxnSpLocks noChangeShapeType="1"/>
              <a:stCxn id="5" idx="5"/>
              <a:endCxn id="9" idx="2"/>
            </p:cNvCxnSpPr>
            <p:nvPr/>
          </p:nvCxnSpPr>
          <p:spPr bwMode="auto">
            <a:xfrm>
              <a:off x="4762459" y="1989292"/>
              <a:ext cx="300153" cy="2274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" name="AutoShape 85">
              <a:extLst>
                <a:ext uri="{FF2B5EF4-FFF2-40B4-BE49-F238E27FC236}">
                  <a16:creationId xmlns:a16="http://schemas.microsoft.com/office/drawing/2014/main" id="{39ABA6E7-A8AF-8281-ACB7-AD859A6C9983}"/>
                </a:ext>
              </a:extLst>
            </p:cNvPr>
            <p:cNvCxnSpPr>
              <a:cxnSpLocks noChangeShapeType="1"/>
              <a:stCxn id="9" idx="5"/>
              <a:endCxn id="10" idx="2"/>
            </p:cNvCxnSpPr>
            <p:nvPr/>
          </p:nvCxnSpPr>
          <p:spPr bwMode="auto">
            <a:xfrm flipV="1">
              <a:off x="5333676" y="2308176"/>
              <a:ext cx="490559" cy="165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86">
              <a:extLst>
                <a:ext uri="{FF2B5EF4-FFF2-40B4-BE49-F238E27FC236}">
                  <a16:creationId xmlns:a16="http://schemas.microsoft.com/office/drawing/2014/main" id="{4A765486-0093-7AEA-08F2-516E68ED7A1D}"/>
                </a:ext>
              </a:extLst>
            </p:cNvPr>
            <p:cNvCxnSpPr>
              <a:cxnSpLocks noChangeShapeType="1"/>
              <a:stCxn id="13" idx="3"/>
              <a:endCxn id="10" idx="7"/>
            </p:cNvCxnSpPr>
            <p:nvPr/>
          </p:nvCxnSpPr>
          <p:spPr bwMode="auto">
            <a:xfrm flipH="1">
              <a:off x="6095299" y="2019783"/>
              <a:ext cx="314698" cy="18040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" name="AutoShape 87">
              <a:extLst>
                <a:ext uri="{FF2B5EF4-FFF2-40B4-BE49-F238E27FC236}">
                  <a16:creationId xmlns:a16="http://schemas.microsoft.com/office/drawing/2014/main" id="{63A6416F-30EF-0C68-9575-28C51CC2F81D}"/>
                </a:ext>
              </a:extLst>
            </p:cNvPr>
            <p:cNvCxnSpPr>
              <a:cxnSpLocks noChangeShapeType="1"/>
              <a:stCxn id="13" idx="2"/>
              <a:endCxn id="9" idx="6"/>
            </p:cNvCxnSpPr>
            <p:nvPr/>
          </p:nvCxnSpPr>
          <p:spPr bwMode="auto">
            <a:xfrm flipH="1">
              <a:off x="5379955" y="1911794"/>
              <a:ext cx="983763" cy="30490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1" name="AutoShape 88">
              <a:extLst>
                <a:ext uri="{FF2B5EF4-FFF2-40B4-BE49-F238E27FC236}">
                  <a16:creationId xmlns:a16="http://schemas.microsoft.com/office/drawing/2014/main" id="{667B9025-3949-8C79-2903-79A7AE5EC1E6}"/>
                </a:ext>
              </a:extLst>
            </p:cNvPr>
            <p:cNvCxnSpPr>
              <a:cxnSpLocks noChangeShapeType="1"/>
              <a:stCxn id="12" idx="4"/>
              <a:endCxn id="13" idx="7"/>
            </p:cNvCxnSpPr>
            <p:nvPr/>
          </p:nvCxnSpPr>
          <p:spPr bwMode="auto">
            <a:xfrm flipH="1">
              <a:off x="6634782" y="1637375"/>
              <a:ext cx="141482" cy="1664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2" name="AutoShape 89">
              <a:extLst>
                <a:ext uri="{FF2B5EF4-FFF2-40B4-BE49-F238E27FC236}">
                  <a16:creationId xmlns:a16="http://schemas.microsoft.com/office/drawing/2014/main" id="{FF232D04-7708-81B5-8C42-96BEF2FB5F9B}"/>
                </a:ext>
              </a:extLst>
            </p:cNvPr>
            <p:cNvCxnSpPr>
              <a:cxnSpLocks noChangeShapeType="1"/>
              <a:stCxn id="12" idx="5"/>
              <a:endCxn id="16" idx="1"/>
            </p:cNvCxnSpPr>
            <p:nvPr/>
          </p:nvCxnSpPr>
          <p:spPr bwMode="auto">
            <a:xfrm>
              <a:off x="6888656" y="1592909"/>
              <a:ext cx="314698" cy="51580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3" name="AutoShape 90">
              <a:extLst>
                <a:ext uri="{FF2B5EF4-FFF2-40B4-BE49-F238E27FC236}">
                  <a16:creationId xmlns:a16="http://schemas.microsoft.com/office/drawing/2014/main" id="{37ED4857-CB1D-3879-157A-61021D9CCCAF}"/>
                </a:ext>
              </a:extLst>
            </p:cNvPr>
            <p:cNvCxnSpPr>
              <a:cxnSpLocks noChangeShapeType="1"/>
              <a:stCxn id="16" idx="0"/>
              <a:endCxn id="15" idx="4"/>
            </p:cNvCxnSpPr>
            <p:nvPr/>
          </p:nvCxnSpPr>
          <p:spPr bwMode="auto">
            <a:xfrm flipV="1">
              <a:off x="7315747" y="1820321"/>
              <a:ext cx="126937" cy="2439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4" name="AutoShape 91">
              <a:extLst>
                <a:ext uri="{FF2B5EF4-FFF2-40B4-BE49-F238E27FC236}">
                  <a16:creationId xmlns:a16="http://schemas.microsoft.com/office/drawing/2014/main" id="{D939DD61-76D1-358C-6B06-BE333FF461A9}"/>
                </a:ext>
              </a:extLst>
            </p:cNvPr>
            <p:cNvCxnSpPr>
              <a:cxnSpLocks noChangeShapeType="1"/>
              <a:stCxn id="15" idx="0"/>
              <a:endCxn id="6" idx="4"/>
            </p:cNvCxnSpPr>
            <p:nvPr/>
          </p:nvCxnSpPr>
          <p:spPr bwMode="auto">
            <a:xfrm flipV="1">
              <a:off x="7442684" y="997065"/>
              <a:ext cx="95203" cy="51834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5" name="AutoShape 92">
              <a:extLst>
                <a:ext uri="{FF2B5EF4-FFF2-40B4-BE49-F238E27FC236}">
                  <a16:creationId xmlns:a16="http://schemas.microsoft.com/office/drawing/2014/main" id="{C04D211B-A2F1-762D-58EB-9C6D47A9090A}"/>
                </a:ext>
              </a:extLst>
            </p:cNvPr>
            <p:cNvCxnSpPr>
              <a:cxnSpLocks noChangeShapeType="1"/>
              <a:stCxn id="5" idx="7"/>
            </p:cNvCxnSpPr>
            <p:nvPr/>
          </p:nvCxnSpPr>
          <p:spPr bwMode="auto">
            <a:xfrm flipV="1">
              <a:off x="4762459" y="1606884"/>
              <a:ext cx="649231" cy="1664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6" name="AutoShape 93">
              <a:extLst>
                <a:ext uri="{FF2B5EF4-FFF2-40B4-BE49-F238E27FC236}">
                  <a16:creationId xmlns:a16="http://schemas.microsoft.com/office/drawing/2014/main" id="{7D83C5DD-22EA-0E68-879B-366BEE6B962E}"/>
                </a:ext>
              </a:extLst>
            </p:cNvPr>
            <p:cNvCxnSpPr>
              <a:cxnSpLocks noChangeShapeType="1"/>
              <a:stCxn id="7" idx="1"/>
              <a:endCxn id="8" idx="5"/>
            </p:cNvCxnSpPr>
            <p:nvPr/>
          </p:nvCxnSpPr>
          <p:spPr bwMode="auto">
            <a:xfrm flipH="1" flipV="1">
              <a:off x="5016333" y="1257509"/>
              <a:ext cx="441635" cy="2413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7" name="AutoShape 94">
              <a:extLst>
                <a:ext uri="{FF2B5EF4-FFF2-40B4-BE49-F238E27FC236}">
                  <a16:creationId xmlns:a16="http://schemas.microsoft.com/office/drawing/2014/main" id="{DC468334-2DCB-6FDF-20D4-C1036C9D3F74}"/>
                </a:ext>
              </a:extLst>
            </p:cNvPr>
            <p:cNvCxnSpPr>
              <a:cxnSpLocks noChangeShapeType="1"/>
              <a:endCxn id="14" idx="2"/>
            </p:cNvCxnSpPr>
            <p:nvPr/>
          </p:nvCxnSpPr>
          <p:spPr bwMode="auto">
            <a:xfrm flipV="1">
              <a:off x="5030878" y="875102"/>
              <a:ext cx="285609" cy="1664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8" name="AutoShape 95">
              <a:extLst>
                <a:ext uri="{FF2B5EF4-FFF2-40B4-BE49-F238E27FC236}">
                  <a16:creationId xmlns:a16="http://schemas.microsoft.com/office/drawing/2014/main" id="{3C558699-3D11-D1A9-F713-BBEF34B27F0F}"/>
                </a:ext>
              </a:extLst>
            </p:cNvPr>
            <p:cNvCxnSpPr>
              <a:cxnSpLocks noChangeShapeType="1"/>
              <a:stCxn id="11" idx="2"/>
              <a:endCxn id="14" idx="6"/>
            </p:cNvCxnSpPr>
            <p:nvPr/>
          </p:nvCxnSpPr>
          <p:spPr bwMode="auto">
            <a:xfrm flipH="1" flipV="1">
              <a:off x="5633829" y="875102"/>
              <a:ext cx="539483" cy="2439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9" name="AutoShape 96">
              <a:extLst>
                <a:ext uri="{FF2B5EF4-FFF2-40B4-BE49-F238E27FC236}">
                  <a16:creationId xmlns:a16="http://schemas.microsoft.com/office/drawing/2014/main" id="{7F41EDC0-147E-1A5B-A54C-A74C13F5B0E6}"/>
                </a:ext>
              </a:extLst>
            </p:cNvPr>
            <p:cNvCxnSpPr>
              <a:cxnSpLocks noChangeShapeType="1"/>
              <a:stCxn id="7" idx="7"/>
              <a:endCxn id="11" idx="3"/>
            </p:cNvCxnSpPr>
            <p:nvPr/>
          </p:nvCxnSpPr>
          <p:spPr bwMode="auto">
            <a:xfrm flipV="1">
              <a:off x="5682753" y="1227018"/>
              <a:ext cx="536838" cy="27187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0" name="AutoShape 97">
              <a:extLst>
                <a:ext uri="{FF2B5EF4-FFF2-40B4-BE49-F238E27FC236}">
                  <a16:creationId xmlns:a16="http://schemas.microsoft.com/office/drawing/2014/main" id="{EDD7D89F-624C-10CA-8258-09FC4F53FCF3}"/>
                </a:ext>
              </a:extLst>
            </p:cNvPr>
            <p:cNvCxnSpPr>
              <a:cxnSpLocks noChangeShapeType="1"/>
              <a:stCxn id="7" idx="6"/>
              <a:endCxn id="12" idx="2"/>
            </p:cNvCxnSpPr>
            <p:nvPr/>
          </p:nvCxnSpPr>
          <p:spPr bwMode="auto">
            <a:xfrm flipV="1">
              <a:off x="5729032" y="1484921"/>
              <a:ext cx="888560" cy="1219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" name="AutoShape 98">
              <a:extLst>
                <a:ext uri="{FF2B5EF4-FFF2-40B4-BE49-F238E27FC236}">
                  <a16:creationId xmlns:a16="http://schemas.microsoft.com/office/drawing/2014/main" id="{3AE93ABC-59D1-3871-D8F4-A64F3552A3B3}"/>
                </a:ext>
              </a:extLst>
            </p:cNvPr>
            <p:cNvCxnSpPr>
              <a:cxnSpLocks noChangeShapeType="1"/>
              <a:stCxn id="15" idx="1"/>
              <a:endCxn id="11" idx="6"/>
            </p:cNvCxnSpPr>
            <p:nvPr/>
          </p:nvCxnSpPr>
          <p:spPr bwMode="auto">
            <a:xfrm rot="5400000" flipH="1">
              <a:off x="6690049" y="919635"/>
              <a:ext cx="440848" cy="839636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" name="AutoShape 99">
              <a:extLst>
                <a:ext uri="{FF2B5EF4-FFF2-40B4-BE49-F238E27FC236}">
                  <a16:creationId xmlns:a16="http://schemas.microsoft.com/office/drawing/2014/main" id="{70E2AAE9-FFD4-7C64-6C06-4B9C3B6F4A74}"/>
                </a:ext>
              </a:extLst>
            </p:cNvPr>
            <p:cNvCxnSpPr>
              <a:cxnSpLocks noChangeShapeType="1"/>
              <a:stCxn id="5" idx="6"/>
              <a:endCxn id="12" idx="3"/>
            </p:cNvCxnSpPr>
            <p:nvPr/>
          </p:nvCxnSpPr>
          <p:spPr bwMode="auto">
            <a:xfrm flipV="1">
              <a:off x="4808738" y="1592909"/>
              <a:ext cx="1855134" cy="28839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" name="AutoShape 100">
              <a:extLst>
                <a:ext uri="{FF2B5EF4-FFF2-40B4-BE49-F238E27FC236}">
                  <a16:creationId xmlns:a16="http://schemas.microsoft.com/office/drawing/2014/main" id="{46C42394-0E04-233D-9CD4-26F48BBE2ED8}"/>
                </a:ext>
              </a:extLst>
            </p:cNvPr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 flipV="1">
              <a:off x="6141563" y="2217312"/>
              <a:ext cx="1015429" cy="91341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DD777BA-85BA-84DE-CE76-42E6447E58BF}"/>
              </a:ext>
            </a:extLst>
          </p:cNvPr>
          <p:cNvGrpSpPr/>
          <p:nvPr/>
        </p:nvGrpSpPr>
        <p:grpSpPr>
          <a:xfrm>
            <a:off x="5980297" y="3278057"/>
            <a:ext cx="5474975" cy="3433059"/>
            <a:chOff x="3451628" y="2949095"/>
            <a:chExt cx="5474975" cy="3433059"/>
          </a:xfrm>
        </p:grpSpPr>
        <p:cxnSp>
          <p:nvCxnSpPr>
            <p:cNvPr id="35" name="AutoShape 11">
              <a:extLst>
                <a:ext uri="{FF2B5EF4-FFF2-40B4-BE49-F238E27FC236}">
                  <a16:creationId xmlns:a16="http://schemas.microsoft.com/office/drawing/2014/main" id="{33767E30-191C-0046-C519-C6B704C4CB02}"/>
                </a:ext>
              </a:extLst>
            </p:cNvPr>
            <p:cNvCxnSpPr>
              <a:cxnSpLocks noChangeShapeType="1"/>
              <a:stCxn id="63" idx="4"/>
              <a:endCxn id="84" idx="0"/>
            </p:cNvCxnSpPr>
            <p:nvPr/>
          </p:nvCxnSpPr>
          <p:spPr bwMode="auto">
            <a:xfrm flipH="1">
              <a:off x="3610301" y="3730380"/>
              <a:ext cx="596828" cy="2028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" name="AutoShape 12">
              <a:extLst>
                <a:ext uri="{FF2B5EF4-FFF2-40B4-BE49-F238E27FC236}">
                  <a16:creationId xmlns:a16="http://schemas.microsoft.com/office/drawing/2014/main" id="{F7A031EA-F77C-F612-3CD0-C63310AA6EE4}"/>
                </a:ext>
              </a:extLst>
            </p:cNvPr>
            <p:cNvCxnSpPr>
              <a:cxnSpLocks noChangeShapeType="1"/>
              <a:stCxn id="63" idx="4"/>
              <a:endCxn id="75" idx="0"/>
            </p:cNvCxnSpPr>
            <p:nvPr/>
          </p:nvCxnSpPr>
          <p:spPr bwMode="auto">
            <a:xfrm>
              <a:off x="4207129" y="3730380"/>
              <a:ext cx="33589" cy="2028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7" name="AutoShape 13">
              <a:extLst>
                <a:ext uri="{FF2B5EF4-FFF2-40B4-BE49-F238E27FC236}">
                  <a16:creationId xmlns:a16="http://schemas.microsoft.com/office/drawing/2014/main" id="{4A2AA865-6504-7AE4-C96F-E170CBB21E0B}"/>
                </a:ext>
              </a:extLst>
            </p:cNvPr>
            <p:cNvCxnSpPr>
              <a:cxnSpLocks noChangeShapeType="1"/>
              <a:stCxn id="84" idx="4"/>
              <a:endCxn id="77" idx="0"/>
            </p:cNvCxnSpPr>
            <p:nvPr/>
          </p:nvCxnSpPr>
          <p:spPr bwMode="auto">
            <a:xfrm flipH="1">
              <a:off x="3610300" y="4238130"/>
              <a:ext cx="1" cy="2384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8" name="AutoShape 14">
              <a:extLst>
                <a:ext uri="{FF2B5EF4-FFF2-40B4-BE49-F238E27FC236}">
                  <a16:creationId xmlns:a16="http://schemas.microsoft.com/office/drawing/2014/main" id="{9DE42AA0-3D48-9095-0AE7-F1F56E3154DE}"/>
                </a:ext>
              </a:extLst>
            </p:cNvPr>
            <p:cNvCxnSpPr>
              <a:cxnSpLocks noChangeShapeType="1"/>
              <a:stCxn id="75" idx="4"/>
              <a:endCxn id="78" idx="0"/>
            </p:cNvCxnSpPr>
            <p:nvPr/>
          </p:nvCxnSpPr>
          <p:spPr bwMode="auto">
            <a:xfrm flipH="1">
              <a:off x="4238591" y="4238130"/>
              <a:ext cx="2127" cy="2384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" name="AutoShape 26">
              <a:extLst>
                <a:ext uri="{FF2B5EF4-FFF2-40B4-BE49-F238E27FC236}">
                  <a16:creationId xmlns:a16="http://schemas.microsoft.com/office/drawing/2014/main" id="{A4764001-6647-0333-EC1D-8309EBAAEC36}"/>
                </a:ext>
              </a:extLst>
            </p:cNvPr>
            <p:cNvCxnSpPr>
              <a:cxnSpLocks noChangeShapeType="1"/>
              <a:stCxn id="82" idx="4"/>
              <a:endCxn id="72" idx="0"/>
            </p:cNvCxnSpPr>
            <p:nvPr/>
          </p:nvCxnSpPr>
          <p:spPr bwMode="auto">
            <a:xfrm flipH="1">
              <a:off x="6618614" y="3730380"/>
              <a:ext cx="324026" cy="2028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" name="AutoShape 27">
              <a:extLst>
                <a:ext uri="{FF2B5EF4-FFF2-40B4-BE49-F238E27FC236}">
                  <a16:creationId xmlns:a16="http://schemas.microsoft.com/office/drawing/2014/main" id="{FCE7EEC1-71CC-8A9C-FF21-CBFFD740A60F}"/>
                </a:ext>
              </a:extLst>
            </p:cNvPr>
            <p:cNvCxnSpPr>
              <a:cxnSpLocks noChangeShapeType="1"/>
              <a:stCxn id="82" idx="4"/>
              <a:endCxn id="74" idx="0"/>
            </p:cNvCxnSpPr>
            <p:nvPr/>
          </p:nvCxnSpPr>
          <p:spPr bwMode="auto">
            <a:xfrm>
              <a:off x="6942640" y="3730380"/>
              <a:ext cx="371149" cy="2028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1" name="AutoShape 28">
              <a:extLst>
                <a:ext uri="{FF2B5EF4-FFF2-40B4-BE49-F238E27FC236}">
                  <a16:creationId xmlns:a16="http://schemas.microsoft.com/office/drawing/2014/main" id="{88D2AD29-545C-37E0-D7B9-848462A52E65}"/>
                </a:ext>
              </a:extLst>
            </p:cNvPr>
            <p:cNvCxnSpPr>
              <a:cxnSpLocks noChangeShapeType="1"/>
              <a:stCxn id="72" idx="4"/>
              <a:endCxn id="66" idx="0"/>
            </p:cNvCxnSpPr>
            <p:nvPr/>
          </p:nvCxnSpPr>
          <p:spPr bwMode="auto">
            <a:xfrm flipH="1">
              <a:off x="6356709" y="4238130"/>
              <a:ext cx="261905" cy="2384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2" name="AutoShape 29">
              <a:extLst>
                <a:ext uri="{FF2B5EF4-FFF2-40B4-BE49-F238E27FC236}">
                  <a16:creationId xmlns:a16="http://schemas.microsoft.com/office/drawing/2014/main" id="{0557595E-BEDA-7E45-B05C-68E5635070EA}"/>
                </a:ext>
              </a:extLst>
            </p:cNvPr>
            <p:cNvCxnSpPr>
              <a:cxnSpLocks noChangeShapeType="1"/>
              <a:stCxn id="72" idx="4"/>
              <a:endCxn id="71" idx="0"/>
            </p:cNvCxnSpPr>
            <p:nvPr/>
          </p:nvCxnSpPr>
          <p:spPr bwMode="auto">
            <a:xfrm>
              <a:off x="6618614" y="4238130"/>
              <a:ext cx="251185" cy="2384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" name="AutoShape 30">
              <a:extLst>
                <a:ext uri="{FF2B5EF4-FFF2-40B4-BE49-F238E27FC236}">
                  <a16:creationId xmlns:a16="http://schemas.microsoft.com/office/drawing/2014/main" id="{FC12FEF4-A12F-2874-45E7-0578FB6D3CA4}"/>
                </a:ext>
              </a:extLst>
            </p:cNvPr>
            <p:cNvCxnSpPr>
              <a:cxnSpLocks noChangeShapeType="1"/>
              <a:stCxn id="74" idx="4"/>
              <a:endCxn id="86" idx="0"/>
            </p:cNvCxnSpPr>
            <p:nvPr/>
          </p:nvCxnSpPr>
          <p:spPr bwMode="auto">
            <a:xfrm>
              <a:off x="7313789" y="4238130"/>
              <a:ext cx="31100" cy="2384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4" name="AutoShape 31">
              <a:extLst>
                <a:ext uri="{FF2B5EF4-FFF2-40B4-BE49-F238E27FC236}">
                  <a16:creationId xmlns:a16="http://schemas.microsoft.com/office/drawing/2014/main" id="{629E641F-C781-9236-B8D2-2AF993A62A59}"/>
                </a:ext>
              </a:extLst>
            </p:cNvPr>
            <p:cNvCxnSpPr>
              <a:cxnSpLocks noChangeShapeType="1"/>
              <a:stCxn id="66" idx="4"/>
              <a:endCxn id="70" idx="0"/>
            </p:cNvCxnSpPr>
            <p:nvPr/>
          </p:nvCxnSpPr>
          <p:spPr bwMode="auto">
            <a:xfrm>
              <a:off x="6356709" y="4781467"/>
              <a:ext cx="2645" cy="2136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5" name="AutoShape 32">
              <a:extLst>
                <a:ext uri="{FF2B5EF4-FFF2-40B4-BE49-F238E27FC236}">
                  <a16:creationId xmlns:a16="http://schemas.microsoft.com/office/drawing/2014/main" id="{58230735-C109-E296-D453-12E6FE25C3C3}"/>
                </a:ext>
              </a:extLst>
            </p:cNvPr>
            <p:cNvCxnSpPr>
              <a:cxnSpLocks noChangeShapeType="1"/>
              <a:stCxn id="86" idx="4"/>
              <a:endCxn id="83" idx="0"/>
            </p:cNvCxnSpPr>
            <p:nvPr/>
          </p:nvCxnSpPr>
          <p:spPr bwMode="auto">
            <a:xfrm flipH="1">
              <a:off x="7055257" y="4781467"/>
              <a:ext cx="289632" cy="2136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" name="AutoShape 33">
              <a:extLst>
                <a:ext uri="{FF2B5EF4-FFF2-40B4-BE49-F238E27FC236}">
                  <a16:creationId xmlns:a16="http://schemas.microsoft.com/office/drawing/2014/main" id="{FE4F1D33-66BE-959E-E65F-FF9720B2F070}"/>
                </a:ext>
              </a:extLst>
            </p:cNvPr>
            <p:cNvCxnSpPr>
              <a:cxnSpLocks noChangeShapeType="1"/>
              <a:stCxn id="86" idx="4"/>
              <a:endCxn id="89" idx="0"/>
            </p:cNvCxnSpPr>
            <p:nvPr/>
          </p:nvCxnSpPr>
          <p:spPr bwMode="auto">
            <a:xfrm>
              <a:off x="7344889" y="4781467"/>
              <a:ext cx="275713" cy="2136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7" name="AutoShape 34">
              <a:extLst>
                <a:ext uri="{FF2B5EF4-FFF2-40B4-BE49-F238E27FC236}">
                  <a16:creationId xmlns:a16="http://schemas.microsoft.com/office/drawing/2014/main" id="{1138CE27-5197-6958-A072-9F7FC812718E}"/>
                </a:ext>
              </a:extLst>
            </p:cNvPr>
            <p:cNvCxnSpPr>
              <a:cxnSpLocks noChangeShapeType="1"/>
              <a:stCxn id="83" idx="4"/>
              <a:endCxn id="80" idx="0"/>
            </p:cNvCxnSpPr>
            <p:nvPr/>
          </p:nvCxnSpPr>
          <p:spPr bwMode="auto">
            <a:xfrm>
              <a:off x="7055257" y="5300069"/>
              <a:ext cx="1" cy="1887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8" name="AutoShape 36">
              <a:extLst>
                <a:ext uri="{FF2B5EF4-FFF2-40B4-BE49-F238E27FC236}">
                  <a16:creationId xmlns:a16="http://schemas.microsoft.com/office/drawing/2014/main" id="{247A0E9A-B046-C6F2-37D1-E5926C5CF7BA}"/>
                </a:ext>
              </a:extLst>
            </p:cNvPr>
            <p:cNvCxnSpPr>
              <a:cxnSpLocks noChangeShapeType="1"/>
              <a:stCxn id="65" idx="4"/>
              <a:endCxn id="69" idx="0"/>
            </p:cNvCxnSpPr>
            <p:nvPr/>
          </p:nvCxnSpPr>
          <p:spPr bwMode="auto">
            <a:xfrm>
              <a:off x="8767932" y="3730380"/>
              <a:ext cx="0" cy="2028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9" name="AutoShape 48">
              <a:extLst>
                <a:ext uri="{FF2B5EF4-FFF2-40B4-BE49-F238E27FC236}">
                  <a16:creationId xmlns:a16="http://schemas.microsoft.com/office/drawing/2014/main" id="{354477CB-3CAD-0BCC-75F2-2FB797751480}"/>
                </a:ext>
              </a:extLst>
            </p:cNvPr>
            <p:cNvCxnSpPr>
              <a:cxnSpLocks noChangeShapeType="1"/>
              <a:stCxn id="73" idx="4"/>
              <a:endCxn id="85" idx="0"/>
            </p:cNvCxnSpPr>
            <p:nvPr/>
          </p:nvCxnSpPr>
          <p:spPr bwMode="auto">
            <a:xfrm flipH="1">
              <a:off x="4812479" y="4238130"/>
              <a:ext cx="398022" cy="2384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0" name="AutoShape 49">
              <a:extLst>
                <a:ext uri="{FF2B5EF4-FFF2-40B4-BE49-F238E27FC236}">
                  <a16:creationId xmlns:a16="http://schemas.microsoft.com/office/drawing/2014/main" id="{6DAB2FC2-E55F-0655-AF1A-5AF3D4FAF164}"/>
                </a:ext>
              </a:extLst>
            </p:cNvPr>
            <p:cNvCxnSpPr>
              <a:cxnSpLocks noChangeShapeType="1"/>
              <a:stCxn id="73" idx="4"/>
              <a:endCxn id="88" idx="0"/>
            </p:cNvCxnSpPr>
            <p:nvPr/>
          </p:nvCxnSpPr>
          <p:spPr bwMode="auto">
            <a:xfrm>
              <a:off x="5210501" y="4238130"/>
              <a:ext cx="279872" cy="2384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" name="AutoShape 50">
              <a:extLst>
                <a:ext uri="{FF2B5EF4-FFF2-40B4-BE49-F238E27FC236}">
                  <a16:creationId xmlns:a16="http://schemas.microsoft.com/office/drawing/2014/main" id="{1FFF7658-0EA1-6AAD-E32C-8FED9B91844B}"/>
                </a:ext>
              </a:extLst>
            </p:cNvPr>
            <p:cNvCxnSpPr>
              <a:cxnSpLocks noChangeShapeType="1"/>
              <a:stCxn id="85" idx="4"/>
              <a:endCxn id="64" idx="0"/>
            </p:cNvCxnSpPr>
            <p:nvPr/>
          </p:nvCxnSpPr>
          <p:spPr bwMode="auto">
            <a:xfrm flipH="1">
              <a:off x="4559619" y="4781467"/>
              <a:ext cx="252860" cy="20782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2" name="AutoShape 51">
              <a:extLst>
                <a:ext uri="{FF2B5EF4-FFF2-40B4-BE49-F238E27FC236}">
                  <a16:creationId xmlns:a16="http://schemas.microsoft.com/office/drawing/2014/main" id="{E76B900B-EDB0-22DA-043A-F2790B62965F}"/>
                </a:ext>
              </a:extLst>
            </p:cNvPr>
            <p:cNvCxnSpPr>
              <a:cxnSpLocks noChangeShapeType="1"/>
              <a:stCxn id="85" idx="4"/>
              <a:endCxn id="67" idx="0"/>
            </p:cNvCxnSpPr>
            <p:nvPr/>
          </p:nvCxnSpPr>
          <p:spPr bwMode="auto">
            <a:xfrm>
              <a:off x="4812479" y="4781467"/>
              <a:ext cx="213793" cy="2136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" name="AutoShape 52">
              <a:extLst>
                <a:ext uri="{FF2B5EF4-FFF2-40B4-BE49-F238E27FC236}">
                  <a16:creationId xmlns:a16="http://schemas.microsoft.com/office/drawing/2014/main" id="{E1295F02-7EB6-25A6-5FBC-610B7CD0AF25}"/>
                </a:ext>
              </a:extLst>
            </p:cNvPr>
            <p:cNvCxnSpPr>
              <a:cxnSpLocks noChangeShapeType="1"/>
              <a:stCxn id="88" idx="4"/>
              <a:endCxn id="87" idx="0"/>
            </p:cNvCxnSpPr>
            <p:nvPr/>
          </p:nvCxnSpPr>
          <p:spPr bwMode="auto">
            <a:xfrm>
              <a:off x="5490373" y="4781467"/>
              <a:ext cx="50208" cy="2136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4" name="AutoShape 53">
              <a:extLst>
                <a:ext uri="{FF2B5EF4-FFF2-40B4-BE49-F238E27FC236}">
                  <a16:creationId xmlns:a16="http://schemas.microsoft.com/office/drawing/2014/main" id="{4A9902FA-BC24-C15C-DD86-F557BE091CF8}"/>
                </a:ext>
              </a:extLst>
            </p:cNvPr>
            <p:cNvCxnSpPr>
              <a:cxnSpLocks noChangeShapeType="1"/>
              <a:stCxn id="64" idx="4"/>
              <a:endCxn id="68" idx="0"/>
            </p:cNvCxnSpPr>
            <p:nvPr/>
          </p:nvCxnSpPr>
          <p:spPr bwMode="auto">
            <a:xfrm>
              <a:off x="4559619" y="5305932"/>
              <a:ext cx="0" cy="1829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5" name="AutoShape 54">
              <a:extLst>
                <a:ext uri="{FF2B5EF4-FFF2-40B4-BE49-F238E27FC236}">
                  <a16:creationId xmlns:a16="http://schemas.microsoft.com/office/drawing/2014/main" id="{B86451AC-DE8D-034C-97AE-6E82F7E00B51}"/>
                </a:ext>
              </a:extLst>
            </p:cNvPr>
            <p:cNvCxnSpPr>
              <a:cxnSpLocks noChangeShapeType="1"/>
              <a:stCxn id="87" idx="4"/>
              <a:endCxn id="76" idx="0"/>
            </p:cNvCxnSpPr>
            <p:nvPr/>
          </p:nvCxnSpPr>
          <p:spPr bwMode="auto">
            <a:xfrm flipH="1">
              <a:off x="5253881" y="5300069"/>
              <a:ext cx="286700" cy="1887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6" name="AutoShape 55">
              <a:extLst>
                <a:ext uri="{FF2B5EF4-FFF2-40B4-BE49-F238E27FC236}">
                  <a16:creationId xmlns:a16="http://schemas.microsoft.com/office/drawing/2014/main" id="{362FD000-EAB6-1EB4-34B2-470713FBAB58}"/>
                </a:ext>
              </a:extLst>
            </p:cNvPr>
            <p:cNvCxnSpPr>
              <a:cxnSpLocks noChangeShapeType="1"/>
              <a:stCxn id="87" idx="4"/>
              <a:endCxn id="81" idx="0"/>
            </p:cNvCxnSpPr>
            <p:nvPr/>
          </p:nvCxnSpPr>
          <p:spPr bwMode="auto">
            <a:xfrm>
              <a:off x="5540581" y="5300069"/>
              <a:ext cx="286506" cy="1887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7" name="AutoShape 56">
              <a:extLst>
                <a:ext uri="{FF2B5EF4-FFF2-40B4-BE49-F238E27FC236}">
                  <a16:creationId xmlns:a16="http://schemas.microsoft.com/office/drawing/2014/main" id="{4EA838FF-4C14-F68D-DD5A-FA2233A8DCB7}"/>
                </a:ext>
              </a:extLst>
            </p:cNvPr>
            <p:cNvCxnSpPr>
              <a:cxnSpLocks noChangeShapeType="1"/>
              <a:stCxn id="76" idx="4"/>
              <a:endCxn id="79" idx="0"/>
            </p:cNvCxnSpPr>
            <p:nvPr/>
          </p:nvCxnSpPr>
          <p:spPr bwMode="auto">
            <a:xfrm flipH="1">
              <a:off x="5253880" y="5793763"/>
              <a:ext cx="1" cy="2834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" name="AutoShape 57">
              <a:extLst>
                <a:ext uri="{FF2B5EF4-FFF2-40B4-BE49-F238E27FC236}">
                  <a16:creationId xmlns:a16="http://schemas.microsoft.com/office/drawing/2014/main" id="{B1030D56-7248-B922-DEBD-E13F1603ADF7}"/>
                </a:ext>
              </a:extLst>
            </p:cNvPr>
            <p:cNvCxnSpPr>
              <a:cxnSpLocks noChangeShapeType="1"/>
              <a:stCxn id="63" idx="4"/>
              <a:endCxn id="73" idx="1"/>
            </p:cNvCxnSpPr>
            <p:nvPr/>
          </p:nvCxnSpPr>
          <p:spPr bwMode="auto">
            <a:xfrm>
              <a:off x="4207129" y="3730380"/>
              <a:ext cx="891174" cy="24749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" name="AutoShape 58">
              <a:extLst>
                <a:ext uri="{FF2B5EF4-FFF2-40B4-BE49-F238E27FC236}">
                  <a16:creationId xmlns:a16="http://schemas.microsoft.com/office/drawing/2014/main" id="{1D90E9B9-7DD5-5B8B-2A42-DD490CA7A3C0}"/>
                </a:ext>
              </a:extLst>
            </p:cNvPr>
            <p:cNvCxnSpPr>
              <a:cxnSpLocks noChangeShapeType="1"/>
              <a:stCxn id="62" idx="4"/>
              <a:endCxn id="63" idx="7"/>
            </p:cNvCxnSpPr>
            <p:nvPr/>
          </p:nvCxnSpPr>
          <p:spPr bwMode="auto">
            <a:xfrm flipH="1">
              <a:off x="4319326" y="3254004"/>
              <a:ext cx="2311662" cy="2161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0" name="AutoShape 59">
              <a:extLst>
                <a:ext uri="{FF2B5EF4-FFF2-40B4-BE49-F238E27FC236}">
                  <a16:creationId xmlns:a16="http://schemas.microsoft.com/office/drawing/2014/main" id="{93FD1E0E-B438-48C2-18A2-FC53EAE7A155}"/>
                </a:ext>
              </a:extLst>
            </p:cNvPr>
            <p:cNvCxnSpPr>
              <a:cxnSpLocks noChangeShapeType="1"/>
              <a:stCxn id="62" idx="4"/>
              <a:endCxn id="82" idx="0"/>
            </p:cNvCxnSpPr>
            <p:nvPr/>
          </p:nvCxnSpPr>
          <p:spPr bwMode="auto">
            <a:xfrm>
              <a:off x="6630988" y="3254004"/>
              <a:ext cx="311652" cy="17146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" name="AutoShape 60">
              <a:extLst>
                <a:ext uri="{FF2B5EF4-FFF2-40B4-BE49-F238E27FC236}">
                  <a16:creationId xmlns:a16="http://schemas.microsoft.com/office/drawing/2014/main" id="{D6131CF8-8DB6-77AB-40A7-1500B56209B5}"/>
                </a:ext>
              </a:extLst>
            </p:cNvPr>
            <p:cNvCxnSpPr>
              <a:cxnSpLocks noChangeShapeType="1"/>
              <a:stCxn id="62" idx="4"/>
              <a:endCxn id="65" idx="1"/>
            </p:cNvCxnSpPr>
            <p:nvPr/>
          </p:nvCxnSpPr>
          <p:spPr bwMode="auto">
            <a:xfrm>
              <a:off x="6630988" y="3254004"/>
              <a:ext cx="2024746" cy="2161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2" name="AutoShape 72">
              <a:extLst>
                <a:ext uri="{FF2B5EF4-FFF2-40B4-BE49-F238E27FC236}">
                  <a16:creationId xmlns:a16="http://schemas.microsoft.com/office/drawing/2014/main" id="{D493D22E-C561-EDC6-3CDE-D4E8E1939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2316" y="2949095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S</a:t>
              </a:r>
            </a:p>
          </p:txBody>
        </p:sp>
        <p:sp>
          <p:nvSpPr>
            <p:cNvPr id="63" name="AutoShape 74">
              <a:extLst>
                <a:ext uri="{FF2B5EF4-FFF2-40B4-BE49-F238E27FC236}">
                  <a16:creationId xmlns:a16="http://schemas.microsoft.com/office/drawing/2014/main" id="{2EDA069B-BF74-7A9B-665C-67384A5DA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8457" y="3425471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sp>
          <p:nvSpPr>
            <p:cNvPr id="64" name="AutoShape 76">
              <a:extLst>
                <a:ext uri="{FF2B5EF4-FFF2-40B4-BE49-F238E27FC236}">
                  <a16:creationId xmlns:a16="http://schemas.microsoft.com/office/drawing/2014/main" id="{FB4B3E19-8D13-E871-899F-912614E92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0947" y="4989296"/>
              <a:ext cx="317343" cy="316636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p</a:t>
              </a:r>
            </a:p>
          </p:txBody>
        </p:sp>
        <p:sp>
          <p:nvSpPr>
            <p:cNvPr id="65" name="AutoShape 76">
              <a:extLst>
                <a:ext uri="{FF2B5EF4-FFF2-40B4-BE49-F238E27FC236}">
                  <a16:creationId xmlns:a16="http://schemas.microsoft.com/office/drawing/2014/main" id="{CEA1356E-531C-B05E-8C8B-4E5B74513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9260" y="3425471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p</a:t>
              </a:r>
            </a:p>
          </p:txBody>
        </p:sp>
        <p:sp>
          <p:nvSpPr>
            <p:cNvPr id="66" name="AutoShape 76">
              <a:extLst>
                <a:ext uri="{FF2B5EF4-FFF2-40B4-BE49-F238E27FC236}">
                  <a16:creationId xmlns:a16="http://schemas.microsoft.com/office/drawing/2014/main" id="{5CB3C297-0666-7EDA-97D0-6454B6588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8037" y="4476558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p</a:t>
              </a:r>
            </a:p>
          </p:txBody>
        </p:sp>
        <p:sp>
          <p:nvSpPr>
            <p:cNvPr id="67" name="AutoShape 77">
              <a:extLst>
                <a:ext uri="{FF2B5EF4-FFF2-40B4-BE49-F238E27FC236}">
                  <a16:creationId xmlns:a16="http://schemas.microsoft.com/office/drawing/2014/main" id="{A23724E3-B2AC-6E5F-7650-8BC0D4A7E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7600" y="4995160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q</a:t>
              </a:r>
            </a:p>
          </p:txBody>
        </p:sp>
        <p:sp>
          <p:nvSpPr>
            <p:cNvPr id="68" name="AutoShape 77">
              <a:extLst>
                <a:ext uri="{FF2B5EF4-FFF2-40B4-BE49-F238E27FC236}">
                  <a16:creationId xmlns:a16="http://schemas.microsoft.com/office/drawing/2014/main" id="{C23B684F-6486-0CAD-6FE1-D54CACD85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0947" y="5488854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q</a:t>
              </a:r>
            </a:p>
          </p:txBody>
        </p:sp>
        <p:sp>
          <p:nvSpPr>
            <p:cNvPr id="69" name="AutoShape 77">
              <a:extLst>
                <a:ext uri="{FF2B5EF4-FFF2-40B4-BE49-F238E27FC236}">
                  <a16:creationId xmlns:a16="http://schemas.microsoft.com/office/drawing/2014/main" id="{6673DEA8-714F-3A9F-599A-7B3D05965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9260" y="3933221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q</a:t>
              </a:r>
            </a:p>
          </p:txBody>
        </p:sp>
        <p:sp>
          <p:nvSpPr>
            <p:cNvPr id="70" name="AutoShape 77">
              <a:extLst>
                <a:ext uri="{FF2B5EF4-FFF2-40B4-BE49-F238E27FC236}">
                  <a16:creationId xmlns:a16="http://schemas.microsoft.com/office/drawing/2014/main" id="{74A2196E-1D52-6B44-CF65-71EE3CE22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0682" y="4995160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q</a:t>
              </a:r>
            </a:p>
          </p:txBody>
        </p:sp>
        <p:sp>
          <p:nvSpPr>
            <p:cNvPr id="71" name="AutoShape 77">
              <a:extLst>
                <a:ext uri="{FF2B5EF4-FFF2-40B4-BE49-F238E27FC236}">
                  <a16:creationId xmlns:a16="http://schemas.microsoft.com/office/drawing/2014/main" id="{99D07D65-A93F-2C4B-E74C-5AFA45A86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1127" y="4476558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q</a:t>
              </a:r>
            </a:p>
          </p:txBody>
        </p:sp>
        <p:sp>
          <p:nvSpPr>
            <p:cNvPr id="72" name="AutoShape 80">
              <a:extLst>
                <a:ext uri="{FF2B5EF4-FFF2-40B4-BE49-F238E27FC236}">
                  <a16:creationId xmlns:a16="http://schemas.microsoft.com/office/drawing/2014/main" id="{926B1C6A-671F-901C-EEFA-20B0D369F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9942" y="3933221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h</a:t>
              </a:r>
            </a:p>
          </p:txBody>
        </p:sp>
        <p:sp>
          <p:nvSpPr>
            <p:cNvPr id="73" name="AutoShape 79">
              <a:extLst>
                <a:ext uri="{FF2B5EF4-FFF2-40B4-BE49-F238E27FC236}">
                  <a16:creationId xmlns:a16="http://schemas.microsoft.com/office/drawing/2014/main" id="{8781EBC4-A097-7878-3856-8A9A51BCC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1829" y="3933221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sp>
          <p:nvSpPr>
            <p:cNvPr id="74" name="AutoShape 83">
              <a:extLst>
                <a:ext uri="{FF2B5EF4-FFF2-40B4-BE49-F238E27FC236}">
                  <a16:creationId xmlns:a16="http://schemas.microsoft.com/office/drawing/2014/main" id="{2EBDF1F0-7CD6-96E1-2F80-C3CD9A4F4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5117" y="3933221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r</a:t>
              </a:r>
            </a:p>
          </p:txBody>
        </p:sp>
        <p:sp>
          <p:nvSpPr>
            <p:cNvPr id="75" name="AutoShape 78">
              <a:extLst>
                <a:ext uri="{FF2B5EF4-FFF2-40B4-BE49-F238E27FC236}">
                  <a16:creationId xmlns:a16="http://schemas.microsoft.com/office/drawing/2014/main" id="{F96192CD-2E79-6129-1108-CC8931603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2046" y="3933221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sp>
          <p:nvSpPr>
            <p:cNvPr id="76" name="AutoShape 78">
              <a:extLst>
                <a:ext uri="{FF2B5EF4-FFF2-40B4-BE49-F238E27FC236}">
                  <a16:creationId xmlns:a16="http://schemas.microsoft.com/office/drawing/2014/main" id="{83F54A2C-B631-A83C-E34A-321A55C71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209" y="5488854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sp>
          <p:nvSpPr>
            <p:cNvPr id="77" name="AutoShape 81">
              <a:extLst>
                <a:ext uri="{FF2B5EF4-FFF2-40B4-BE49-F238E27FC236}">
                  <a16:creationId xmlns:a16="http://schemas.microsoft.com/office/drawing/2014/main" id="{703FFA44-DA53-2407-4F4B-AE5E4FAC0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1628" y="4476558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sp>
          <p:nvSpPr>
            <p:cNvPr id="78" name="AutoShape 81">
              <a:extLst>
                <a:ext uri="{FF2B5EF4-FFF2-40B4-BE49-F238E27FC236}">
                  <a16:creationId xmlns:a16="http://schemas.microsoft.com/office/drawing/2014/main" id="{0871175F-92B9-FD63-BE85-F962B36CD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919" y="4476558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sp>
          <p:nvSpPr>
            <p:cNvPr id="79" name="AutoShape 81">
              <a:extLst>
                <a:ext uri="{FF2B5EF4-FFF2-40B4-BE49-F238E27FC236}">
                  <a16:creationId xmlns:a16="http://schemas.microsoft.com/office/drawing/2014/main" id="{C1768AB7-F53A-5029-D927-C9E6C2C35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208" y="6077245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sp>
          <p:nvSpPr>
            <p:cNvPr id="80" name="AutoShape 81">
              <a:extLst>
                <a:ext uri="{FF2B5EF4-FFF2-40B4-BE49-F238E27FC236}">
                  <a16:creationId xmlns:a16="http://schemas.microsoft.com/office/drawing/2014/main" id="{E3589C61-4DF6-05E4-1FE5-AF29A446B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6586" y="5488854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sp>
          <p:nvSpPr>
            <p:cNvPr id="81" name="AutoShape 73">
              <a:extLst>
                <a:ext uri="{FF2B5EF4-FFF2-40B4-BE49-F238E27FC236}">
                  <a16:creationId xmlns:a16="http://schemas.microsoft.com/office/drawing/2014/main" id="{C5F2B667-E53B-3ABC-2A6C-47AAC0E4E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8415" y="5488854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G</a:t>
              </a:r>
            </a:p>
          </p:txBody>
        </p:sp>
        <p:sp>
          <p:nvSpPr>
            <p:cNvPr id="82" name="AutoShape 79">
              <a:extLst>
                <a:ext uri="{FF2B5EF4-FFF2-40B4-BE49-F238E27FC236}">
                  <a16:creationId xmlns:a16="http://schemas.microsoft.com/office/drawing/2014/main" id="{8D8FEF9C-E94B-B7E7-4D4A-4FA7026DF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3968" y="3425471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sp>
          <p:nvSpPr>
            <p:cNvPr id="83" name="AutoShape 78">
              <a:extLst>
                <a:ext uri="{FF2B5EF4-FFF2-40B4-BE49-F238E27FC236}">
                  <a16:creationId xmlns:a16="http://schemas.microsoft.com/office/drawing/2014/main" id="{E99B9A2B-D34F-45E5-4F13-9083E5584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6585" y="4995160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sp>
          <p:nvSpPr>
            <p:cNvPr id="84" name="AutoShape 75">
              <a:extLst>
                <a:ext uri="{FF2B5EF4-FFF2-40B4-BE49-F238E27FC236}">
                  <a16:creationId xmlns:a16="http://schemas.microsoft.com/office/drawing/2014/main" id="{118E3680-A6D8-6177-D277-1D931495C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1629" y="3933221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sp>
          <p:nvSpPr>
            <p:cNvPr id="85" name="AutoShape 80">
              <a:extLst>
                <a:ext uri="{FF2B5EF4-FFF2-40B4-BE49-F238E27FC236}">
                  <a16:creationId xmlns:a16="http://schemas.microsoft.com/office/drawing/2014/main" id="{B5EA2C19-F867-4EFB-0E56-3DEE18DE4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3807" y="4476558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h</a:t>
              </a:r>
            </a:p>
          </p:txBody>
        </p:sp>
        <p:sp>
          <p:nvSpPr>
            <p:cNvPr id="86" name="AutoShape 82">
              <a:extLst>
                <a:ext uri="{FF2B5EF4-FFF2-40B4-BE49-F238E27FC236}">
                  <a16:creationId xmlns:a16="http://schemas.microsoft.com/office/drawing/2014/main" id="{A946B946-1821-0B9C-2752-8DD2E79D3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6217" y="4476558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sp>
          <p:nvSpPr>
            <p:cNvPr id="87" name="AutoShape 82">
              <a:extLst>
                <a:ext uri="{FF2B5EF4-FFF2-40B4-BE49-F238E27FC236}">
                  <a16:creationId xmlns:a16="http://schemas.microsoft.com/office/drawing/2014/main" id="{1378C235-76A9-AD35-D839-4ABA9C107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1909" y="4995160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sp>
          <p:nvSpPr>
            <p:cNvPr id="88" name="AutoShape 83">
              <a:extLst>
                <a:ext uri="{FF2B5EF4-FFF2-40B4-BE49-F238E27FC236}">
                  <a16:creationId xmlns:a16="http://schemas.microsoft.com/office/drawing/2014/main" id="{B3CC706F-7945-7426-8625-943A965CD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1701" y="4476558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r</a:t>
              </a:r>
            </a:p>
          </p:txBody>
        </p:sp>
        <p:sp>
          <p:nvSpPr>
            <p:cNvPr id="89" name="AutoShape 73">
              <a:extLst>
                <a:ext uri="{FF2B5EF4-FFF2-40B4-BE49-F238E27FC236}">
                  <a16:creationId xmlns:a16="http://schemas.microsoft.com/office/drawing/2014/main" id="{5FD032B9-F822-AE83-C0A8-931DCE98C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1930" y="4995160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G</a:t>
              </a:r>
            </a:p>
          </p:txBody>
        </p:sp>
      </p:grpSp>
      <p:sp>
        <p:nvSpPr>
          <p:cNvPr id="90" name="Arrow: Right 89">
            <a:extLst>
              <a:ext uri="{FF2B5EF4-FFF2-40B4-BE49-F238E27FC236}">
                <a16:creationId xmlns:a16="http://schemas.microsoft.com/office/drawing/2014/main" id="{E146DC80-F041-6C49-D9F1-1B81CFC40E0E}"/>
              </a:ext>
            </a:extLst>
          </p:cNvPr>
          <p:cNvSpPr/>
          <p:nvPr/>
        </p:nvSpPr>
        <p:spPr>
          <a:xfrm>
            <a:off x="4925618" y="4478669"/>
            <a:ext cx="503281" cy="377438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id="{37D24B28-3BA1-8BD4-8CD3-F81034EEA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1645"/>
            <a:ext cx="10727329" cy="1980458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/>
              <a:t>For general graphs, we can </a:t>
            </a:r>
            <a:r>
              <a:rPr lang="en-US" b="1" dirty="0"/>
              <a:t>treat it like a tree </a:t>
            </a:r>
            <a:r>
              <a:rPr lang="en-US" dirty="0"/>
              <a:t>by omitting the condition </a:t>
            </a:r>
            <a:r>
              <a:rPr lang="en-US" b="1" dirty="0"/>
              <a:t>“if not Reached[s’]” </a:t>
            </a:r>
            <a:r>
              <a:rPr lang="en-US" dirty="0"/>
              <a:t>in the graph search algorithm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(like what we did for memory-efficient DFS). 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This allows us to apply the theorem in the previous page. 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7637027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13B9D-477D-62F2-A518-33917E867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Admissible but not Consistent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F0CEA91-848A-EB68-1C82-1BD77F50101F}"/>
              </a:ext>
            </a:extLst>
          </p:cNvPr>
          <p:cNvGrpSpPr/>
          <p:nvPr/>
        </p:nvGrpSpPr>
        <p:grpSpPr>
          <a:xfrm>
            <a:off x="959965" y="1958764"/>
            <a:ext cx="4191000" cy="4179589"/>
            <a:chOff x="396659" y="2133600"/>
            <a:chExt cx="4191000" cy="417958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89913E4-34B1-DD13-1C93-4BE20C02D3E3}"/>
                </a:ext>
              </a:extLst>
            </p:cNvPr>
            <p:cNvSpPr/>
            <p:nvPr/>
          </p:nvSpPr>
          <p:spPr>
            <a:xfrm>
              <a:off x="396659" y="2819400"/>
              <a:ext cx="762000" cy="7620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r>
                <a:rPr lang="en-US" sz="2400" b="1" dirty="0"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98B1C02-E28F-840B-9FEF-C957E13BFFD9}"/>
                </a:ext>
              </a:extLst>
            </p:cNvPr>
            <p:cNvSpPr/>
            <p:nvPr/>
          </p:nvSpPr>
          <p:spPr>
            <a:xfrm>
              <a:off x="2149259" y="2133600"/>
              <a:ext cx="762000" cy="7620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32BF6F0-4C9C-5DBB-10AB-8584D963B3B8}"/>
                </a:ext>
              </a:extLst>
            </p:cNvPr>
            <p:cNvSpPr/>
            <p:nvPr/>
          </p:nvSpPr>
          <p:spPr>
            <a:xfrm>
              <a:off x="1539659" y="4191000"/>
              <a:ext cx="762000" cy="7620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r>
                <a:rPr lang="en-US" sz="2400" dirty="0">
                  <a:latin typeface="Calibri"/>
                  <a:cs typeface="Calibri"/>
                </a:rPr>
                <a:t>B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971F872-B28B-DC54-ED1E-424976A78E0D}"/>
                </a:ext>
              </a:extLst>
            </p:cNvPr>
            <p:cNvSpPr/>
            <p:nvPr/>
          </p:nvSpPr>
          <p:spPr>
            <a:xfrm>
              <a:off x="3825659" y="2895600"/>
              <a:ext cx="762000" cy="7620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r>
                <a:rPr lang="en-US" sz="2400" dirty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6FDC494-F17C-EEA7-6C36-86C028024554}"/>
                </a:ext>
              </a:extLst>
            </p:cNvPr>
            <p:cNvSpPr/>
            <p:nvPr/>
          </p:nvSpPr>
          <p:spPr>
            <a:xfrm>
              <a:off x="3825659" y="5105400"/>
              <a:ext cx="762000" cy="7620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r>
                <a:rPr lang="en-US" sz="2400" b="1" dirty="0">
                  <a:latin typeface="Calibri"/>
                  <a:cs typeface="Calibri"/>
                </a:rPr>
                <a:t>G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A0126520-571B-60D9-81D2-E034C61163A9}"/>
                </a:ext>
              </a:extLst>
            </p:cNvPr>
            <p:cNvCxnSpPr>
              <a:stCxn id="57" idx="7"/>
              <a:endCxn id="58" idx="2"/>
            </p:cNvCxnSpPr>
            <p:nvPr/>
          </p:nvCxnSpPr>
          <p:spPr>
            <a:xfrm flipV="1">
              <a:off x="1047067" y="2514600"/>
              <a:ext cx="1102192" cy="41639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DD1DCC6D-9357-9102-9BC7-5592F273B6CD}"/>
                </a:ext>
              </a:extLst>
            </p:cNvPr>
            <p:cNvCxnSpPr>
              <a:stCxn id="57" idx="5"/>
              <a:endCxn id="59" idx="1"/>
            </p:cNvCxnSpPr>
            <p:nvPr/>
          </p:nvCxnSpPr>
          <p:spPr>
            <a:xfrm>
              <a:off x="1047067" y="3469808"/>
              <a:ext cx="604184" cy="83278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3E2B3C35-81E0-2ACE-912D-17E8157B74AA}"/>
                </a:ext>
              </a:extLst>
            </p:cNvPr>
            <p:cNvCxnSpPr>
              <a:stCxn id="59" idx="7"/>
              <a:endCxn id="60" idx="3"/>
            </p:cNvCxnSpPr>
            <p:nvPr/>
          </p:nvCxnSpPr>
          <p:spPr>
            <a:xfrm flipV="1">
              <a:off x="2190067" y="3546008"/>
              <a:ext cx="1747184" cy="75658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AA39844D-871A-86AB-7F95-AFC4F861DFD4}"/>
                </a:ext>
              </a:extLst>
            </p:cNvPr>
            <p:cNvCxnSpPr>
              <a:stCxn id="58" idx="6"/>
              <a:endCxn id="60" idx="1"/>
            </p:cNvCxnSpPr>
            <p:nvPr/>
          </p:nvCxnSpPr>
          <p:spPr>
            <a:xfrm>
              <a:off x="2911259" y="2514600"/>
              <a:ext cx="1025992" cy="49259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2848EC47-848E-4D44-2BC8-F5C1C2821AA3}"/>
                </a:ext>
              </a:extLst>
            </p:cNvPr>
            <p:cNvCxnSpPr>
              <a:stCxn id="60" idx="4"/>
              <a:endCxn id="61" idx="0"/>
            </p:cNvCxnSpPr>
            <p:nvPr/>
          </p:nvCxnSpPr>
          <p:spPr>
            <a:xfrm>
              <a:off x="4206659" y="3657600"/>
              <a:ext cx="0" cy="14478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7" name="TextBox 34">
              <a:extLst>
                <a:ext uri="{FF2B5EF4-FFF2-40B4-BE49-F238E27FC236}">
                  <a16:creationId xmlns:a16="http://schemas.microsoft.com/office/drawing/2014/main" id="{377E788D-93CD-0040-63E1-B1B1D87FC2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059" y="2678670"/>
              <a:ext cx="301684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9" tIns="45719" rIns="91439" bIns="45719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68" name="TextBox 35">
              <a:extLst>
                <a:ext uri="{FF2B5EF4-FFF2-40B4-BE49-F238E27FC236}">
                  <a16:creationId xmlns:a16="http://schemas.microsoft.com/office/drawing/2014/main" id="{CE67163F-BA0B-5289-1636-D8AEE18E9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6459" y="3581398"/>
              <a:ext cx="301684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9" tIns="45719" rIns="91439" bIns="45719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69" name="TextBox 36">
              <a:extLst>
                <a:ext uri="{FF2B5EF4-FFF2-40B4-BE49-F238E27FC236}">
                  <a16:creationId xmlns:a16="http://schemas.microsoft.com/office/drawing/2014/main" id="{B587BEED-2988-2ACE-5860-0A29B892C8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2259" y="2819398"/>
              <a:ext cx="301684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9" tIns="45719" rIns="91439" bIns="45719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70" name="TextBox 37">
              <a:extLst>
                <a:ext uri="{FF2B5EF4-FFF2-40B4-BE49-F238E27FC236}">
                  <a16:creationId xmlns:a16="http://schemas.microsoft.com/office/drawing/2014/main" id="{67AE8A8A-DACF-9698-EC7A-B11D8B75E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7459" y="3957638"/>
              <a:ext cx="301684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9" tIns="45719" rIns="91439" bIns="45719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71" name="TextBox 38">
              <a:extLst>
                <a:ext uri="{FF2B5EF4-FFF2-40B4-BE49-F238E27FC236}">
                  <a16:creationId xmlns:a16="http://schemas.microsoft.com/office/drawing/2014/main" id="{7D4979DE-32ED-F8D6-30E9-174B208B9F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2859" y="4186238"/>
              <a:ext cx="301684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9" tIns="45719" rIns="91439" bIns="45719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3</a:t>
              </a:r>
            </a:p>
          </p:txBody>
        </p:sp>
        <p:grpSp>
          <p:nvGrpSpPr>
            <p:cNvPr id="72" name="Group 44">
              <a:extLst>
                <a:ext uri="{FF2B5EF4-FFF2-40B4-BE49-F238E27FC236}">
                  <a16:creationId xmlns:a16="http://schemas.microsoft.com/office/drawing/2014/main" id="{2FE77F43-D2E9-3E99-4B20-8D1941A169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959" y="2971800"/>
              <a:ext cx="3930235" cy="3341389"/>
              <a:chOff x="1638925" y="2743200"/>
              <a:chExt cx="3929042" cy="3341100"/>
            </a:xfrm>
          </p:grpSpPr>
          <p:sp>
            <p:nvSpPr>
              <p:cNvPr id="73" name="TextBox 39">
                <a:extLst>
                  <a:ext uri="{FF2B5EF4-FFF2-40B4-BE49-F238E27FC236}">
                    <a16:creationId xmlns:a16="http://schemas.microsoft.com/office/drawing/2014/main" id="{EF26B34E-8D7B-3A19-8D61-9B9BD35A06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8925" y="3429001"/>
                <a:ext cx="538766" cy="369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C00000"/>
                    </a:solidFill>
                    <a:latin typeface="Calibri"/>
                    <a:cs typeface="Calibri"/>
                  </a:rPr>
                  <a:t>h=2</a:t>
                </a:r>
              </a:p>
            </p:txBody>
          </p:sp>
          <p:sp>
            <p:nvSpPr>
              <p:cNvPr id="74" name="TextBox 40">
                <a:extLst>
                  <a:ext uri="{FF2B5EF4-FFF2-40B4-BE49-F238E27FC236}">
                    <a16:creationId xmlns:a16="http://schemas.microsoft.com/office/drawing/2014/main" id="{EDC2A833-C612-CC62-3ADD-905A75FD82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3200" y="4800602"/>
                <a:ext cx="538766" cy="369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C00000"/>
                    </a:solidFill>
                    <a:latin typeface="Calibri"/>
                    <a:cs typeface="Calibri"/>
                  </a:rPr>
                  <a:t>h=1</a:t>
                </a:r>
              </a:p>
            </p:txBody>
          </p:sp>
          <p:sp>
            <p:nvSpPr>
              <p:cNvPr id="75" name="TextBox 41">
                <a:extLst>
                  <a:ext uri="{FF2B5EF4-FFF2-40B4-BE49-F238E27FC236}">
                    <a16:creationId xmlns:a16="http://schemas.microsoft.com/office/drawing/2014/main" id="{88D15274-59D9-E81D-F5C0-7B00DE3F51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5325" y="2743200"/>
                <a:ext cx="538766" cy="369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C00000"/>
                    </a:solidFill>
                    <a:latin typeface="Calibri"/>
                    <a:cs typeface="Calibri"/>
                  </a:rPr>
                  <a:t>h=4</a:t>
                </a:r>
              </a:p>
            </p:txBody>
          </p:sp>
          <p:sp>
            <p:nvSpPr>
              <p:cNvPr id="76" name="TextBox 42">
                <a:extLst>
                  <a:ext uri="{FF2B5EF4-FFF2-40B4-BE49-F238E27FC236}">
                    <a16:creationId xmlns:a16="http://schemas.microsoft.com/office/drawing/2014/main" id="{19B45E45-40AF-467A-A0E7-F4ED178831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7200" y="3119735"/>
                <a:ext cx="538766" cy="369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C00000"/>
                    </a:solidFill>
                    <a:latin typeface="Calibri"/>
                    <a:cs typeface="Calibri"/>
                  </a:rPr>
                  <a:t>h=1</a:t>
                </a:r>
              </a:p>
            </p:txBody>
          </p:sp>
          <p:sp>
            <p:nvSpPr>
              <p:cNvPr id="77" name="TextBox 43">
                <a:extLst>
                  <a:ext uri="{FF2B5EF4-FFF2-40B4-BE49-F238E27FC236}">
                    <a16:creationId xmlns:a16="http://schemas.microsoft.com/office/drawing/2014/main" id="{06798E71-3E9B-CF03-3B49-FD4714C9D7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9201" y="5715000"/>
                <a:ext cx="538766" cy="369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C00000"/>
                    </a:solidFill>
                    <a:latin typeface="Calibri"/>
                    <a:cs typeface="Calibri"/>
                  </a:rPr>
                  <a:t>h=0</a:t>
                </a: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2DB6683-0757-4424-3137-114B31F087BA}"/>
                  </a:ext>
                </a:extLst>
              </p14:cNvPr>
              <p14:cNvContentPartPr/>
              <p14:nvPr/>
            </p14:nvContentPartPr>
            <p14:xfrm>
              <a:off x="3448080" y="933120"/>
              <a:ext cx="3052800" cy="867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2DB6683-0757-4424-3137-114B31F087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38720" y="923760"/>
                <a:ext cx="3071520" cy="88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866963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13B9D-477D-62F2-A518-33917E867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Admissible but not Consistent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6A1EF8-B913-A45E-A4F4-9F366E985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074" y="1657473"/>
            <a:ext cx="1045477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9" tIns="45719" rIns="91439" bIns="45719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 (0+</a:t>
            </a:r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lang="en-US" sz="24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F0CEA91-848A-EB68-1C82-1BD77F50101F}"/>
              </a:ext>
            </a:extLst>
          </p:cNvPr>
          <p:cNvGrpSpPr/>
          <p:nvPr/>
        </p:nvGrpSpPr>
        <p:grpSpPr>
          <a:xfrm>
            <a:off x="959965" y="1958764"/>
            <a:ext cx="4191000" cy="4179589"/>
            <a:chOff x="396659" y="2133600"/>
            <a:chExt cx="4191000" cy="417958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89913E4-34B1-DD13-1C93-4BE20C02D3E3}"/>
                </a:ext>
              </a:extLst>
            </p:cNvPr>
            <p:cNvSpPr/>
            <p:nvPr/>
          </p:nvSpPr>
          <p:spPr>
            <a:xfrm>
              <a:off x="396659" y="2819400"/>
              <a:ext cx="762000" cy="7620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r>
                <a:rPr lang="en-US" sz="2400" b="1" dirty="0"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98B1C02-E28F-840B-9FEF-C957E13BFFD9}"/>
                </a:ext>
              </a:extLst>
            </p:cNvPr>
            <p:cNvSpPr/>
            <p:nvPr/>
          </p:nvSpPr>
          <p:spPr>
            <a:xfrm>
              <a:off x="2149259" y="2133600"/>
              <a:ext cx="762000" cy="7620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32BF6F0-4C9C-5DBB-10AB-8584D963B3B8}"/>
                </a:ext>
              </a:extLst>
            </p:cNvPr>
            <p:cNvSpPr/>
            <p:nvPr/>
          </p:nvSpPr>
          <p:spPr>
            <a:xfrm>
              <a:off x="1539659" y="4191000"/>
              <a:ext cx="762000" cy="7620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r>
                <a:rPr lang="en-US" sz="2400" dirty="0">
                  <a:latin typeface="Calibri"/>
                  <a:cs typeface="Calibri"/>
                </a:rPr>
                <a:t>B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971F872-B28B-DC54-ED1E-424976A78E0D}"/>
                </a:ext>
              </a:extLst>
            </p:cNvPr>
            <p:cNvSpPr/>
            <p:nvPr/>
          </p:nvSpPr>
          <p:spPr>
            <a:xfrm>
              <a:off x="3825659" y="2895600"/>
              <a:ext cx="762000" cy="7620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r>
                <a:rPr lang="en-US" sz="2400" dirty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6FDC494-F17C-EEA7-6C36-86C028024554}"/>
                </a:ext>
              </a:extLst>
            </p:cNvPr>
            <p:cNvSpPr/>
            <p:nvPr/>
          </p:nvSpPr>
          <p:spPr>
            <a:xfrm>
              <a:off x="3825659" y="5105400"/>
              <a:ext cx="762000" cy="7620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r>
                <a:rPr lang="en-US" sz="2400" b="1" dirty="0">
                  <a:latin typeface="Calibri"/>
                  <a:cs typeface="Calibri"/>
                </a:rPr>
                <a:t>G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A0126520-571B-60D9-81D2-E034C61163A9}"/>
                </a:ext>
              </a:extLst>
            </p:cNvPr>
            <p:cNvCxnSpPr>
              <a:stCxn id="57" idx="7"/>
              <a:endCxn id="58" idx="2"/>
            </p:cNvCxnSpPr>
            <p:nvPr/>
          </p:nvCxnSpPr>
          <p:spPr>
            <a:xfrm flipV="1">
              <a:off x="1047067" y="2514600"/>
              <a:ext cx="1102192" cy="41639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DD1DCC6D-9357-9102-9BC7-5592F273B6CD}"/>
                </a:ext>
              </a:extLst>
            </p:cNvPr>
            <p:cNvCxnSpPr>
              <a:stCxn id="57" idx="5"/>
              <a:endCxn id="59" idx="1"/>
            </p:cNvCxnSpPr>
            <p:nvPr/>
          </p:nvCxnSpPr>
          <p:spPr>
            <a:xfrm>
              <a:off x="1047067" y="3469808"/>
              <a:ext cx="604184" cy="83278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3E2B3C35-81E0-2ACE-912D-17E8157B74AA}"/>
                </a:ext>
              </a:extLst>
            </p:cNvPr>
            <p:cNvCxnSpPr>
              <a:stCxn id="59" idx="7"/>
              <a:endCxn id="60" idx="3"/>
            </p:cNvCxnSpPr>
            <p:nvPr/>
          </p:nvCxnSpPr>
          <p:spPr>
            <a:xfrm flipV="1">
              <a:off x="2190067" y="3546008"/>
              <a:ext cx="1747184" cy="75658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AA39844D-871A-86AB-7F95-AFC4F861DFD4}"/>
                </a:ext>
              </a:extLst>
            </p:cNvPr>
            <p:cNvCxnSpPr>
              <a:stCxn id="58" idx="6"/>
              <a:endCxn id="60" idx="1"/>
            </p:cNvCxnSpPr>
            <p:nvPr/>
          </p:nvCxnSpPr>
          <p:spPr>
            <a:xfrm>
              <a:off x="2911259" y="2514600"/>
              <a:ext cx="1025992" cy="49259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2848EC47-848E-4D44-2BC8-F5C1C2821AA3}"/>
                </a:ext>
              </a:extLst>
            </p:cNvPr>
            <p:cNvCxnSpPr>
              <a:stCxn id="60" idx="4"/>
              <a:endCxn id="61" idx="0"/>
            </p:cNvCxnSpPr>
            <p:nvPr/>
          </p:nvCxnSpPr>
          <p:spPr>
            <a:xfrm>
              <a:off x="4206659" y="3657600"/>
              <a:ext cx="0" cy="14478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7" name="TextBox 34">
              <a:extLst>
                <a:ext uri="{FF2B5EF4-FFF2-40B4-BE49-F238E27FC236}">
                  <a16:creationId xmlns:a16="http://schemas.microsoft.com/office/drawing/2014/main" id="{377E788D-93CD-0040-63E1-B1B1D87FC2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059" y="2678670"/>
              <a:ext cx="301684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9" tIns="45719" rIns="91439" bIns="45719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68" name="TextBox 35">
              <a:extLst>
                <a:ext uri="{FF2B5EF4-FFF2-40B4-BE49-F238E27FC236}">
                  <a16:creationId xmlns:a16="http://schemas.microsoft.com/office/drawing/2014/main" id="{CE67163F-BA0B-5289-1636-D8AEE18E9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6459" y="3581398"/>
              <a:ext cx="301684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9" tIns="45719" rIns="91439" bIns="45719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69" name="TextBox 36">
              <a:extLst>
                <a:ext uri="{FF2B5EF4-FFF2-40B4-BE49-F238E27FC236}">
                  <a16:creationId xmlns:a16="http://schemas.microsoft.com/office/drawing/2014/main" id="{B587BEED-2988-2ACE-5860-0A29B892C8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2259" y="2819398"/>
              <a:ext cx="301684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9" tIns="45719" rIns="91439" bIns="45719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70" name="TextBox 37">
              <a:extLst>
                <a:ext uri="{FF2B5EF4-FFF2-40B4-BE49-F238E27FC236}">
                  <a16:creationId xmlns:a16="http://schemas.microsoft.com/office/drawing/2014/main" id="{67AE8A8A-DACF-9698-EC7A-B11D8B75E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7459" y="3957638"/>
              <a:ext cx="301684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9" tIns="45719" rIns="91439" bIns="45719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71" name="TextBox 38">
              <a:extLst>
                <a:ext uri="{FF2B5EF4-FFF2-40B4-BE49-F238E27FC236}">
                  <a16:creationId xmlns:a16="http://schemas.microsoft.com/office/drawing/2014/main" id="{7D4979DE-32ED-F8D6-30E9-174B208B9F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2859" y="4186238"/>
              <a:ext cx="301684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9" tIns="45719" rIns="91439" bIns="45719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3</a:t>
              </a:r>
            </a:p>
          </p:txBody>
        </p:sp>
        <p:grpSp>
          <p:nvGrpSpPr>
            <p:cNvPr id="72" name="Group 44">
              <a:extLst>
                <a:ext uri="{FF2B5EF4-FFF2-40B4-BE49-F238E27FC236}">
                  <a16:creationId xmlns:a16="http://schemas.microsoft.com/office/drawing/2014/main" id="{2FE77F43-D2E9-3E99-4B20-8D1941A169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959" y="2971800"/>
              <a:ext cx="3930235" cy="3341389"/>
              <a:chOff x="1638925" y="2743200"/>
              <a:chExt cx="3929042" cy="3341100"/>
            </a:xfrm>
          </p:grpSpPr>
          <p:sp>
            <p:nvSpPr>
              <p:cNvPr id="73" name="TextBox 39">
                <a:extLst>
                  <a:ext uri="{FF2B5EF4-FFF2-40B4-BE49-F238E27FC236}">
                    <a16:creationId xmlns:a16="http://schemas.microsoft.com/office/drawing/2014/main" id="{EF26B34E-8D7B-3A19-8D61-9B9BD35A06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8925" y="3429001"/>
                <a:ext cx="538766" cy="369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C00000"/>
                    </a:solidFill>
                    <a:latin typeface="Calibri"/>
                    <a:cs typeface="Calibri"/>
                  </a:rPr>
                  <a:t>h=2</a:t>
                </a:r>
              </a:p>
            </p:txBody>
          </p:sp>
          <p:sp>
            <p:nvSpPr>
              <p:cNvPr id="74" name="TextBox 40">
                <a:extLst>
                  <a:ext uri="{FF2B5EF4-FFF2-40B4-BE49-F238E27FC236}">
                    <a16:creationId xmlns:a16="http://schemas.microsoft.com/office/drawing/2014/main" id="{EDC2A833-C612-CC62-3ADD-905A75FD82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3200" y="4800602"/>
                <a:ext cx="538766" cy="369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C00000"/>
                    </a:solidFill>
                    <a:latin typeface="Calibri"/>
                    <a:cs typeface="Calibri"/>
                  </a:rPr>
                  <a:t>h=1</a:t>
                </a:r>
              </a:p>
            </p:txBody>
          </p:sp>
          <p:sp>
            <p:nvSpPr>
              <p:cNvPr id="75" name="TextBox 41">
                <a:extLst>
                  <a:ext uri="{FF2B5EF4-FFF2-40B4-BE49-F238E27FC236}">
                    <a16:creationId xmlns:a16="http://schemas.microsoft.com/office/drawing/2014/main" id="{88D15274-59D9-E81D-F5C0-7B00DE3F51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5325" y="2743200"/>
                <a:ext cx="538766" cy="369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C00000"/>
                    </a:solidFill>
                    <a:latin typeface="Calibri"/>
                    <a:cs typeface="Calibri"/>
                  </a:rPr>
                  <a:t>h=4</a:t>
                </a:r>
              </a:p>
            </p:txBody>
          </p:sp>
          <p:sp>
            <p:nvSpPr>
              <p:cNvPr id="76" name="TextBox 42">
                <a:extLst>
                  <a:ext uri="{FF2B5EF4-FFF2-40B4-BE49-F238E27FC236}">
                    <a16:creationId xmlns:a16="http://schemas.microsoft.com/office/drawing/2014/main" id="{19B45E45-40AF-467A-A0E7-F4ED178831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7200" y="3119735"/>
                <a:ext cx="538766" cy="369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C00000"/>
                    </a:solidFill>
                    <a:latin typeface="Calibri"/>
                    <a:cs typeface="Calibri"/>
                  </a:rPr>
                  <a:t>h=1</a:t>
                </a:r>
              </a:p>
            </p:txBody>
          </p:sp>
          <p:sp>
            <p:nvSpPr>
              <p:cNvPr id="77" name="TextBox 43">
                <a:extLst>
                  <a:ext uri="{FF2B5EF4-FFF2-40B4-BE49-F238E27FC236}">
                    <a16:creationId xmlns:a16="http://schemas.microsoft.com/office/drawing/2014/main" id="{06798E71-3E9B-CF03-3B49-FD4714C9D7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9201" y="5715000"/>
                <a:ext cx="538766" cy="369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C00000"/>
                    </a:solidFill>
                    <a:latin typeface="Calibri"/>
                    <a:cs typeface="Calibri"/>
                  </a:rPr>
                  <a:t>h=0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2EAFD4C-F9AF-F29F-618A-D782B238F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7502" y="5615135"/>
            <a:ext cx="3055702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Expanded</a:t>
            </a:r>
            <a:r>
              <a:rPr lang="en-US" sz="2800" dirty="0">
                <a:latin typeface="Calibri"/>
                <a:cs typeface="Calibri"/>
              </a:rPr>
              <a:t> =  { } </a:t>
            </a:r>
          </a:p>
        </p:txBody>
      </p:sp>
    </p:spTree>
    <p:extLst>
      <p:ext uri="{BB962C8B-B14F-4D97-AF65-F5344CB8AC3E}">
        <p14:creationId xmlns:p14="http://schemas.microsoft.com/office/powerpoint/2010/main" val="194664720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13B9D-477D-62F2-A518-33917E867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Admissible but not Consistent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6A1EF8-B913-A45E-A4F4-9F366E985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074" y="1657473"/>
            <a:ext cx="1045477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9" tIns="45719" rIns="91439" bIns="45719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 (0+</a:t>
            </a:r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lang="en-US" sz="24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27" name="Group 80">
            <a:extLst>
              <a:ext uri="{FF2B5EF4-FFF2-40B4-BE49-F238E27FC236}">
                <a16:creationId xmlns:a16="http://schemas.microsoft.com/office/drawing/2014/main" id="{5901DA70-5411-F91C-200A-5615DE287376}"/>
              </a:ext>
            </a:extLst>
          </p:cNvPr>
          <p:cNvGrpSpPr>
            <a:grpSpLocks/>
          </p:cNvGrpSpPr>
          <p:nvPr/>
        </p:nvGrpSpPr>
        <p:grpSpPr bwMode="auto">
          <a:xfrm>
            <a:off x="6915473" y="2119136"/>
            <a:ext cx="3130611" cy="919280"/>
            <a:chOff x="5638800" y="2133356"/>
            <a:chExt cx="3130612" cy="918922"/>
          </a:xfrm>
        </p:grpSpPr>
        <p:sp>
          <p:nvSpPr>
            <p:cNvPr id="28" name="TextBox 54">
              <a:extLst>
                <a:ext uri="{FF2B5EF4-FFF2-40B4-BE49-F238E27FC236}">
                  <a16:creationId xmlns:a16="http://schemas.microsoft.com/office/drawing/2014/main" id="{C1B411D1-7086-8302-0F1D-8F77DAA11F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2590793"/>
              <a:ext cx="1082348" cy="46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A (1+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4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29" name="TextBox 55">
              <a:extLst>
                <a:ext uri="{FF2B5EF4-FFF2-40B4-BE49-F238E27FC236}">
                  <a16:creationId xmlns:a16="http://schemas.microsoft.com/office/drawing/2014/main" id="{3F0B6D5C-4C69-1D86-6BC8-34B5FC3447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0427" y="2590789"/>
              <a:ext cx="1208985" cy="46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  B (1+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1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782D1F7-C12F-60AC-9B78-04D16AEB4A5A}"/>
                </a:ext>
              </a:extLst>
            </p:cNvPr>
            <p:cNvCxnSpPr>
              <a:stCxn id="26" idx="2"/>
              <a:endCxn id="29" idx="0"/>
            </p:cNvCxnSpPr>
            <p:nvPr/>
          </p:nvCxnSpPr>
          <p:spPr>
            <a:xfrm>
              <a:off x="7145106" y="2133356"/>
              <a:ext cx="1019813" cy="45743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1560DE1-2DBA-D7EC-CA7F-FED2B159176C}"/>
                </a:ext>
              </a:extLst>
            </p:cNvPr>
            <p:cNvCxnSpPr>
              <a:stCxn id="26" idx="2"/>
              <a:endCxn id="28" idx="0"/>
            </p:cNvCxnSpPr>
            <p:nvPr/>
          </p:nvCxnSpPr>
          <p:spPr>
            <a:xfrm flipH="1">
              <a:off x="6179974" y="2133356"/>
              <a:ext cx="965132" cy="45743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82A98C44-2FAA-5C97-B96C-0D345F886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7502" y="5615135"/>
            <a:ext cx="3055702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Expanded</a:t>
            </a:r>
            <a:r>
              <a:rPr lang="en-US" sz="2800" dirty="0">
                <a:latin typeface="Calibri"/>
                <a:cs typeface="Calibri"/>
              </a:rPr>
              <a:t> =  { S }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F41963-83D9-753F-E038-102AB9B268B0}"/>
              </a:ext>
            </a:extLst>
          </p:cNvPr>
          <p:cNvGrpSpPr/>
          <p:nvPr/>
        </p:nvGrpSpPr>
        <p:grpSpPr>
          <a:xfrm>
            <a:off x="959965" y="1958764"/>
            <a:ext cx="4191000" cy="4179589"/>
            <a:chOff x="396659" y="2133600"/>
            <a:chExt cx="4191000" cy="4179589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D6EF952-C4B1-1FD6-BF86-FE1DBE3C23C0}"/>
                </a:ext>
              </a:extLst>
            </p:cNvPr>
            <p:cNvSpPr/>
            <p:nvPr/>
          </p:nvSpPr>
          <p:spPr>
            <a:xfrm>
              <a:off x="396659" y="2819400"/>
              <a:ext cx="762000" cy="7620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r>
                <a:rPr lang="en-US" sz="2400" b="1" dirty="0"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72760F8-0305-8240-2F12-1051CE9C957F}"/>
                </a:ext>
              </a:extLst>
            </p:cNvPr>
            <p:cNvSpPr/>
            <p:nvPr/>
          </p:nvSpPr>
          <p:spPr>
            <a:xfrm>
              <a:off x="2149259" y="2133600"/>
              <a:ext cx="762000" cy="7620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CDF0E92-3C63-4A62-DCD5-B29057A254A0}"/>
                </a:ext>
              </a:extLst>
            </p:cNvPr>
            <p:cNvSpPr/>
            <p:nvPr/>
          </p:nvSpPr>
          <p:spPr>
            <a:xfrm>
              <a:off x="1539659" y="4191000"/>
              <a:ext cx="762000" cy="7620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r>
                <a:rPr lang="en-US" sz="2400" dirty="0">
                  <a:latin typeface="Calibri"/>
                  <a:cs typeface="Calibri"/>
                </a:rPr>
                <a:t>B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2923BFD-B3CB-A2E1-4E14-B7429B13C34E}"/>
                </a:ext>
              </a:extLst>
            </p:cNvPr>
            <p:cNvSpPr/>
            <p:nvPr/>
          </p:nvSpPr>
          <p:spPr>
            <a:xfrm>
              <a:off x="3825659" y="2895600"/>
              <a:ext cx="762000" cy="7620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r>
                <a:rPr lang="en-US" sz="2400" dirty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DC5036C-2458-1817-F9C7-09351E93F99B}"/>
                </a:ext>
              </a:extLst>
            </p:cNvPr>
            <p:cNvSpPr/>
            <p:nvPr/>
          </p:nvSpPr>
          <p:spPr>
            <a:xfrm>
              <a:off x="3825659" y="5105400"/>
              <a:ext cx="762000" cy="7620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r>
                <a:rPr lang="en-US" sz="2400" b="1" dirty="0">
                  <a:latin typeface="Calibri"/>
                  <a:cs typeface="Calibri"/>
                </a:rPr>
                <a:t>G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B861A074-6EE5-CC15-5AED-BAB721FDFA91}"/>
                </a:ext>
              </a:extLst>
            </p:cNvPr>
            <p:cNvCxnSpPr>
              <a:stCxn id="35" idx="7"/>
              <a:endCxn id="36" idx="2"/>
            </p:cNvCxnSpPr>
            <p:nvPr/>
          </p:nvCxnSpPr>
          <p:spPr>
            <a:xfrm flipV="1">
              <a:off x="1047067" y="2514600"/>
              <a:ext cx="1102192" cy="41639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C8604A7-C1DE-6BB8-3926-A3084CB5800E}"/>
                </a:ext>
              </a:extLst>
            </p:cNvPr>
            <p:cNvCxnSpPr>
              <a:stCxn id="35" idx="5"/>
              <a:endCxn id="40" idx="1"/>
            </p:cNvCxnSpPr>
            <p:nvPr/>
          </p:nvCxnSpPr>
          <p:spPr>
            <a:xfrm>
              <a:off x="1047067" y="3469808"/>
              <a:ext cx="604184" cy="83278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8D922599-1C5D-B692-C51F-56CEE5F41814}"/>
                </a:ext>
              </a:extLst>
            </p:cNvPr>
            <p:cNvCxnSpPr>
              <a:stCxn id="40" idx="7"/>
              <a:endCxn id="41" idx="3"/>
            </p:cNvCxnSpPr>
            <p:nvPr/>
          </p:nvCxnSpPr>
          <p:spPr>
            <a:xfrm flipV="1">
              <a:off x="2190067" y="3546008"/>
              <a:ext cx="1747184" cy="75658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9696D9D-0AB5-A9D7-CE2C-5AD1270B7EEC}"/>
                </a:ext>
              </a:extLst>
            </p:cNvPr>
            <p:cNvCxnSpPr>
              <a:stCxn id="36" idx="6"/>
              <a:endCxn id="41" idx="1"/>
            </p:cNvCxnSpPr>
            <p:nvPr/>
          </p:nvCxnSpPr>
          <p:spPr>
            <a:xfrm>
              <a:off x="2911259" y="2514600"/>
              <a:ext cx="1025992" cy="49259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5864112-3E4E-83D9-78E2-413860091C28}"/>
                </a:ext>
              </a:extLst>
            </p:cNvPr>
            <p:cNvCxnSpPr>
              <a:stCxn id="41" idx="4"/>
              <a:endCxn id="42" idx="0"/>
            </p:cNvCxnSpPr>
            <p:nvPr/>
          </p:nvCxnSpPr>
          <p:spPr>
            <a:xfrm>
              <a:off x="4206659" y="3657600"/>
              <a:ext cx="0" cy="14478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1" name="TextBox 34">
              <a:extLst>
                <a:ext uri="{FF2B5EF4-FFF2-40B4-BE49-F238E27FC236}">
                  <a16:creationId xmlns:a16="http://schemas.microsoft.com/office/drawing/2014/main" id="{6021406B-A65B-A14F-C926-16DD154A40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059" y="2678670"/>
              <a:ext cx="301684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9" tIns="45719" rIns="91439" bIns="45719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88F1BC18-F2CD-169C-2A26-5BE000AB6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6459" y="3581398"/>
              <a:ext cx="301684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9" tIns="45719" rIns="91439" bIns="45719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10D3B56F-3CED-9CD8-33B8-724DC0C300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2259" y="2819398"/>
              <a:ext cx="301684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9" tIns="45719" rIns="91439" bIns="45719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55" name="TextBox 37">
              <a:extLst>
                <a:ext uri="{FF2B5EF4-FFF2-40B4-BE49-F238E27FC236}">
                  <a16:creationId xmlns:a16="http://schemas.microsoft.com/office/drawing/2014/main" id="{72537BC6-9CA4-F4BE-AB53-B9C1804449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7459" y="3957638"/>
              <a:ext cx="301684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9" tIns="45719" rIns="91439" bIns="45719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56" name="TextBox 38">
              <a:extLst>
                <a:ext uri="{FF2B5EF4-FFF2-40B4-BE49-F238E27FC236}">
                  <a16:creationId xmlns:a16="http://schemas.microsoft.com/office/drawing/2014/main" id="{29103DE9-72E6-2A95-249C-283CFA88DF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2859" y="4186238"/>
              <a:ext cx="301684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9" tIns="45719" rIns="91439" bIns="45719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3</a:t>
              </a:r>
            </a:p>
          </p:txBody>
        </p:sp>
        <p:grpSp>
          <p:nvGrpSpPr>
            <p:cNvPr id="57" name="Group 44">
              <a:extLst>
                <a:ext uri="{FF2B5EF4-FFF2-40B4-BE49-F238E27FC236}">
                  <a16:creationId xmlns:a16="http://schemas.microsoft.com/office/drawing/2014/main" id="{397E82FF-DDB5-59D9-A3E5-FC7DB9DF6C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959" y="2971800"/>
              <a:ext cx="3930235" cy="3341389"/>
              <a:chOff x="1638925" y="2743200"/>
              <a:chExt cx="3929042" cy="3341100"/>
            </a:xfrm>
          </p:grpSpPr>
          <p:sp>
            <p:nvSpPr>
              <p:cNvPr id="58" name="TextBox 39">
                <a:extLst>
                  <a:ext uri="{FF2B5EF4-FFF2-40B4-BE49-F238E27FC236}">
                    <a16:creationId xmlns:a16="http://schemas.microsoft.com/office/drawing/2014/main" id="{88E33955-F56B-431D-6E16-EEEB1ED555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8925" y="3429001"/>
                <a:ext cx="538766" cy="369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C00000"/>
                    </a:solidFill>
                    <a:latin typeface="Calibri"/>
                    <a:cs typeface="Calibri"/>
                  </a:rPr>
                  <a:t>h=2</a:t>
                </a:r>
              </a:p>
            </p:txBody>
          </p:sp>
          <p:sp>
            <p:nvSpPr>
              <p:cNvPr id="59" name="TextBox 40">
                <a:extLst>
                  <a:ext uri="{FF2B5EF4-FFF2-40B4-BE49-F238E27FC236}">
                    <a16:creationId xmlns:a16="http://schemas.microsoft.com/office/drawing/2014/main" id="{4BF453B3-EEC0-56CF-2F7D-81D059B05B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3200" y="4800602"/>
                <a:ext cx="538766" cy="369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C00000"/>
                    </a:solidFill>
                    <a:latin typeface="Calibri"/>
                    <a:cs typeface="Calibri"/>
                  </a:rPr>
                  <a:t>h=1</a:t>
                </a:r>
              </a:p>
            </p:txBody>
          </p:sp>
          <p:sp>
            <p:nvSpPr>
              <p:cNvPr id="60" name="TextBox 41">
                <a:extLst>
                  <a:ext uri="{FF2B5EF4-FFF2-40B4-BE49-F238E27FC236}">
                    <a16:creationId xmlns:a16="http://schemas.microsoft.com/office/drawing/2014/main" id="{1C90A3FF-5D25-02F9-4980-2E1338A433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5325" y="2743200"/>
                <a:ext cx="538766" cy="369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C00000"/>
                    </a:solidFill>
                    <a:latin typeface="Calibri"/>
                    <a:cs typeface="Calibri"/>
                  </a:rPr>
                  <a:t>h=4</a:t>
                </a:r>
              </a:p>
            </p:txBody>
          </p:sp>
          <p:sp>
            <p:nvSpPr>
              <p:cNvPr id="61" name="TextBox 42">
                <a:extLst>
                  <a:ext uri="{FF2B5EF4-FFF2-40B4-BE49-F238E27FC236}">
                    <a16:creationId xmlns:a16="http://schemas.microsoft.com/office/drawing/2014/main" id="{DEB09871-8F65-B611-F666-4FDCC3C23F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7200" y="3119735"/>
                <a:ext cx="538766" cy="369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C00000"/>
                    </a:solidFill>
                    <a:latin typeface="Calibri"/>
                    <a:cs typeface="Calibri"/>
                  </a:rPr>
                  <a:t>h=1</a:t>
                </a:r>
              </a:p>
            </p:txBody>
          </p:sp>
          <p:sp>
            <p:nvSpPr>
              <p:cNvPr id="62" name="TextBox 43">
                <a:extLst>
                  <a:ext uri="{FF2B5EF4-FFF2-40B4-BE49-F238E27FC236}">
                    <a16:creationId xmlns:a16="http://schemas.microsoft.com/office/drawing/2014/main" id="{132E8C23-A025-7EA5-941D-CBC1C8C0FE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9201" y="5715000"/>
                <a:ext cx="538766" cy="369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C00000"/>
                    </a:solidFill>
                    <a:latin typeface="Calibri"/>
                    <a:cs typeface="Calibri"/>
                  </a:rPr>
                  <a:t>h=0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9465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A9C9F-D381-8BA2-BF16-A61E9A29D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General Framework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C1E002-5871-4DC4-9C75-933A672E195F}"/>
              </a:ext>
            </a:extLst>
          </p:cNvPr>
          <p:cNvSpPr/>
          <p:nvPr/>
        </p:nvSpPr>
        <p:spPr>
          <a:xfrm>
            <a:off x="926859" y="1265168"/>
            <a:ext cx="6837926" cy="4586992"/>
          </a:xfrm>
          <a:prstGeom prst="rect">
            <a:avLst/>
          </a:prstGeom>
          <a:solidFill>
            <a:srgbClr val="DEEBF7">
              <a:alpha val="69804"/>
            </a:srgb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3FD107A-C330-CC63-5E63-2C63F22E74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845" y="1725350"/>
                <a:ext cx="3767666" cy="45341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Frontier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 { </a:t>
                </a:r>
                <a:r>
                  <a:rPr lang="en-US" dirty="0" err="1"/>
                  <a:t>initial_state</a:t>
                </a:r>
                <a:r>
                  <a:rPr lang="en-US" dirty="0"/>
                  <a:t> }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3FD107A-C330-CC63-5E63-2C63F22E74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845" y="1725350"/>
                <a:ext cx="3767666" cy="453412"/>
              </a:xfrm>
              <a:blipFill>
                <a:blip r:embed="rId2"/>
                <a:stretch>
                  <a:fillRect l="-2265" t="-9459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DC5C77-26A2-A01A-1363-1568046FB854}"/>
              </a:ext>
            </a:extLst>
          </p:cNvPr>
          <p:cNvSpPr txBox="1">
            <a:spLocks/>
          </p:cNvSpPr>
          <p:nvPr/>
        </p:nvSpPr>
        <p:spPr>
          <a:xfrm>
            <a:off x="1097845" y="2133603"/>
            <a:ext cx="4154312" cy="4534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While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Frontier</a:t>
            </a:r>
            <a:r>
              <a:rPr lang="en-US" sz="2400" dirty="0"/>
              <a:t> is not empty: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2FF8EDA-FBF0-0CB2-79D0-63C02E660C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48177" y="2550483"/>
                <a:ext cx="4346223" cy="453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Choose a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from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Frontier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2FF8EDA-FBF0-0CB2-79D0-63C02E660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177" y="2550483"/>
                <a:ext cx="4346223" cy="453412"/>
              </a:xfrm>
              <a:prstGeom prst="rect">
                <a:avLst/>
              </a:prstGeom>
              <a:blipFill>
                <a:blip r:embed="rId3"/>
                <a:stretch>
                  <a:fillRect l="-1964" t="-9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BA4DF71-216B-1EA8-26A3-18A2102037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48177" y="3215720"/>
                <a:ext cx="2652890" cy="453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For all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:  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BA4DF71-216B-1EA8-26A3-18A210203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177" y="3215720"/>
                <a:ext cx="2652890" cy="453412"/>
              </a:xfrm>
              <a:prstGeom prst="rect">
                <a:avLst/>
              </a:prstGeom>
              <a:blipFill>
                <a:blip r:embed="rId4"/>
                <a:stretch>
                  <a:fillRect l="-3211" t="-10811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B3CE776F-B643-BD2D-3F82-4A2E305399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71510" y="3959322"/>
                <a:ext cx="4848579" cy="453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has not been reached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B3CE776F-B643-BD2D-3F82-4A2E30539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510" y="3959322"/>
                <a:ext cx="4848579" cy="453412"/>
              </a:xfrm>
              <a:prstGeom prst="rect">
                <a:avLst/>
              </a:prstGeom>
              <a:blipFill>
                <a:blip r:embed="rId5"/>
                <a:stretch>
                  <a:fillRect l="-1887" t="-9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C9E6276F-BE19-D3C5-CDED-4E889C91A6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94843" y="4353069"/>
                <a:ext cx="4233335" cy="453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Put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in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Frontier</a:t>
                </a:r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C9E6276F-BE19-D3C5-CDED-4E889C91A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843" y="4353069"/>
                <a:ext cx="4233335" cy="453412"/>
              </a:xfrm>
              <a:prstGeom prst="rect">
                <a:avLst/>
              </a:prstGeom>
              <a:blipFill>
                <a:blip r:embed="rId6"/>
                <a:stretch>
                  <a:fillRect l="-2014" t="-9459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AD7BF72-B597-1942-C7A2-E161DED99A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48177" y="5080036"/>
                <a:ext cx="4154312" cy="453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Move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:r>
                  <a:rPr lang="en-US" b="1" dirty="0">
                    <a:solidFill>
                      <a:srgbClr val="7030A0"/>
                    </a:solidFill>
                  </a:rPr>
                  <a:t>Expanded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AD7BF72-B597-1942-C7A2-E161DED99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177" y="5080036"/>
                <a:ext cx="4154312" cy="453412"/>
              </a:xfrm>
              <a:prstGeom prst="rect">
                <a:avLst/>
              </a:prstGeom>
              <a:blipFill>
                <a:blip r:embed="rId7"/>
                <a:stretch>
                  <a:fillRect l="-2053" t="-9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50C19E0-2D6E-094E-622B-BCC145BC6C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7845" y="1325662"/>
                <a:ext cx="4433711" cy="453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srgbClr val="7030A0"/>
                    </a:solidFill>
                  </a:rPr>
                  <a:t>Expanded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 { }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50C19E0-2D6E-094E-622B-BCC145BC6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845" y="1325662"/>
                <a:ext cx="4433711" cy="453412"/>
              </a:xfrm>
              <a:prstGeom prst="rect">
                <a:avLst/>
              </a:prstGeom>
              <a:blipFill>
                <a:blip r:embed="rId8"/>
                <a:stretch>
                  <a:fillRect l="-1926" t="-9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0F7B99B-787D-6BA7-8484-E115FF3E7C5D}"/>
              </a:ext>
            </a:extLst>
          </p:cNvPr>
          <p:cNvSpPr txBox="1">
            <a:spLocks/>
          </p:cNvSpPr>
          <p:nvPr/>
        </p:nvSpPr>
        <p:spPr>
          <a:xfrm>
            <a:off x="898637" y="6069001"/>
            <a:ext cx="9532296" cy="487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Nodes are divided into 3 groups: </a:t>
            </a:r>
            <a:r>
              <a:rPr lang="en-US" b="1" dirty="0">
                <a:solidFill>
                  <a:srgbClr val="7030A0"/>
                </a:solidFill>
              </a:rPr>
              <a:t>Expanded</a:t>
            </a:r>
            <a:r>
              <a:rPr lang="en-US" b="1" dirty="0"/>
              <a:t>,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Frontier</a:t>
            </a:r>
            <a:r>
              <a:rPr lang="en-US" b="1" dirty="0"/>
              <a:t>,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/>
              <a:t>Unreached.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5BEB620-FE59-F5B2-1161-4DFA5792863B}"/>
              </a:ext>
            </a:extLst>
          </p:cNvPr>
          <p:cNvGrpSpPr/>
          <p:nvPr/>
        </p:nvGrpSpPr>
        <p:grpSpPr>
          <a:xfrm>
            <a:off x="8891703" y="5048155"/>
            <a:ext cx="2769719" cy="1020846"/>
            <a:chOff x="8891703" y="4549704"/>
            <a:chExt cx="2769719" cy="1020846"/>
          </a:xfrm>
        </p:grpSpPr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0572BF41-6389-CD29-8F03-70FB4239130C}"/>
                </a:ext>
              </a:extLst>
            </p:cNvPr>
            <p:cNvSpPr txBox="1">
              <a:spLocks/>
            </p:cNvSpPr>
            <p:nvPr/>
          </p:nvSpPr>
          <p:spPr>
            <a:xfrm>
              <a:off x="8891703" y="4549704"/>
              <a:ext cx="2769719" cy="71091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20040" indent="-32004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●"/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7432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/>
                <a:t>All nodes that are not in </a:t>
              </a:r>
              <a:r>
                <a:rPr lang="en-US" sz="1800" b="1" dirty="0">
                  <a:solidFill>
                    <a:srgbClr val="7030A0"/>
                  </a:solidFill>
                </a:rPr>
                <a:t>Expanded</a:t>
              </a:r>
              <a:r>
                <a:rPr lang="en-US" sz="1800" dirty="0">
                  <a:solidFill>
                    <a:srgbClr val="7030A0"/>
                  </a:solidFill>
                </a:rPr>
                <a:t> </a:t>
              </a:r>
              <a:r>
                <a:rPr lang="en-US" sz="1800" dirty="0"/>
                <a:t>or</a:t>
              </a:r>
              <a:r>
                <a:rPr lang="en-US" sz="1800" dirty="0">
                  <a:solidFill>
                    <a:srgbClr val="7030A0"/>
                  </a:solidFill>
                </a:rPr>
                <a:t> </a:t>
              </a:r>
              <a:r>
                <a:rPr lang="en-US" sz="1800" b="1" dirty="0">
                  <a:solidFill>
                    <a:schemeClr val="accent6">
                      <a:lumMod val="75000"/>
                    </a:schemeClr>
                  </a:solidFill>
                </a:rPr>
                <a:t>Frontier</a:t>
              </a:r>
              <a:r>
                <a:rPr lang="en-US" sz="1800" dirty="0"/>
                <a:t> 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E3E5C94-0033-FF92-BA83-5F4F9F2DB9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08444" y="5260622"/>
              <a:ext cx="124178" cy="3099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2C14545-448E-F1E3-CA64-8936DFE4CA9C}"/>
              </a:ext>
            </a:extLst>
          </p:cNvPr>
          <p:cNvSpPr txBox="1"/>
          <p:nvPr/>
        </p:nvSpPr>
        <p:spPr>
          <a:xfrm>
            <a:off x="6129867" y="2615778"/>
            <a:ext cx="5983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①</a:t>
            </a:r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CBAED30-A930-2248-58BC-FD94DC019E28}"/>
              </a:ext>
            </a:extLst>
          </p:cNvPr>
          <p:cNvGrpSpPr/>
          <p:nvPr/>
        </p:nvGrpSpPr>
        <p:grpSpPr>
          <a:xfrm>
            <a:off x="5695550" y="3362315"/>
            <a:ext cx="981930" cy="1399009"/>
            <a:chOff x="6814815" y="3384087"/>
            <a:chExt cx="981930" cy="139900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87ADCE8-30B0-D18F-5DFF-2E27D17B1F03}"/>
                </a:ext>
              </a:extLst>
            </p:cNvPr>
            <p:cNvSpPr txBox="1"/>
            <p:nvPr/>
          </p:nvSpPr>
          <p:spPr>
            <a:xfrm>
              <a:off x="7232301" y="3916620"/>
              <a:ext cx="5644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②</a:t>
              </a:r>
              <a:endParaRPr lang="en-US" dirty="0"/>
            </a:p>
          </p:txBody>
        </p:sp>
        <p:sp>
          <p:nvSpPr>
            <p:cNvPr id="31" name="Right Brace 30">
              <a:extLst>
                <a:ext uri="{FF2B5EF4-FFF2-40B4-BE49-F238E27FC236}">
                  <a16:creationId xmlns:a16="http://schemas.microsoft.com/office/drawing/2014/main" id="{1E23CAE5-66A7-5D11-0EE6-FC6912B80F16}"/>
                </a:ext>
              </a:extLst>
            </p:cNvPr>
            <p:cNvSpPr/>
            <p:nvPr/>
          </p:nvSpPr>
          <p:spPr>
            <a:xfrm>
              <a:off x="6814815" y="3384087"/>
              <a:ext cx="248050" cy="1399009"/>
            </a:xfrm>
            <a:prstGeom prst="rightBrace">
              <a:avLst>
                <a:gd name="adj1" fmla="val 56670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E3208067-124F-653F-83D0-326F0F60E81B}"/>
              </a:ext>
            </a:extLst>
          </p:cNvPr>
          <p:cNvSpPr txBox="1"/>
          <p:nvPr/>
        </p:nvSpPr>
        <p:spPr>
          <a:xfrm>
            <a:off x="6115799" y="5147897"/>
            <a:ext cx="6886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③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C51A57-5983-070A-2B6B-6FA23DCD55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71511" y="3595839"/>
                <a:ext cx="2479388" cy="453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succ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C51A57-5983-070A-2B6B-6FA23DCD5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511" y="3595839"/>
                <a:ext cx="2479388" cy="453412"/>
              </a:xfrm>
              <a:prstGeom prst="rect">
                <a:avLst/>
              </a:prstGeom>
              <a:blipFill>
                <a:blip r:embed="rId9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718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34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13B9D-477D-62F2-A518-33917E867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Admissible but not Consistent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6A1EF8-B913-A45E-A4F4-9F366E985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074" y="1657473"/>
            <a:ext cx="1045477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9" tIns="45719" rIns="91439" bIns="45719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 (0+</a:t>
            </a:r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lang="en-US" sz="24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27" name="Group 80">
            <a:extLst>
              <a:ext uri="{FF2B5EF4-FFF2-40B4-BE49-F238E27FC236}">
                <a16:creationId xmlns:a16="http://schemas.microsoft.com/office/drawing/2014/main" id="{5901DA70-5411-F91C-200A-5615DE287376}"/>
              </a:ext>
            </a:extLst>
          </p:cNvPr>
          <p:cNvGrpSpPr>
            <a:grpSpLocks/>
          </p:cNvGrpSpPr>
          <p:nvPr/>
        </p:nvGrpSpPr>
        <p:grpSpPr bwMode="auto">
          <a:xfrm>
            <a:off x="6915473" y="2119136"/>
            <a:ext cx="3130611" cy="919280"/>
            <a:chOff x="5638800" y="2133356"/>
            <a:chExt cx="3130612" cy="918922"/>
          </a:xfrm>
        </p:grpSpPr>
        <p:sp>
          <p:nvSpPr>
            <p:cNvPr id="28" name="TextBox 54">
              <a:extLst>
                <a:ext uri="{FF2B5EF4-FFF2-40B4-BE49-F238E27FC236}">
                  <a16:creationId xmlns:a16="http://schemas.microsoft.com/office/drawing/2014/main" id="{C1B411D1-7086-8302-0F1D-8F77DAA11F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2590793"/>
              <a:ext cx="1082348" cy="46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A (1+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4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29" name="TextBox 55">
              <a:extLst>
                <a:ext uri="{FF2B5EF4-FFF2-40B4-BE49-F238E27FC236}">
                  <a16:creationId xmlns:a16="http://schemas.microsoft.com/office/drawing/2014/main" id="{3F0B6D5C-4C69-1D86-6BC8-34B5FC3447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0427" y="2590789"/>
              <a:ext cx="1208985" cy="46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  B (1+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1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782D1F7-C12F-60AC-9B78-04D16AEB4A5A}"/>
                </a:ext>
              </a:extLst>
            </p:cNvPr>
            <p:cNvCxnSpPr>
              <a:stCxn id="26" idx="2"/>
              <a:endCxn id="29" idx="0"/>
            </p:cNvCxnSpPr>
            <p:nvPr/>
          </p:nvCxnSpPr>
          <p:spPr>
            <a:xfrm>
              <a:off x="7145106" y="2133356"/>
              <a:ext cx="1019813" cy="45743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1560DE1-2DBA-D7EC-CA7F-FED2B159176C}"/>
                </a:ext>
              </a:extLst>
            </p:cNvPr>
            <p:cNvCxnSpPr>
              <a:stCxn id="26" idx="2"/>
              <a:endCxn id="28" idx="0"/>
            </p:cNvCxnSpPr>
            <p:nvPr/>
          </p:nvCxnSpPr>
          <p:spPr>
            <a:xfrm flipH="1">
              <a:off x="6179974" y="2133356"/>
              <a:ext cx="965132" cy="45743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E19BE6B-EA5A-E860-902E-734813CEF16F}"/>
              </a:ext>
            </a:extLst>
          </p:cNvPr>
          <p:cNvGrpSpPr/>
          <p:nvPr/>
        </p:nvGrpSpPr>
        <p:grpSpPr>
          <a:xfrm>
            <a:off x="8914448" y="3038412"/>
            <a:ext cx="1067921" cy="967126"/>
            <a:chOff x="8476984" y="3743143"/>
            <a:chExt cx="1067921" cy="967127"/>
          </a:xfrm>
        </p:grpSpPr>
        <p:sp>
          <p:nvSpPr>
            <p:cNvPr id="33" name="TextBox 56">
              <a:extLst>
                <a:ext uri="{FF2B5EF4-FFF2-40B4-BE49-F238E27FC236}">
                  <a16:creationId xmlns:a16="http://schemas.microsoft.com/office/drawing/2014/main" id="{628E921B-349C-A794-35F5-5634F4EC8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6984" y="4248605"/>
              <a:ext cx="106792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C (3+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1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8C73EEA-4A6F-C3B9-BF0B-C291C4C1AAA8}"/>
                </a:ext>
              </a:extLst>
            </p:cNvPr>
            <p:cNvCxnSpPr>
              <a:cxnSpLocks/>
              <a:stCxn id="29" idx="2"/>
              <a:endCxn id="33" idx="0"/>
            </p:cNvCxnSpPr>
            <p:nvPr/>
          </p:nvCxnSpPr>
          <p:spPr bwMode="auto">
            <a:xfrm>
              <a:off x="8997094" y="3743143"/>
              <a:ext cx="13851" cy="50546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BF40DA7-039F-7BC0-A651-731D7E42F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7502" y="5615135"/>
            <a:ext cx="3055702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Expanded</a:t>
            </a:r>
            <a:r>
              <a:rPr lang="en-US" sz="2800" dirty="0">
                <a:latin typeface="Calibri"/>
                <a:cs typeface="Calibri"/>
              </a:rPr>
              <a:t> =  { S, B }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EAD76CB-7C74-BB9D-4A05-83620563BB3D}"/>
              </a:ext>
            </a:extLst>
          </p:cNvPr>
          <p:cNvGrpSpPr/>
          <p:nvPr/>
        </p:nvGrpSpPr>
        <p:grpSpPr>
          <a:xfrm>
            <a:off x="959965" y="1958764"/>
            <a:ext cx="4191000" cy="4179589"/>
            <a:chOff x="396659" y="2133600"/>
            <a:chExt cx="4191000" cy="4179589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96E0076-6962-63EE-EAB8-9DE58C308DF7}"/>
                </a:ext>
              </a:extLst>
            </p:cNvPr>
            <p:cNvSpPr/>
            <p:nvPr/>
          </p:nvSpPr>
          <p:spPr>
            <a:xfrm>
              <a:off x="396659" y="2819400"/>
              <a:ext cx="762000" cy="7620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r>
                <a:rPr lang="en-US" sz="2400" b="1" dirty="0"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97CA2AD-A0AB-C632-212C-6C1A9CD6BF3A}"/>
                </a:ext>
              </a:extLst>
            </p:cNvPr>
            <p:cNvSpPr/>
            <p:nvPr/>
          </p:nvSpPr>
          <p:spPr>
            <a:xfrm>
              <a:off x="2149259" y="2133600"/>
              <a:ext cx="762000" cy="7620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B42D605-50BC-7E13-B1C0-B8A0F8EE86AA}"/>
                </a:ext>
              </a:extLst>
            </p:cNvPr>
            <p:cNvSpPr/>
            <p:nvPr/>
          </p:nvSpPr>
          <p:spPr>
            <a:xfrm>
              <a:off x="1539659" y="4191000"/>
              <a:ext cx="762000" cy="7620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r>
                <a:rPr lang="en-US" sz="2400" dirty="0">
                  <a:latin typeface="Calibri"/>
                  <a:cs typeface="Calibri"/>
                </a:rPr>
                <a:t>B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9223DC1-D33A-3677-ACD4-C804F75AD999}"/>
                </a:ext>
              </a:extLst>
            </p:cNvPr>
            <p:cNvSpPr/>
            <p:nvPr/>
          </p:nvSpPr>
          <p:spPr>
            <a:xfrm>
              <a:off x="3825659" y="2895600"/>
              <a:ext cx="762000" cy="7620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r>
                <a:rPr lang="en-US" sz="2400" dirty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F5BD9BE-6200-9D61-A3AA-A0F36C3B296D}"/>
                </a:ext>
              </a:extLst>
            </p:cNvPr>
            <p:cNvSpPr/>
            <p:nvPr/>
          </p:nvSpPr>
          <p:spPr>
            <a:xfrm>
              <a:off x="3825659" y="5105400"/>
              <a:ext cx="762000" cy="7620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r>
                <a:rPr lang="en-US" sz="2400" b="1" dirty="0">
                  <a:latin typeface="Calibri"/>
                  <a:cs typeface="Calibri"/>
                </a:rPr>
                <a:t>G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36A7D2F9-6677-52AE-B9CD-AFEE0662D35F}"/>
                </a:ext>
              </a:extLst>
            </p:cNvPr>
            <p:cNvCxnSpPr>
              <a:stCxn id="36" idx="7"/>
              <a:endCxn id="40" idx="2"/>
            </p:cNvCxnSpPr>
            <p:nvPr/>
          </p:nvCxnSpPr>
          <p:spPr>
            <a:xfrm flipV="1">
              <a:off x="1047067" y="2514600"/>
              <a:ext cx="1102192" cy="41639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FAFC7F90-1BCD-5937-3CEA-67883EFB743A}"/>
                </a:ext>
              </a:extLst>
            </p:cNvPr>
            <p:cNvCxnSpPr>
              <a:stCxn id="36" idx="5"/>
              <a:endCxn id="41" idx="1"/>
            </p:cNvCxnSpPr>
            <p:nvPr/>
          </p:nvCxnSpPr>
          <p:spPr>
            <a:xfrm>
              <a:off x="1047067" y="3469808"/>
              <a:ext cx="604184" cy="83278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9B2ABBB-D5E1-C9AE-AB07-B9184C65BFDD}"/>
                </a:ext>
              </a:extLst>
            </p:cNvPr>
            <p:cNvCxnSpPr>
              <a:stCxn id="41" idx="7"/>
              <a:endCxn id="42" idx="3"/>
            </p:cNvCxnSpPr>
            <p:nvPr/>
          </p:nvCxnSpPr>
          <p:spPr>
            <a:xfrm flipV="1">
              <a:off x="2190067" y="3546008"/>
              <a:ext cx="1747184" cy="75658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E34FAE47-705F-81D8-C7AB-FC7744EDBBAC}"/>
                </a:ext>
              </a:extLst>
            </p:cNvPr>
            <p:cNvCxnSpPr>
              <a:stCxn id="40" idx="6"/>
              <a:endCxn id="42" idx="1"/>
            </p:cNvCxnSpPr>
            <p:nvPr/>
          </p:nvCxnSpPr>
          <p:spPr>
            <a:xfrm>
              <a:off x="2911259" y="2514600"/>
              <a:ext cx="1025992" cy="49259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CA11F27-C582-59F8-57D6-C55B36B76B71}"/>
                </a:ext>
              </a:extLst>
            </p:cNvPr>
            <p:cNvCxnSpPr>
              <a:stCxn id="42" idx="4"/>
              <a:endCxn id="43" idx="0"/>
            </p:cNvCxnSpPr>
            <p:nvPr/>
          </p:nvCxnSpPr>
          <p:spPr>
            <a:xfrm>
              <a:off x="4206659" y="3657600"/>
              <a:ext cx="0" cy="14478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3" name="TextBox 34">
              <a:extLst>
                <a:ext uri="{FF2B5EF4-FFF2-40B4-BE49-F238E27FC236}">
                  <a16:creationId xmlns:a16="http://schemas.microsoft.com/office/drawing/2014/main" id="{1C9B8D9E-366A-717D-D36A-A01109F861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059" y="2678670"/>
              <a:ext cx="301684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9" tIns="45719" rIns="91439" bIns="45719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54" name="TextBox 35">
              <a:extLst>
                <a:ext uri="{FF2B5EF4-FFF2-40B4-BE49-F238E27FC236}">
                  <a16:creationId xmlns:a16="http://schemas.microsoft.com/office/drawing/2014/main" id="{662B3704-2A89-94DC-FD3E-44A1106BE3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6459" y="3581398"/>
              <a:ext cx="301684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9" tIns="45719" rIns="91439" bIns="45719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55" name="TextBox 36">
              <a:extLst>
                <a:ext uri="{FF2B5EF4-FFF2-40B4-BE49-F238E27FC236}">
                  <a16:creationId xmlns:a16="http://schemas.microsoft.com/office/drawing/2014/main" id="{42FB7E59-9644-CD60-96FE-C7CDD36FC5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2259" y="2819398"/>
              <a:ext cx="301684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9" tIns="45719" rIns="91439" bIns="45719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56" name="TextBox 37">
              <a:extLst>
                <a:ext uri="{FF2B5EF4-FFF2-40B4-BE49-F238E27FC236}">
                  <a16:creationId xmlns:a16="http://schemas.microsoft.com/office/drawing/2014/main" id="{09B06856-D6C0-EC84-5D6D-DFF12966D3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7459" y="3957638"/>
              <a:ext cx="301684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9" tIns="45719" rIns="91439" bIns="45719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57" name="TextBox 38">
              <a:extLst>
                <a:ext uri="{FF2B5EF4-FFF2-40B4-BE49-F238E27FC236}">
                  <a16:creationId xmlns:a16="http://schemas.microsoft.com/office/drawing/2014/main" id="{CF8B54DB-A657-5BA2-98BB-FD1FA850EC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2859" y="4186238"/>
              <a:ext cx="301684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9" tIns="45719" rIns="91439" bIns="45719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3</a:t>
              </a:r>
            </a:p>
          </p:txBody>
        </p:sp>
        <p:grpSp>
          <p:nvGrpSpPr>
            <p:cNvPr id="58" name="Group 44">
              <a:extLst>
                <a:ext uri="{FF2B5EF4-FFF2-40B4-BE49-F238E27FC236}">
                  <a16:creationId xmlns:a16="http://schemas.microsoft.com/office/drawing/2014/main" id="{74276D86-1868-A659-A365-6A25214B62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959" y="2971800"/>
              <a:ext cx="3930235" cy="3341389"/>
              <a:chOff x="1638925" y="2743200"/>
              <a:chExt cx="3929042" cy="3341100"/>
            </a:xfrm>
          </p:grpSpPr>
          <p:sp>
            <p:nvSpPr>
              <p:cNvPr id="59" name="TextBox 39">
                <a:extLst>
                  <a:ext uri="{FF2B5EF4-FFF2-40B4-BE49-F238E27FC236}">
                    <a16:creationId xmlns:a16="http://schemas.microsoft.com/office/drawing/2014/main" id="{DCE8D9E8-8227-D605-6462-C256F595B5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8925" y="3429001"/>
                <a:ext cx="538766" cy="369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C00000"/>
                    </a:solidFill>
                    <a:latin typeface="Calibri"/>
                    <a:cs typeface="Calibri"/>
                  </a:rPr>
                  <a:t>h=2</a:t>
                </a:r>
              </a:p>
            </p:txBody>
          </p:sp>
          <p:sp>
            <p:nvSpPr>
              <p:cNvPr id="60" name="TextBox 40">
                <a:extLst>
                  <a:ext uri="{FF2B5EF4-FFF2-40B4-BE49-F238E27FC236}">
                    <a16:creationId xmlns:a16="http://schemas.microsoft.com/office/drawing/2014/main" id="{D686F89B-A8EA-EE82-2112-C1793EDF46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3200" y="4800602"/>
                <a:ext cx="538766" cy="369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C00000"/>
                    </a:solidFill>
                    <a:latin typeface="Calibri"/>
                    <a:cs typeface="Calibri"/>
                  </a:rPr>
                  <a:t>h=1</a:t>
                </a:r>
              </a:p>
            </p:txBody>
          </p:sp>
          <p:sp>
            <p:nvSpPr>
              <p:cNvPr id="61" name="TextBox 41">
                <a:extLst>
                  <a:ext uri="{FF2B5EF4-FFF2-40B4-BE49-F238E27FC236}">
                    <a16:creationId xmlns:a16="http://schemas.microsoft.com/office/drawing/2014/main" id="{47416199-FB4E-487D-745F-72718484A3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5325" y="2743200"/>
                <a:ext cx="538766" cy="369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C00000"/>
                    </a:solidFill>
                    <a:latin typeface="Calibri"/>
                    <a:cs typeface="Calibri"/>
                  </a:rPr>
                  <a:t>h=4</a:t>
                </a:r>
              </a:p>
            </p:txBody>
          </p:sp>
          <p:sp>
            <p:nvSpPr>
              <p:cNvPr id="62" name="TextBox 42">
                <a:extLst>
                  <a:ext uri="{FF2B5EF4-FFF2-40B4-BE49-F238E27FC236}">
                    <a16:creationId xmlns:a16="http://schemas.microsoft.com/office/drawing/2014/main" id="{22025516-B930-52FD-EF0E-D1CB07BC56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7200" y="3119735"/>
                <a:ext cx="538766" cy="369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C00000"/>
                    </a:solidFill>
                    <a:latin typeface="Calibri"/>
                    <a:cs typeface="Calibri"/>
                  </a:rPr>
                  <a:t>h=1</a:t>
                </a:r>
              </a:p>
            </p:txBody>
          </p:sp>
          <p:sp>
            <p:nvSpPr>
              <p:cNvPr id="63" name="TextBox 43">
                <a:extLst>
                  <a:ext uri="{FF2B5EF4-FFF2-40B4-BE49-F238E27FC236}">
                    <a16:creationId xmlns:a16="http://schemas.microsoft.com/office/drawing/2014/main" id="{D2DD575F-ABFD-9CF5-CF05-6D68AB1E52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9201" y="5715000"/>
                <a:ext cx="538766" cy="369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C00000"/>
                    </a:solidFill>
                    <a:latin typeface="Calibri"/>
                    <a:cs typeface="Calibri"/>
                  </a:rPr>
                  <a:t>h=0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269563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13B9D-477D-62F2-A518-33917E867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Admissible but not Consistent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6A1EF8-B913-A45E-A4F4-9F366E985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074" y="1657473"/>
            <a:ext cx="1045477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9" tIns="45719" rIns="91439" bIns="45719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 (0+</a:t>
            </a:r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lang="en-US" sz="24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27" name="Group 80">
            <a:extLst>
              <a:ext uri="{FF2B5EF4-FFF2-40B4-BE49-F238E27FC236}">
                <a16:creationId xmlns:a16="http://schemas.microsoft.com/office/drawing/2014/main" id="{5901DA70-5411-F91C-200A-5615DE287376}"/>
              </a:ext>
            </a:extLst>
          </p:cNvPr>
          <p:cNvGrpSpPr>
            <a:grpSpLocks/>
          </p:cNvGrpSpPr>
          <p:nvPr/>
        </p:nvGrpSpPr>
        <p:grpSpPr bwMode="auto">
          <a:xfrm>
            <a:off x="6915473" y="2119136"/>
            <a:ext cx="3130611" cy="919280"/>
            <a:chOff x="5638800" y="2133356"/>
            <a:chExt cx="3130612" cy="918922"/>
          </a:xfrm>
        </p:grpSpPr>
        <p:sp>
          <p:nvSpPr>
            <p:cNvPr id="28" name="TextBox 54">
              <a:extLst>
                <a:ext uri="{FF2B5EF4-FFF2-40B4-BE49-F238E27FC236}">
                  <a16:creationId xmlns:a16="http://schemas.microsoft.com/office/drawing/2014/main" id="{C1B411D1-7086-8302-0F1D-8F77DAA11F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2590793"/>
              <a:ext cx="1082348" cy="46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A (1+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4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29" name="TextBox 55">
              <a:extLst>
                <a:ext uri="{FF2B5EF4-FFF2-40B4-BE49-F238E27FC236}">
                  <a16:creationId xmlns:a16="http://schemas.microsoft.com/office/drawing/2014/main" id="{3F0B6D5C-4C69-1D86-6BC8-34B5FC3447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0427" y="2590789"/>
              <a:ext cx="1208985" cy="46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  B (1+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1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782D1F7-C12F-60AC-9B78-04D16AEB4A5A}"/>
                </a:ext>
              </a:extLst>
            </p:cNvPr>
            <p:cNvCxnSpPr>
              <a:stCxn id="26" idx="2"/>
              <a:endCxn id="29" idx="0"/>
            </p:cNvCxnSpPr>
            <p:nvPr/>
          </p:nvCxnSpPr>
          <p:spPr>
            <a:xfrm>
              <a:off x="7145106" y="2133356"/>
              <a:ext cx="1019813" cy="45743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1560DE1-2DBA-D7EC-CA7F-FED2B159176C}"/>
                </a:ext>
              </a:extLst>
            </p:cNvPr>
            <p:cNvCxnSpPr>
              <a:stCxn id="26" idx="2"/>
              <a:endCxn id="28" idx="0"/>
            </p:cNvCxnSpPr>
            <p:nvPr/>
          </p:nvCxnSpPr>
          <p:spPr>
            <a:xfrm flipH="1">
              <a:off x="6179974" y="2133356"/>
              <a:ext cx="965132" cy="45743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E19BE6B-EA5A-E860-902E-734813CEF16F}"/>
              </a:ext>
            </a:extLst>
          </p:cNvPr>
          <p:cNvGrpSpPr/>
          <p:nvPr/>
        </p:nvGrpSpPr>
        <p:grpSpPr>
          <a:xfrm>
            <a:off x="8914448" y="3038412"/>
            <a:ext cx="1067921" cy="967126"/>
            <a:chOff x="8476984" y="3743143"/>
            <a:chExt cx="1067921" cy="967127"/>
          </a:xfrm>
        </p:grpSpPr>
        <p:sp>
          <p:nvSpPr>
            <p:cNvPr id="33" name="TextBox 56">
              <a:extLst>
                <a:ext uri="{FF2B5EF4-FFF2-40B4-BE49-F238E27FC236}">
                  <a16:creationId xmlns:a16="http://schemas.microsoft.com/office/drawing/2014/main" id="{628E921B-349C-A794-35F5-5634F4EC8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6984" y="4248605"/>
              <a:ext cx="106792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C (3+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1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8C73EEA-4A6F-C3B9-BF0B-C291C4C1AAA8}"/>
                </a:ext>
              </a:extLst>
            </p:cNvPr>
            <p:cNvCxnSpPr>
              <a:cxnSpLocks/>
              <a:stCxn id="29" idx="2"/>
              <a:endCxn id="33" idx="0"/>
            </p:cNvCxnSpPr>
            <p:nvPr/>
          </p:nvCxnSpPr>
          <p:spPr bwMode="auto">
            <a:xfrm>
              <a:off x="8997094" y="3743143"/>
              <a:ext cx="13851" cy="50546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BEE5D96-0BEA-1BE1-27E9-CFD66E4959C5}"/>
              </a:ext>
            </a:extLst>
          </p:cNvPr>
          <p:cNvGrpSpPr/>
          <p:nvPr/>
        </p:nvGrpSpPr>
        <p:grpSpPr>
          <a:xfrm>
            <a:off x="8899219" y="4005538"/>
            <a:ext cx="1098378" cy="1138448"/>
            <a:chOff x="8461756" y="4710262"/>
            <a:chExt cx="1098378" cy="1138447"/>
          </a:xfrm>
        </p:grpSpPr>
        <p:sp>
          <p:nvSpPr>
            <p:cNvPr id="38" name="TextBox 57">
              <a:extLst>
                <a:ext uri="{FF2B5EF4-FFF2-40B4-BE49-F238E27FC236}">
                  <a16:creationId xmlns:a16="http://schemas.microsoft.com/office/drawing/2014/main" id="{6C703CB7-1B26-8E5B-C6D2-BF72A58DFD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61756" y="5387044"/>
              <a:ext cx="1098378" cy="461665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G (6+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0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BD3005F-BB85-60EC-FEDE-B4BEE5891065}"/>
                </a:ext>
              </a:extLst>
            </p:cNvPr>
            <p:cNvCxnSpPr>
              <a:stCxn id="33" idx="2"/>
              <a:endCxn id="38" idx="0"/>
            </p:cNvCxnSpPr>
            <p:nvPr/>
          </p:nvCxnSpPr>
          <p:spPr bwMode="auto">
            <a:xfrm>
              <a:off x="9003912" y="4710262"/>
              <a:ext cx="7033" cy="67678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AAB3112-ED10-8AE8-988B-1DD38CDA8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7501" y="5615135"/>
            <a:ext cx="3644621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Expanded</a:t>
            </a:r>
            <a:r>
              <a:rPr lang="en-US" sz="2800" dirty="0">
                <a:latin typeface="Calibri"/>
                <a:cs typeface="Calibri"/>
              </a:rPr>
              <a:t> =  { S, B, C }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E163E49-5D82-7286-9BFA-EA0024A8E6D5}"/>
              </a:ext>
            </a:extLst>
          </p:cNvPr>
          <p:cNvGrpSpPr/>
          <p:nvPr/>
        </p:nvGrpSpPr>
        <p:grpSpPr>
          <a:xfrm>
            <a:off x="959965" y="1958764"/>
            <a:ext cx="4191000" cy="4179589"/>
            <a:chOff x="396659" y="2133600"/>
            <a:chExt cx="4191000" cy="4179589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35A1EB9-B24D-EE38-9967-A6B1C1AC25C7}"/>
                </a:ext>
              </a:extLst>
            </p:cNvPr>
            <p:cNvSpPr/>
            <p:nvPr/>
          </p:nvSpPr>
          <p:spPr>
            <a:xfrm>
              <a:off x="396659" y="2819400"/>
              <a:ext cx="762000" cy="7620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r>
                <a:rPr lang="en-US" sz="2400" b="1" dirty="0"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EDE1146-CE4E-0F92-5749-3B70D3F23F58}"/>
                </a:ext>
              </a:extLst>
            </p:cNvPr>
            <p:cNvSpPr/>
            <p:nvPr/>
          </p:nvSpPr>
          <p:spPr>
            <a:xfrm>
              <a:off x="2149259" y="2133600"/>
              <a:ext cx="762000" cy="7620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BD31C2F-32E5-6F88-3A30-95A718FCC68B}"/>
                </a:ext>
              </a:extLst>
            </p:cNvPr>
            <p:cNvSpPr/>
            <p:nvPr/>
          </p:nvSpPr>
          <p:spPr>
            <a:xfrm>
              <a:off x="1539659" y="4191000"/>
              <a:ext cx="762000" cy="7620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r>
                <a:rPr lang="en-US" sz="2400" dirty="0">
                  <a:latin typeface="Calibri"/>
                  <a:cs typeface="Calibri"/>
                </a:rPr>
                <a:t>B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40C593C-52EF-0A90-6F0F-D8E3B96A9822}"/>
                </a:ext>
              </a:extLst>
            </p:cNvPr>
            <p:cNvSpPr/>
            <p:nvPr/>
          </p:nvSpPr>
          <p:spPr>
            <a:xfrm>
              <a:off x="3825659" y="2895600"/>
              <a:ext cx="762000" cy="7620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r>
                <a:rPr lang="en-US" sz="2400" dirty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31849F1-82C9-2A25-5ECD-E3C3DD820FE4}"/>
                </a:ext>
              </a:extLst>
            </p:cNvPr>
            <p:cNvSpPr/>
            <p:nvPr/>
          </p:nvSpPr>
          <p:spPr>
            <a:xfrm>
              <a:off x="3825659" y="5105400"/>
              <a:ext cx="762000" cy="7620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r>
                <a:rPr lang="en-US" sz="2400" b="1" dirty="0">
                  <a:latin typeface="Calibri"/>
                  <a:cs typeface="Calibri"/>
                </a:rPr>
                <a:t>G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D22E4F0-6CA4-9167-7CDF-338446D1338C}"/>
                </a:ext>
              </a:extLst>
            </p:cNvPr>
            <p:cNvCxnSpPr>
              <a:stCxn id="36" idx="7"/>
              <a:endCxn id="40" idx="2"/>
            </p:cNvCxnSpPr>
            <p:nvPr/>
          </p:nvCxnSpPr>
          <p:spPr>
            <a:xfrm flipV="1">
              <a:off x="1047067" y="2514600"/>
              <a:ext cx="1102192" cy="41639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71D1F025-30E2-75E9-66FF-498CB9C47E4F}"/>
                </a:ext>
              </a:extLst>
            </p:cNvPr>
            <p:cNvCxnSpPr>
              <a:stCxn id="36" idx="5"/>
              <a:endCxn id="41" idx="1"/>
            </p:cNvCxnSpPr>
            <p:nvPr/>
          </p:nvCxnSpPr>
          <p:spPr>
            <a:xfrm>
              <a:off x="1047067" y="3469808"/>
              <a:ext cx="604184" cy="83278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E75D261-1FF0-BAF3-5888-EF257B5156BD}"/>
                </a:ext>
              </a:extLst>
            </p:cNvPr>
            <p:cNvCxnSpPr>
              <a:stCxn id="41" idx="7"/>
              <a:endCxn id="42" idx="3"/>
            </p:cNvCxnSpPr>
            <p:nvPr/>
          </p:nvCxnSpPr>
          <p:spPr>
            <a:xfrm flipV="1">
              <a:off x="2190067" y="3546008"/>
              <a:ext cx="1747184" cy="75658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F9A8A63F-3603-C4EA-EAD8-CAD490902AFF}"/>
                </a:ext>
              </a:extLst>
            </p:cNvPr>
            <p:cNvCxnSpPr>
              <a:stCxn id="40" idx="6"/>
              <a:endCxn id="42" idx="1"/>
            </p:cNvCxnSpPr>
            <p:nvPr/>
          </p:nvCxnSpPr>
          <p:spPr>
            <a:xfrm>
              <a:off x="2911259" y="2514600"/>
              <a:ext cx="1025992" cy="49259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7DA4F02-755A-1030-92C5-A1E83B9A7B08}"/>
                </a:ext>
              </a:extLst>
            </p:cNvPr>
            <p:cNvCxnSpPr>
              <a:stCxn id="42" idx="4"/>
              <a:endCxn id="43" idx="0"/>
            </p:cNvCxnSpPr>
            <p:nvPr/>
          </p:nvCxnSpPr>
          <p:spPr>
            <a:xfrm>
              <a:off x="4206659" y="3657600"/>
              <a:ext cx="0" cy="14478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3" name="TextBox 34">
              <a:extLst>
                <a:ext uri="{FF2B5EF4-FFF2-40B4-BE49-F238E27FC236}">
                  <a16:creationId xmlns:a16="http://schemas.microsoft.com/office/drawing/2014/main" id="{822A50D4-75B9-D631-D738-DDEFF9FD47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059" y="2678670"/>
              <a:ext cx="301684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9" tIns="45719" rIns="91439" bIns="45719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54" name="TextBox 35">
              <a:extLst>
                <a:ext uri="{FF2B5EF4-FFF2-40B4-BE49-F238E27FC236}">
                  <a16:creationId xmlns:a16="http://schemas.microsoft.com/office/drawing/2014/main" id="{E384918E-9E17-4B5E-5D6A-F93AF5E034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6459" y="3581398"/>
              <a:ext cx="301684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9" tIns="45719" rIns="91439" bIns="45719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55" name="TextBox 36">
              <a:extLst>
                <a:ext uri="{FF2B5EF4-FFF2-40B4-BE49-F238E27FC236}">
                  <a16:creationId xmlns:a16="http://schemas.microsoft.com/office/drawing/2014/main" id="{77594FEE-8173-2C3D-5C9A-D12659C630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2259" y="2819398"/>
              <a:ext cx="301684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9" tIns="45719" rIns="91439" bIns="45719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56" name="TextBox 37">
              <a:extLst>
                <a:ext uri="{FF2B5EF4-FFF2-40B4-BE49-F238E27FC236}">
                  <a16:creationId xmlns:a16="http://schemas.microsoft.com/office/drawing/2014/main" id="{8C23DCFA-69D6-96FC-2B41-77183AEBBD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7459" y="3957638"/>
              <a:ext cx="301684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9" tIns="45719" rIns="91439" bIns="45719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57" name="TextBox 38">
              <a:extLst>
                <a:ext uri="{FF2B5EF4-FFF2-40B4-BE49-F238E27FC236}">
                  <a16:creationId xmlns:a16="http://schemas.microsoft.com/office/drawing/2014/main" id="{57126380-BAA9-AA5A-72ED-2AAADEF146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2859" y="4186238"/>
              <a:ext cx="301684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9" tIns="45719" rIns="91439" bIns="45719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3</a:t>
              </a:r>
            </a:p>
          </p:txBody>
        </p:sp>
        <p:grpSp>
          <p:nvGrpSpPr>
            <p:cNvPr id="58" name="Group 44">
              <a:extLst>
                <a:ext uri="{FF2B5EF4-FFF2-40B4-BE49-F238E27FC236}">
                  <a16:creationId xmlns:a16="http://schemas.microsoft.com/office/drawing/2014/main" id="{4D6A13CE-6F5F-4F47-3B15-07DEE025B9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959" y="2971800"/>
              <a:ext cx="3930235" cy="3341389"/>
              <a:chOff x="1638925" y="2743200"/>
              <a:chExt cx="3929042" cy="3341100"/>
            </a:xfrm>
          </p:grpSpPr>
          <p:sp>
            <p:nvSpPr>
              <p:cNvPr id="59" name="TextBox 39">
                <a:extLst>
                  <a:ext uri="{FF2B5EF4-FFF2-40B4-BE49-F238E27FC236}">
                    <a16:creationId xmlns:a16="http://schemas.microsoft.com/office/drawing/2014/main" id="{699AE102-ED59-9D89-B133-2EF51E3D3C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8925" y="3429001"/>
                <a:ext cx="538766" cy="369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C00000"/>
                    </a:solidFill>
                    <a:latin typeface="Calibri"/>
                    <a:cs typeface="Calibri"/>
                  </a:rPr>
                  <a:t>h=2</a:t>
                </a:r>
              </a:p>
            </p:txBody>
          </p:sp>
          <p:sp>
            <p:nvSpPr>
              <p:cNvPr id="60" name="TextBox 40">
                <a:extLst>
                  <a:ext uri="{FF2B5EF4-FFF2-40B4-BE49-F238E27FC236}">
                    <a16:creationId xmlns:a16="http://schemas.microsoft.com/office/drawing/2014/main" id="{8A264ADD-585D-6226-F1CD-12EBBA8D7C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3200" y="4800602"/>
                <a:ext cx="538766" cy="369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C00000"/>
                    </a:solidFill>
                    <a:latin typeface="Calibri"/>
                    <a:cs typeface="Calibri"/>
                  </a:rPr>
                  <a:t>h=1</a:t>
                </a:r>
              </a:p>
            </p:txBody>
          </p:sp>
          <p:sp>
            <p:nvSpPr>
              <p:cNvPr id="61" name="TextBox 41">
                <a:extLst>
                  <a:ext uri="{FF2B5EF4-FFF2-40B4-BE49-F238E27FC236}">
                    <a16:creationId xmlns:a16="http://schemas.microsoft.com/office/drawing/2014/main" id="{CDC0A02F-1DC0-B5FC-55D3-0B3DB8DEA9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5325" y="2743200"/>
                <a:ext cx="538766" cy="369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C00000"/>
                    </a:solidFill>
                    <a:latin typeface="Calibri"/>
                    <a:cs typeface="Calibri"/>
                  </a:rPr>
                  <a:t>h=4</a:t>
                </a:r>
              </a:p>
            </p:txBody>
          </p:sp>
          <p:sp>
            <p:nvSpPr>
              <p:cNvPr id="62" name="TextBox 42">
                <a:extLst>
                  <a:ext uri="{FF2B5EF4-FFF2-40B4-BE49-F238E27FC236}">
                    <a16:creationId xmlns:a16="http://schemas.microsoft.com/office/drawing/2014/main" id="{98A0D2F3-29FA-179E-E5E9-37D48BD643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7200" y="3119735"/>
                <a:ext cx="538766" cy="369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C00000"/>
                    </a:solidFill>
                    <a:latin typeface="Calibri"/>
                    <a:cs typeface="Calibri"/>
                  </a:rPr>
                  <a:t>h=1</a:t>
                </a:r>
              </a:p>
            </p:txBody>
          </p:sp>
          <p:sp>
            <p:nvSpPr>
              <p:cNvPr id="63" name="TextBox 43">
                <a:extLst>
                  <a:ext uri="{FF2B5EF4-FFF2-40B4-BE49-F238E27FC236}">
                    <a16:creationId xmlns:a16="http://schemas.microsoft.com/office/drawing/2014/main" id="{FFAE8F75-25C7-CC64-977B-2E2A6FB359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9201" y="5715000"/>
                <a:ext cx="538766" cy="369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C00000"/>
                    </a:solidFill>
                    <a:latin typeface="Calibri"/>
                    <a:cs typeface="Calibri"/>
                  </a:rPr>
                  <a:t>h=0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304391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13B9D-477D-62F2-A518-33917E867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Admissible but not Consistent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0B400F-8A87-ABBD-3081-C9152CFEDA8A}"/>
              </a:ext>
            </a:extLst>
          </p:cNvPr>
          <p:cNvGrpSpPr/>
          <p:nvPr/>
        </p:nvGrpSpPr>
        <p:grpSpPr>
          <a:xfrm>
            <a:off x="959965" y="1958764"/>
            <a:ext cx="4191000" cy="4179589"/>
            <a:chOff x="396659" y="2133600"/>
            <a:chExt cx="4191000" cy="417958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37208A5-684F-2037-920B-40376F56F796}"/>
                </a:ext>
              </a:extLst>
            </p:cNvPr>
            <p:cNvSpPr/>
            <p:nvPr/>
          </p:nvSpPr>
          <p:spPr>
            <a:xfrm>
              <a:off x="396659" y="2819400"/>
              <a:ext cx="762000" cy="7620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r>
                <a:rPr lang="en-US" sz="2400" b="1" dirty="0"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8DD87AF-C522-B9A6-1990-4767B69C5AFB}"/>
                </a:ext>
              </a:extLst>
            </p:cNvPr>
            <p:cNvSpPr/>
            <p:nvPr/>
          </p:nvSpPr>
          <p:spPr>
            <a:xfrm>
              <a:off x="2149259" y="2133600"/>
              <a:ext cx="762000" cy="7620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4742573-B850-4066-090E-3BF8572777C4}"/>
                </a:ext>
              </a:extLst>
            </p:cNvPr>
            <p:cNvSpPr/>
            <p:nvPr/>
          </p:nvSpPr>
          <p:spPr>
            <a:xfrm>
              <a:off x="1539659" y="4191000"/>
              <a:ext cx="762000" cy="7620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r>
                <a:rPr lang="en-US" sz="2400" dirty="0">
                  <a:latin typeface="Calibri"/>
                  <a:cs typeface="Calibri"/>
                </a:rPr>
                <a:t>B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BCBDF25-CFE7-8FF2-D0B0-692773E61290}"/>
                </a:ext>
              </a:extLst>
            </p:cNvPr>
            <p:cNvSpPr/>
            <p:nvPr/>
          </p:nvSpPr>
          <p:spPr>
            <a:xfrm>
              <a:off x="3825659" y="2895600"/>
              <a:ext cx="762000" cy="7620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r>
                <a:rPr lang="en-US" sz="2400" dirty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237268B-F2A2-2418-0189-59D2DD658F90}"/>
                </a:ext>
              </a:extLst>
            </p:cNvPr>
            <p:cNvSpPr/>
            <p:nvPr/>
          </p:nvSpPr>
          <p:spPr>
            <a:xfrm>
              <a:off x="3825659" y="5105400"/>
              <a:ext cx="762000" cy="7620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r>
                <a:rPr lang="en-US" sz="2400" b="1" dirty="0">
                  <a:latin typeface="Calibri"/>
                  <a:cs typeface="Calibri"/>
                </a:rPr>
                <a:t>G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38F8383-B29F-86F5-E374-A4E7CB0CBB7C}"/>
                </a:ext>
              </a:extLst>
            </p:cNvPr>
            <p:cNvCxnSpPr>
              <a:stCxn id="5" idx="7"/>
              <a:endCxn id="6" idx="2"/>
            </p:cNvCxnSpPr>
            <p:nvPr/>
          </p:nvCxnSpPr>
          <p:spPr>
            <a:xfrm flipV="1">
              <a:off x="1047067" y="2514600"/>
              <a:ext cx="1102192" cy="41639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6CD0020-D99B-29C0-B92B-9123BD29444B}"/>
                </a:ext>
              </a:extLst>
            </p:cNvPr>
            <p:cNvCxnSpPr>
              <a:stCxn id="5" idx="5"/>
              <a:endCxn id="7" idx="1"/>
            </p:cNvCxnSpPr>
            <p:nvPr/>
          </p:nvCxnSpPr>
          <p:spPr>
            <a:xfrm>
              <a:off x="1047067" y="3469808"/>
              <a:ext cx="604184" cy="83278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785CD53-6E08-F6B1-22BE-2B315D87584C}"/>
                </a:ext>
              </a:extLst>
            </p:cNvPr>
            <p:cNvCxnSpPr>
              <a:stCxn id="7" idx="7"/>
              <a:endCxn id="8" idx="3"/>
            </p:cNvCxnSpPr>
            <p:nvPr/>
          </p:nvCxnSpPr>
          <p:spPr>
            <a:xfrm flipV="1">
              <a:off x="2190067" y="3546008"/>
              <a:ext cx="1747184" cy="75658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3BA20AA-5BC6-A74F-E8F2-1E7E363D24AC}"/>
                </a:ext>
              </a:extLst>
            </p:cNvPr>
            <p:cNvCxnSpPr>
              <a:stCxn id="6" idx="6"/>
              <a:endCxn id="8" idx="1"/>
            </p:cNvCxnSpPr>
            <p:nvPr/>
          </p:nvCxnSpPr>
          <p:spPr>
            <a:xfrm>
              <a:off x="2911259" y="2514600"/>
              <a:ext cx="1025992" cy="49259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566C170-AB84-4014-E278-D850CFCA8D40}"/>
                </a:ext>
              </a:extLst>
            </p:cNvPr>
            <p:cNvCxnSpPr>
              <a:stCxn id="8" idx="4"/>
              <a:endCxn id="9" idx="0"/>
            </p:cNvCxnSpPr>
            <p:nvPr/>
          </p:nvCxnSpPr>
          <p:spPr>
            <a:xfrm>
              <a:off x="4206659" y="3657600"/>
              <a:ext cx="0" cy="14478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TextBox 34">
              <a:extLst>
                <a:ext uri="{FF2B5EF4-FFF2-40B4-BE49-F238E27FC236}">
                  <a16:creationId xmlns:a16="http://schemas.microsoft.com/office/drawing/2014/main" id="{2227F0C5-E71B-5977-E6CD-3D2FA86D0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059" y="2678670"/>
              <a:ext cx="301684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9" tIns="45719" rIns="91439" bIns="45719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6" name="TextBox 35">
              <a:extLst>
                <a:ext uri="{FF2B5EF4-FFF2-40B4-BE49-F238E27FC236}">
                  <a16:creationId xmlns:a16="http://schemas.microsoft.com/office/drawing/2014/main" id="{52BC9FF2-89BF-747C-E428-2057C9A47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6459" y="3581398"/>
              <a:ext cx="301684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9" tIns="45719" rIns="91439" bIns="45719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7" name="TextBox 36">
              <a:extLst>
                <a:ext uri="{FF2B5EF4-FFF2-40B4-BE49-F238E27FC236}">
                  <a16:creationId xmlns:a16="http://schemas.microsoft.com/office/drawing/2014/main" id="{28E2DAF5-4DF2-5215-4644-81685719AF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2259" y="2819398"/>
              <a:ext cx="301684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9" tIns="45719" rIns="91439" bIns="45719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8" name="TextBox 37">
              <a:extLst>
                <a:ext uri="{FF2B5EF4-FFF2-40B4-BE49-F238E27FC236}">
                  <a16:creationId xmlns:a16="http://schemas.microsoft.com/office/drawing/2014/main" id="{02301A4E-8385-FCB2-42C3-AD92245717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7459" y="3957638"/>
              <a:ext cx="301684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9" tIns="45719" rIns="91439" bIns="45719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9" name="TextBox 38">
              <a:extLst>
                <a:ext uri="{FF2B5EF4-FFF2-40B4-BE49-F238E27FC236}">
                  <a16:creationId xmlns:a16="http://schemas.microsoft.com/office/drawing/2014/main" id="{82529409-3F2D-FB01-0F23-7C8AC12297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2859" y="4186238"/>
              <a:ext cx="301684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9" tIns="45719" rIns="91439" bIns="45719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3</a:t>
              </a:r>
            </a:p>
          </p:txBody>
        </p:sp>
        <p:grpSp>
          <p:nvGrpSpPr>
            <p:cNvPr id="20" name="Group 44">
              <a:extLst>
                <a:ext uri="{FF2B5EF4-FFF2-40B4-BE49-F238E27FC236}">
                  <a16:creationId xmlns:a16="http://schemas.microsoft.com/office/drawing/2014/main" id="{C44C271F-764E-BF4F-F932-E661A837BA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959" y="2971800"/>
              <a:ext cx="3930235" cy="3341389"/>
              <a:chOff x="1638925" y="2743200"/>
              <a:chExt cx="3929042" cy="3341100"/>
            </a:xfrm>
          </p:grpSpPr>
          <p:sp>
            <p:nvSpPr>
              <p:cNvPr id="21" name="TextBox 39">
                <a:extLst>
                  <a:ext uri="{FF2B5EF4-FFF2-40B4-BE49-F238E27FC236}">
                    <a16:creationId xmlns:a16="http://schemas.microsoft.com/office/drawing/2014/main" id="{F4DCE338-2392-95F6-7DF6-22FEA2AA4C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8925" y="3429001"/>
                <a:ext cx="538766" cy="369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C00000"/>
                    </a:solidFill>
                    <a:latin typeface="Calibri"/>
                    <a:cs typeface="Calibri"/>
                  </a:rPr>
                  <a:t>h=2</a:t>
                </a:r>
              </a:p>
            </p:txBody>
          </p:sp>
          <p:sp>
            <p:nvSpPr>
              <p:cNvPr id="22" name="TextBox 40">
                <a:extLst>
                  <a:ext uri="{FF2B5EF4-FFF2-40B4-BE49-F238E27FC236}">
                    <a16:creationId xmlns:a16="http://schemas.microsoft.com/office/drawing/2014/main" id="{7C02B019-5D67-F862-3EF3-DBEA098E45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3200" y="4800602"/>
                <a:ext cx="538766" cy="369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C00000"/>
                    </a:solidFill>
                    <a:latin typeface="Calibri"/>
                    <a:cs typeface="Calibri"/>
                  </a:rPr>
                  <a:t>h=1</a:t>
                </a:r>
              </a:p>
            </p:txBody>
          </p:sp>
          <p:sp>
            <p:nvSpPr>
              <p:cNvPr id="23" name="TextBox 41">
                <a:extLst>
                  <a:ext uri="{FF2B5EF4-FFF2-40B4-BE49-F238E27FC236}">
                    <a16:creationId xmlns:a16="http://schemas.microsoft.com/office/drawing/2014/main" id="{2C30D780-DB09-F567-E860-99CE916DB1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5325" y="2743200"/>
                <a:ext cx="538766" cy="369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C00000"/>
                    </a:solidFill>
                    <a:latin typeface="Calibri"/>
                    <a:cs typeface="Calibri"/>
                  </a:rPr>
                  <a:t>h=4</a:t>
                </a:r>
              </a:p>
            </p:txBody>
          </p:sp>
          <p:sp>
            <p:nvSpPr>
              <p:cNvPr id="24" name="TextBox 42">
                <a:extLst>
                  <a:ext uri="{FF2B5EF4-FFF2-40B4-BE49-F238E27FC236}">
                    <a16:creationId xmlns:a16="http://schemas.microsoft.com/office/drawing/2014/main" id="{6F8F0480-6BC4-20AD-905E-207A1A7001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7200" y="3119735"/>
                <a:ext cx="538766" cy="369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C00000"/>
                    </a:solidFill>
                    <a:latin typeface="Calibri"/>
                    <a:cs typeface="Calibri"/>
                  </a:rPr>
                  <a:t>h=1</a:t>
                </a:r>
              </a:p>
            </p:txBody>
          </p:sp>
          <p:sp>
            <p:nvSpPr>
              <p:cNvPr id="25" name="TextBox 43">
                <a:extLst>
                  <a:ext uri="{FF2B5EF4-FFF2-40B4-BE49-F238E27FC236}">
                    <a16:creationId xmlns:a16="http://schemas.microsoft.com/office/drawing/2014/main" id="{0205F7B6-8343-801C-C657-ABEFC523C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9201" y="5715000"/>
                <a:ext cx="538766" cy="369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C00000"/>
                    </a:solidFill>
                    <a:latin typeface="Calibri"/>
                    <a:cs typeface="Calibri"/>
                  </a:rPr>
                  <a:t>h=0</a:t>
                </a: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96A1EF8-B913-A45E-A4F4-9F366E985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074" y="1657473"/>
            <a:ext cx="1045477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9" tIns="45719" rIns="91439" bIns="45719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 (0+</a:t>
            </a:r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lang="en-US" sz="24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27" name="Group 80">
            <a:extLst>
              <a:ext uri="{FF2B5EF4-FFF2-40B4-BE49-F238E27FC236}">
                <a16:creationId xmlns:a16="http://schemas.microsoft.com/office/drawing/2014/main" id="{5901DA70-5411-F91C-200A-5615DE287376}"/>
              </a:ext>
            </a:extLst>
          </p:cNvPr>
          <p:cNvGrpSpPr>
            <a:grpSpLocks/>
          </p:cNvGrpSpPr>
          <p:nvPr/>
        </p:nvGrpSpPr>
        <p:grpSpPr bwMode="auto">
          <a:xfrm>
            <a:off x="6915473" y="2119136"/>
            <a:ext cx="3130611" cy="919280"/>
            <a:chOff x="5638800" y="2133356"/>
            <a:chExt cx="3130612" cy="918922"/>
          </a:xfrm>
        </p:grpSpPr>
        <p:sp>
          <p:nvSpPr>
            <p:cNvPr id="28" name="TextBox 54">
              <a:extLst>
                <a:ext uri="{FF2B5EF4-FFF2-40B4-BE49-F238E27FC236}">
                  <a16:creationId xmlns:a16="http://schemas.microsoft.com/office/drawing/2014/main" id="{C1B411D1-7086-8302-0F1D-8F77DAA11F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2590793"/>
              <a:ext cx="1082348" cy="46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A (1+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4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29" name="TextBox 55">
              <a:extLst>
                <a:ext uri="{FF2B5EF4-FFF2-40B4-BE49-F238E27FC236}">
                  <a16:creationId xmlns:a16="http://schemas.microsoft.com/office/drawing/2014/main" id="{3F0B6D5C-4C69-1D86-6BC8-34B5FC3447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0427" y="2590789"/>
              <a:ext cx="1208985" cy="46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  B (1+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1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782D1F7-C12F-60AC-9B78-04D16AEB4A5A}"/>
                </a:ext>
              </a:extLst>
            </p:cNvPr>
            <p:cNvCxnSpPr>
              <a:stCxn id="26" idx="2"/>
              <a:endCxn id="29" idx="0"/>
            </p:cNvCxnSpPr>
            <p:nvPr/>
          </p:nvCxnSpPr>
          <p:spPr>
            <a:xfrm>
              <a:off x="7145106" y="2133356"/>
              <a:ext cx="1019813" cy="45743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1560DE1-2DBA-D7EC-CA7F-FED2B159176C}"/>
                </a:ext>
              </a:extLst>
            </p:cNvPr>
            <p:cNvCxnSpPr>
              <a:stCxn id="26" idx="2"/>
              <a:endCxn id="28" idx="0"/>
            </p:cNvCxnSpPr>
            <p:nvPr/>
          </p:nvCxnSpPr>
          <p:spPr>
            <a:xfrm flipH="1">
              <a:off x="6179974" y="2133356"/>
              <a:ext cx="965132" cy="45743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E19BE6B-EA5A-E860-902E-734813CEF16F}"/>
              </a:ext>
            </a:extLst>
          </p:cNvPr>
          <p:cNvGrpSpPr/>
          <p:nvPr/>
        </p:nvGrpSpPr>
        <p:grpSpPr>
          <a:xfrm>
            <a:off x="8914448" y="3038412"/>
            <a:ext cx="1067921" cy="967126"/>
            <a:chOff x="8476984" y="3743143"/>
            <a:chExt cx="1067921" cy="967127"/>
          </a:xfrm>
        </p:grpSpPr>
        <p:sp>
          <p:nvSpPr>
            <p:cNvPr id="33" name="TextBox 56">
              <a:extLst>
                <a:ext uri="{FF2B5EF4-FFF2-40B4-BE49-F238E27FC236}">
                  <a16:creationId xmlns:a16="http://schemas.microsoft.com/office/drawing/2014/main" id="{628E921B-349C-A794-35F5-5634F4EC8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6984" y="4248605"/>
              <a:ext cx="106792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C (3+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1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8C73EEA-4A6F-C3B9-BF0B-C291C4C1AAA8}"/>
                </a:ext>
              </a:extLst>
            </p:cNvPr>
            <p:cNvCxnSpPr>
              <a:cxnSpLocks/>
              <a:stCxn id="29" idx="2"/>
              <a:endCxn id="33" idx="0"/>
            </p:cNvCxnSpPr>
            <p:nvPr/>
          </p:nvCxnSpPr>
          <p:spPr bwMode="auto">
            <a:xfrm>
              <a:off x="8997094" y="3743143"/>
              <a:ext cx="13851" cy="50546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BEE5D96-0BEA-1BE1-27E9-CFD66E4959C5}"/>
              </a:ext>
            </a:extLst>
          </p:cNvPr>
          <p:cNvGrpSpPr/>
          <p:nvPr/>
        </p:nvGrpSpPr>
        <p:grpSpPr>
          <a:xfrm>
            <a:off x="8899219" y="4005538"/>
            <a:ext cx="1098378" cy="1138448"/>
            <a:chOff x="8461756" y="4710262"/>
            <a:chExt cx="1098378" cy="1138447"/>
          </a:xfrm>
        </p:grpSpPr>
        <p:sp>
          <p:nvSpPr>
            <p:cNvPr id="38" name="TextBox 57">
              <a:extLst>
                <a:ext uri="{FF2B5EF4-FFF2-40B4-BE49-F238E27FC236}">
                  <a16:creationId xmlns:a16="http://schemas.microsoft.com/office/drawing/2014/main" id="{6C703CB7-1B26-8E5B-C6D2-BF72A58DFD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61756" y="5387044"/>
              <a:ext cx="1098378" cy="461665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G (6+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0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BD3005F-BB85-60EC-FEDE-B4BEE5891065}"/>
                </a:ext>
              </a:extLst>
            </p:cNvPr>
            <p:cNvCxnSpPr>
              <a:stCxn id="33" idx="2"/>
              <a:endCxn id="38" idx="0"/>
            </p:cNvCxnSpPr>
            <p:nvPr/>
          </p:nvCxnSpPr>
          <p:spPr bwMode="auto">
            <a:xfrm>
              <a:off x="9003912" y="4710262"/>
              <a:ext cx="7033" cy="67678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4" name="TextBox 56">
            <a:extLst>
              <a:ext uri="{FF2B5EF4-FFF2-40B4-BE49-F238E27FC236}">
                <a16:creationId xmlns:a16="http://schemas.microsoft.com/office/drawing/2014/main" id="{29567C7A-0692-6CB4-ED66-5028D941E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473" y="3575329"/>
            <a:ext cx="10679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C (2+</a:t>
            </a:r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lang="en-US" sz="2400" dirty="0">
                <a:latin typeface="Calibri"/>
                <a:cs typeface="Calibri"/>
              </a:rPr>
              <a:t>)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567F5FB-0C33-B59B-09E9-8AC31BF2E54D}"/>
              </a:ext>
            </a:extLst>
          </p:cNvPr>
          <p:cNvCxnSpPr>
            <a:cxnSpLocks/>
            <a:stCxn id="28" idx="2"/>
            <a:endCxn id="44" idx="0"/>
          </p:cNvCxnSpPr>
          <p:nvPr/>
        </p:nvCxnSpPr>
        <p:spPr bwMode="auto">
          <a:xfrm flipH="1">
            <a:off x="7449434" y="3038416"/>
            <a:ext cx="7213" cy="536913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8445927-F9E2-A5DF-7201-F9B4E4D1B089}"/>
              </a:ext>
            </a:extLst>
          </p:cNvPr>
          <p:cNvCxnSpPr>
            <a:cxnSpLocks/>
            <a:stCxn id="44" idx="1"/>
            <a:endCxn id="44" idx="3"/>
          </p:cNvCxnSpPr>
          <p:nvPr/>
        </p:nvCxnSpPr>
        <p:spPr>
          <a:xfrm>
            <a:off x="6915473" y="3806162"/>
            <a:ext cx="106792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844F84D-AC12-31F0-B738-08660BB10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7501" y="5615135"/>
            <a:ext cx="3644621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Expanded</a:t>
            </a:r>
            <a:r>
              <a:rPr lang="en-US" sz="2800" dirty="0">
                <a:latin typeface="Calibri"/>
                <a:cs typeface="Calibri"/>
              </a:rPr>
              <a:t> =  { S, B, C } </a:t>
            </a:r>
          </a:p>
        </p:txBody>
      </p:sp>
    </p:spTree>
    <p:extLst>
      <p:ext uri="{BB962C8B-B14F-4D97-AF65-F5344CB8AC3E}">
        <p14:creationId xmlns:p14="http://schemas.microsoft.com/office/powerpoint/2010/main" val="412983346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3A790-E436-EA5D-550A-703C7E95A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25954" cy="812837"/>
          </a:xfrm>
        </p:spPr>
        <p:txBody>
          <a:bodyPr/>
          <a:lstStyle/>
          <a:p>
            <a:r>
              <a:rPr lang="en-US" dirty="0"/>
              <a:t>The Optimality of A*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4FFBD3-AE01-B8BC-4386-625727E05FA4}"/>
              </a:ext>
            </a:extLst>
          </p:cNvPr>
          <p:cNvSpPr txBox="1"/>
          <p:nvPr/>
        </p:nvSpPr>
        <p:spPr>
          <a:xfrm>
            <a:off x="583509" y="2431434"/>
            <a:ext cx="40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Proof by contradiction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DC87B57-1674-306E-E12B-A8A462DB25CD}"/>
              </a:ext>
            </a:extLst>
          </p:cNvPr>
          <p:cNvGrpSpPr/>
          <p:nvPr/>
        </p:nvGrpSpPr>
        <p:grpSpPr>
          <a:xfrm>
            <a:off x="583509" y="4186288"/>
            <a:ext cx="4248328" cy="2341146"/>
            <a:chOff x="583509" y="4186288"/>
            <a:chExt cx="4248328" cy="234114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6DC9935-121D-B13E-8AFC-0F64E7BA8C67}"/>
                </a:ext>
              </a:extLst>
            </p:cNvPr>
            <p:cNvSpPr/>
            <p:nvPr/>
          </p:nvSpPr>
          <p:spPr>
            <a:xfrm>
              <a:off x="583509" y="4487737"/>
              <a:ext cx="461665" cy="461665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89D497-22C9-7DAC-3363-B12F6B65C125}"/>
                </a:ext>
              </a:extLst>
            </p:cNvPr>
            <p:cNvSpPr/>
            <p:nvPr/>
          </p:nvSpPr>
          <p:spPr>
            <a:xfrm>
              <a:off x="2360728" y="4186288"/>
              <a:ext cx="461665" cy="461665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65E8326-298F-A9EF-C17A-C297C9CF696F}"/>
                </a:ext>
              </a:extLst>
            </p:cNvPr>
            <p:cNvSpPr/>
            <p:nvPr/>
          </p:nvSpPr>
          <p:spPr>
            <a:xfrm>
              <a:off x="4370172" y="5010611"/>
              <a:ext cx="461665" cy="461665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  <a:r>
                <a:rPr lang="en-US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EFE67F3-1135-C413-3531-36D352DF76EE}"/>
                </a:ext>
              </a:extLst>
            </p:cNvPr>
            <p:cNvSpPr/>
            <p:nvPr/>
          </p:nvSpPr>
          <p:spPr>
            <a:xfrm>
              <a:off x="4298664" y="6065769"/>
              <a:ext cx="461665" cy="461665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  <a:r>
                <a:rPr lang="en-US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19" name="Connector: Curved 18">
              <a:extLst>
                <a:ext uri="{FF2B5EF4-FFF2-40B4-BE49-F238E27FC236}">
                  <a16:creationId xmlns:a16="http://schemas.microsoft.com/office/drawing/2014/main" id="{DDBC8475-1B46-6AFF-77FA-D1EB736231AF}"/>
                </a:ext>
              </a:extLst>
            </p:cNvPr>
            <p:cNvCxnSpPr>
              <a:cxnSpLocks/>
              <a:stCxn id="12" idx="7"/>
              <a:endCxn id="13" idx="2"/>
            </p:cNvCxnSpPr>
            <p:nvPr/>
          </p:nvCxnSpPr>
          <p:spPr>
            <a:xfrm rot="5400000" flipH="1" flipV="1">
              <a:off x="1600034" y="3794653"/>
              <a:ext cx="138225" cy="1383163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or: Curved 19">
              <a:extLst>
                <a:ext uri="{FF2B5EF4-FFF2-40B4-BE49-F238E27FC236}">
                  <a16:creationId xmlns:a16="http://schemas.microsoft.com/office/drawing/2014/main" id="{C34CEE7A-432D-6DB4-61C1-21D976314677}"/>
                </a:ext>
              </a:extLst>
            </p:cNvPr>
            <p:cNvCxnSpPr>
              <a:cxnSpLocks/>
              <a:stCxn id="13" idx="6"/>
              <a:endCxn id="14" idx="1"/>
            </p:cNvCxnSpPr>
            <p:nvPr/>
          </p:nvCxnSpPr>
          <p:spPr>
            <a:xfrm>
              <a:off x="2822393" y="4417121"/>
              <a:ext cx="1615388" cy="661099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or: Curved 22">
              <a:extLst>
                <a:ext uri="{FF2B5EF4-FFF2-40B4-BE49-F238E27FC236}">
                  <a16:creationId xmlns:a16="http://schemas.microsoft.com/office/drawing/2014/main" id="{E8081880-EF51-B025-F358-578E6ED57878}"/>
                </a:ext>
              </a:extLst>
            </p:cNvPr>
            <p:cNvCxnSpPr>
              <a:cxnSpLocks/>
              <a:stCxn id="13" idx="4"/>
              <a:endCxn id="15" idx="2"/>
            </p:cNvCxnSpPr>
            <p:nvPr/>
          </p:nvCxnSpPr>
          <p:spPr>
            <a:xfrm rot="16200000" flipH="1">
              <a:off x="2620788" y="4618725"/>
              <a:ext cx="1648649" cy="1707103"/>
            </a:xfrm>
            <a:prstGeom prst="curvedConnector2">
              <a:avLst/>
            </a:prstGeom>
            <a:ln w="12700">
              <a:solidFill>
                <a:srgbClr val="0070C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D89D102-6FE1-4E98-0E3D-5750B59150DF}"/>
                </a:ext>
              </a:extLst>
            </p:cNvPr>
            <p:cNvSpPr/>
            <p:nvPr/>
          </p:nvSpPr>
          <p:spPr>
            <a:xfrm>
              <a:off x="2428337" y="4894606"/>
              <a:ext cx="461665" cy="461665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508AF57-774F-003A-23D5-97EE483F40D1}"/>
                </a:ext>
              </a:extLst>
            </p:cNvPr>
            <p:cNvSpPr/>
            <p:nvPr/>
          </p:nvSpPr>
          <p:spPr>
            <a:xfrm>
              <a:off x="2770651" y="5461108"/>
              <a:ext cx="461665" cy="461665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6D95D01-D09A-A229-FF48-5513B49F321A}"/>
                </a:ext>
              </a:extLst>
            </p:cNvPr>
            <p:cNvSpPr/>
            <p:nvPr/>
          </p:nvSpPr>
          <p:spPr>
            <a:xfrm>
              <a:off x="3606166" y="5995426"/>
              <a:ext cx="461665" cy="461665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a</a:t>
              </a:r>
              <a:r>
                <a:rPr lang="en-US" sz="1600" baseline="-25000" dirty="0">
                  <a:solidFill>
                    <a:schemeClr val="tx1"/>
                  </a:solidFill>
                </a:rPr>
                <a:t>m-1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E2D93CF-D1DF-A3B4-2719-B7D52E3D99A8}"/>
              </a:ext>
            </a:extLst>
          </p:cNvPr>
          <p:cNvGrpSpPr/>
          <p:nvPr/>
        </p:nvGrpSpPr>
        <p:grpSpPr>
          <a:xfrm>
            <a:off x="821462" y="3011764"/>
            <a:ext cx="4457302" cy="763216"/>
            <a:chOff x="821462" y="3011764"/>
            <a:chExt cx="4457302" cy="763216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491C25E3-ED0A-A622-EA0A-4CB82CA2A526}"/>
                </a:ext>
              </a:extLst>
            </p:cNvPr>
            <p:cNvCxnSpPr>
              <a:cxnSpLocks/>
            </p:cNvCxnSpPr>
            <p:nvPr/>
          </p:nvCxnSpPr>
          <p:spPr>
            <a:xfrm>
              <a:off x="821462" y="3227925"/>
              <a:ext cx="813769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2E98665-1063-ACB6-4E6E-7EA7CCEE6912}"/>
                </a:ext>
              </a:extLst>
            </p:cNvPr>
            <p:cNvCxnSpPr>
              <a:cxnSpLocks/>
            </p:cNvCxnSpPr>
            <p:nvPr/>
          </p:nvCxnSpPr>
          <p:spPr>
            <a:xfrm>
              <a:off x="821462" y="3559688"/>
              <a:ext cx="813769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933E1BC-B3D9-E4CA-C84A-6F08DA1DCE80}"/>
                </a:ext>
              </a:extLst>
            </p:cNvPr>
            <p:cNvCxnSpPr>
              <a:cxnSpLocks/>
            </p:cNvCxnSpPr>
            <p:nvPr/>
          </p:nvCxnSpPr>
          <p:spPr>
            <a:xfrm>
              <a:off x="1635231" y="3227925"/>
              <a:ext cx="813769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E00C8B87-2277-CEE4-748E-5ACFDBC5B8CF}"/>
                </a:ext>
              </a:extLst>
            </p:cNvPr>
            <p:cNvCxnSpPr>
              <a:cxnSpLocks/>
            </p:cNvCxnSpPr>
            <p:nvPr/>
          </p:nvCxnSpPr>
          <p:spPr>
            <a:xfrm>
              <a:off x="1635231" y="3559688"/>
              <a:ext cx="813769" cy="0"/>
            </a:xfrm>
            <a:prstGeom prst="straightConnector1">
              <a:avLst/>
            </a:prstGeom>
            <a:ln w="12700">
              <a:solidFill>
                <a:srgbClr val="0070C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10AA664-D642-2F7C-4A78-4DC6BC45570B}"/>
                </a:ext>
              </a:extLst>
            </p:cNvPr>
            <p:cNvSpPr txBox="1"/>
            <p:nvPr/>
          </p:nvSpPr>
          <p:spPr>
            <a:xfrm>
              <a:off x="2527358" y="3011764"/>
              <a:ext cx="275140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latin typeface="Arial" panose="020B0604020202020204" pitchFamily="34" charset="0"/>
                  <a:cs typeface="Arial" panose="020B0604020202020204" pitchFamily="34" charset="0"/>
                </a:rPr>
                <a:t>Path returned by A*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3EA2927-0AD3-0DB9-7EF8-145A54D204D7}"/>
                </a:ext>
              </a:extLst>
            </p:cNvPr>
            <p:cNvSpPr txBox="1"/>
            <p:nvPr/>
          </p:nvSpPr>
          <p:spPr>
            <a:xfrm>
              <a:off x="2527358" y="3359482"/>
              <a:ext cx="191042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latin typeface="Arial" panose="020B0604020202020204" pitchFamily="34" charset="0"/>
                  <a:cs typeface="Arial" panose="020B0604020202020204" pitchFamily="34" charset="0"/>
                </a:rPr>
                <a:t>Optimal Path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995FCA7-D909-647C-A595-F6C768001BA2}"/>
              </a:ext>
            </a:extLst>
          </p:cNvPr>
          <p:cNvGrpSpPr/>
          <p:nvPr/>
        </p:nvGrpSpPr>
        <p:grpSpPr>
          <a:xfrm>
            <a:off x="5566901" y="504231"/>
            <a:ext cx="4547770" cy="580660"/>
            <a:chOff x="5409029" y="1567022"/>
            <a:chExt cx="4547770" cy="58066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C3AB29A-6457-E764-07F9-C1F0029AC0CA}"/>
                </a:ext>
              </a:extLst>
            </p:cNvPr>
            <p:cNvSpPr txBox="1"/>
            <p:nvPr/>
          </p:nvSpPr>
          <p:spPr>
            <a:xfrm>
              <a:off x="5496950" y="1649803"/>
              <a:ext cx="133291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latin typeface="Arial" panose="020B0604020202020204" pitchFamily="34" charset="0"/>
                  <a:cs typeface="Arial" panose="020B0604020202020204" pitchFamily="34" charset="0"/>
                </a:rPr>
                <a:t>Assume</a:t>
              </a:r>
              <a:endParaRPr lang="en-US" sz="2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7731EF3-C3FC-D017-1EDE-686E086F076F}"/>
                    </a:ext>
                  </a:extLst>
                </p:cNvPr>
                <p:cNvSpPr txBox="1"/>
                <p:nvPr/>
              </p:nvSpPr>
              <p:spPr>
                <a:xfrm>
                  <a:off x="6829865" y="1639167"/>
                  <a:ext cx="3126934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dist</m:t>
                        </m:r>
                        <m:d>
                          <m:dPr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dist</m:t>
                        </m:r>
                        <m:d>
                          <m:dPr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1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7731EF3-C3FC-D017-1EDE-686E086F07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9865" y="1639167"/>
                  <a:ext cx="3126934" cy="415498"/>
                </a:xfrm>
                <a:prstGeom prst="rect">
                  <a:avLst/>
                </a:prstGeom>
                <a:blipFill>
                  <a:blip r:embed="rId2"/>
                  <a:stretch>
                    <a:fillRect l="-195" b="-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FB85B8F-65F0-6E85-1768-B58568A8C391}"/>
                </a:ext>
              </a:extLst>
            </p:cNvPr>
            <p:cNvSpPr/>
            <p:nvPr/>
          </p:nvSpPr>
          <p:spPr>
            <a:xfrm>
              <a:off x="5409029" y="1567022"/>
              <a:ext cx="4470398" cy="580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0F0049C-9274-02B5-DB12-3DC27FDADDF9}"/>
                  </a:ext>
                </a:extLst>
              </p:cNvPr>
              <p:cNvSpPr txBox="1"/>
              <p:nvPr/>
            </p:nvSpPr>
            <p:spPr>
              <a:xfrm>
                <a:off x="5650140" y="1944342"/>
                <a:ext cx="625112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expanded earlier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2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0F0049C-9274-02B5-DB12-3DC27FDAD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140" y="1944342"/>
                <a:ext cx="6251127" cy="415498"/>
              </a:xfrm>
              <a:prstGeom prst="rect">
                <a:avLst/>
              </a:prstGeom>
              <a:blipFill>
                <a:blip r:embed="rId3"/>
                <a:stretch>
                  <a:fillRect l="-976" t="-8824" b="-27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AF5369D6-72BB-E7CA-DD67-75FFC51440E2}"/>
              </a:ext>
            </a:extLst>
          </p:cNvPr>
          <p:cNvGrpSpPr/>
          <p:nvPr/>
        </p:nvGrpSpPr>
        <p:grpSpPr>
          <a:xfrm>
            <a:off x="5650141" y="2393692"/>
            <a:ext cx="6516856" cy="1317086"/>
            <a:chOff x="5650141" y="2393692"/>
            <a:chExt cx="6516856" cy="13170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E1FE745-7A2C-5BB4-0DAA-A63D9819475C}"/>
                    </a:ext>
                  </a:extLst>
                </p:cNvPr>
                <p:cNvSpPr txBox="1"/>
                <p:nvPr/>
              </p:nvSpPr>
              <p:spPr>
                <a:xfrm>
                  <a:off x="5650141" y="2393692"/>
                  <a:ext cx="4083148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1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expanded earlier than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1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endParaRPr lang="en-US" sz="21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E1FE745-7A2C-5BB4-0DAA-A63D981947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0141" y="2393692"/>
                  <a:ext cx="4083148" cy="415498"/>
                </a:xfrm>
                <a:prstGeom prst="rect">
                  <a:avLst/>
                </a:prstGeom>
                <a:blipFill>
                  <a:blip r:embed="rId4"/>
                  <a:stretch>
                    <a:fillRect l="-1493" t="-10294" b="-27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F9EBD42E-0275-35A3-3C3D-2FB333AB42C0}"/>
                    </a:ext>
                  </a:extLst>
                </p:cNvPr>
                <p:cNvSpPr txBox="1"/>
                <p:nvPr/>
              </p:nvSpPr>
              <p:spPr>
                <a:xfrm>
                  <a:off x="6035241" y="2843042"/>
                  <a:ext cx="5331655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∵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  <m:d>
                          <m:d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⋆</m:t>
                            </m:r>
                          </m:sup>
                        </m:sSup>
                        <m:d>
                          <m:dPr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1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F9EBD42E-0275-35A3-3C3D-2FB333AB42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5241" y="2843042"/>
                  <a:ext cx="5331655" cy="415498"/>
                </a:xfrm>
                <a:prstGeom prst="rect">
                  <a:avLst/>
                </a:prstGeom>
                <a:blipFill>
                  <a:blip r:embed="rId5"/>
                  <a:stretch>
                    <a:fillRect b="-159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D8D2DAD3-3B15-D72B-F57E-6D7F345D0115}"/>
                    </a:ext>
                  </a:extLst>
                </p:cNvPr>
                <p:cNvSpPr txBox="1"/>
                <p:nvPr/>
              </p:nvSpPr>
              <p:spPr>
                <a:xfrm>
                  <a:off x="6972499" y="3295280"/>
                  <a:ext cx="5194498" cy="4154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dist</m:t>
                        </m:r>
                        <m:d>
                          <m:d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dist</m:t>
                        </m:r>
                        <m:d>
                          <m:dPr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100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D8D2DAD3-3B15-D72B-F57E-6D7F345D01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2499" y="3295280"/>
                  <a:ext cx="5194498" cy="415498"/>
                </a:xfrm>
                <a:prstGeom prst="rect">
                  <a:avLst/>
                </a:prstGeom>
                <a:blipFill>
                  <a:blip r:embed="rId6"/>
                  <a:stretch>
                    <a:fillRect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0B2499C-4287-499E-C43F-F39A9F956D8A}"/>
              </a:ext>
            </a:extLst>
          </p:cNvPr>
          <p:cNvGrpSpPr/>
          <p:nvPr/>
        </p:nvGrpSpPr>
        <p:grpSpPr>
          <a:xfrm>
            <a:off x="5675144" y="3710778"/>
            <a:ext cx="6516856" cy="1317086"/>
            <a:chOff x="5675144" y="3710778"/>
            <a:chExt cx="6516856" cy="13170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D5443922-1A45-B0F2-FDC8-E864A5EF302C}"/>
                    </a:ext>
                  </a:extLst>
                </p:cNvPr>
                <p:cNvSpPr txBox="1"/>
                <p:nvPr/>
              </p:nvSpPr>
              <p:spPr>
                <a:xfrm>
                  <a:off x="5675144" y="3710778"/>
                  <a:ext cx="4083148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1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expanded earlier than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1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endParaRPr lang="en-US" sz="21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D5443922-1A45-B0F2-FDC8-E864A5EF30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5144" y="3710778"/>
                  <a:ext cx="4083148" cy="415498"/>
                </a:xfrm>
                <a:prstGeom prst="rect">
                  <a:avLst/>
                </a:prstGeom>
                <a:blipFill>
                  <a:blip r:embed="rId7"/>
                  <a:stretch>
                    <a:fillRect l="-1493" t="-10294" b="-27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C403220C-9F0E-9F79-F18C-A9E68BF439A6}"/>
                    </a:ext>
                  </a:extLst>
                </p:cNvPr>
                <p:cNvSpPr txBox="1"/>
                <p:nvPr/>
              </p:nvSpPr>
              <p:spPr>
                <a:xfrm>
                  <a:off x="6060244" y="4160128"/>
                  <a:ext cx="5331655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∵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  <m:d>
                          <m:d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⋆</m:t>
                            </m:r>
                          </m:sup>
                        </m:sSup>
                        <m:d>
                          <m:dPr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1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C403220C-9F0E-9F79-F18C-A9E68BF439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0244" y="4160128"/>
                  <a:ext cx="5331655" cy="415498"/>
                </a:xfrm>
                <a:prstGeom prst="rect">
                  <a:avLst/>
                </a:prstGeom>
                <a:blipFill>
                  <a:blip r:embed="rId8"/>
                  <a:stretch>
                    <a:fillRect b="-159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03D8B8C-F3E4-E8CD-44B8-C914ACA38E2F}"/>
                    </a:ext>
                  </a:extLst>
                </p:cNvPr>
                <p:cNvSpPr txBox="1"/>
                <p:nvPr/>
              </p:nvSpPr>
              <p:spPr>
                <a:xfrm>
                  <a:off x="6997502" y="4612366"/>
                  <a:ext cx="5194498" cy="4154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dist</m:t>
                        </m:r>
                        <m:d>
                          <m:d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&lt;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100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03D8B8C-F3E4-E8CD-44B8-C914ACA38E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7502" y="4612366"/>
                  <a:ext cx="5194498" cy="415498"/>
                </a:xfrm>
                <a:prstGeom prst="rect">
                  <a:avLst/>
                </a:prstGeom>
                <a:blipFill>
                  <a:blip r:embed="rId9"/>
                  <a:stretch>
                    <a:fillRect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7AA3F45-F7FA-308F-F59C-C2CB3EF984EA}"/>
                  </a:ext>
                </a:extLst>
              </p:cNvPr>
              <p:cNvSpPr txBox="1"/>
              <p:nvPr/>
            </p:nvSpPr>
            <p:spPr>
              <a:xfrm rot="5400000">
                <a:off x="7483009" y="5085299"/>
                <a:ext cx="415499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…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7AA3F45-F7FA-308F-F59C-C2CB3EF98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483009" y="5085299"/>
                <a:ext cx="415499" cy="4154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249F434-1E30-5F12-9247-C95D4554AF64}"/>
                  </a:ext>
                </a:extLst>
              </p:cNvPr>
              <p:cNvSpPr txBox="1"/>
              <p:nvPr/>
            </p:nvSpPr>
            <p:spPr>
              <a:xfrm>
                <a:off x="5675144" y="5499293"/>
                <a:ext cx="478519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expanded earlier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2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249F434-1E30-5F12-9247-C95D4554A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144" y="5499293"/>
                <a:ext cx="4785198" cy="415498"/>
              </a:xfrm>
              <a:prstGeom prst="rect">
                <a:avLst/>
              </a:prstGeom>
              <a:blipFill>
                <a:blip r:embed="rId11"/>
                <a:stretch>
                  <a:fillRect l="-1274" t="-8824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C61D26D-E852-D85D-CAF5-12D6F4853C5A}"/>
                  </a:ext>
                </a:extLst>
              </p:cNvPr>
              <p:cNvSpPr txBox="1"/>
              <p:nvPr/>
            </p:nvSpPr>
            <p:spPr>
              <a:xfrm>
                <a:off x="5675144" y="5953177"/>
                <a:ext cx="478519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expanded earlier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2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C61D26D-E852-D85D-CAF5-12D6F4853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144" y="5953177"/>
                <a:ext cx="4785198" cy="415498"/>
              </a:xfrm>
              <a:prstGeom prst="rect">
                <a:avLst/>
              </a:prstGeom>
              <a:blipFill>
                <a:blip r:embed="rId12"/>
                <a:stretch>
                  <a:fillRect l="-1274" t="-10294" b="-27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42744BE6-60D4-77BA-C8FC-8EFD782BF87D}"/>
              </a:ext>
            </a:extLst>
          </p:cNvPr>
          <p:cNvSpPr txBox="1"/>
          <p:nvPr/>
        </p:nvSpPr>
        <p:spPr>
          <a:xfrm>
            <a:off x="5630206" y="1173888"/>
            <a:ext cx="5538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By the tree structure, every node can only be reached by its unique predecessor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0D54785-FC8C-5854-6EC3-0E29ED5FC71F}"/>
              </a:ext>
            </a:extLst>
          </p:cNvPr>
          <p:cNvGrpSpPr/>
          <p:nvPr/>
        </p:nvGrpSpPr>
        <p:grpSpPr>
          <a:xfrm>
            <a:off x="652810" y="1207765"/>
            <a:ext cx="4625954" cy="1032611"/>
            <a:chOff x="909524" y="5318952"/>
            <a:chExt cx="10515600" cy="1032611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6A48083-D0FE-494D-C7EE-0B4B874DB9C6}"/>
                </a:ext>
              </a:extLst>
            </p:cNvPr>
            <p:cNvSpPr/>
            <p:nvPr/>
          </p:nvSpPr>
          <p:spPr>
            <a:xfrm>
              <a:off x="909524" y="5318952"/>
              <a:ext cx="10515600" cy="1032611"/>
            </a:xfrm>
            <a:prstGeom prst="rect">
              <a:avLst/>
            </a:prstGeom>
            <a:solidFill>
              <a:srgbClr val="FBE5D6">
                <a:alpha val="69804"/>
              </a:srgb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2742EE7-3A8A-903C-D898-27F18F0EB7D1}"/>
                </a:ext>
              </a:extLst>
            </p:cNvPr>
            <p:cNvSpPr txBox="1"/>
            <p:nvPr/>
          </p:nvSpPr>
          <p:spPr>
            <a:xfrm>
              <a:off x="1065627" y="5430135"/>
              <a:ext cx="10216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If 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admissible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tree,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then A* returns minimum-cost solution. 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5646E64-96D4-1DF0-9F3D-2D2671171468}"/>
                  </a:ext>
                </a:extLst>
              </p14:cNvPr>
              <p14:cNvContentPartPr/>
              <p14:nvPr/>
            </p14:nvContentPartPr>
            <p14:xfrm>
              <a:off x="5772240" y="2818440"/>
              <a:ext cx="6017040" cy="1399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5646E64-96D4-1DF0-9F3D-2D267117146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62880" y="2809080"/>
                <a:ext cx="6035760" cy="141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558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2" grpId="0"/>
      <p:bldP spid="60" grpId="0"/>
      <p:bldP spid="61" grpId="0"/>
      <p:bldP spid="62" grpId="0"/>
      <p:bldP spid="63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DAD7C-2F9D-8132-2FC5-EEADA0AA2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Admissible/Consistent Heuristics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08B20-DB01-3323-E3A4-EF26676E2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Most of the work in solving hard search problems is in coming up with admissible/consistent heuristics.</a:t>
            </a:r>
          </a:p>
          <a:p>
            <a:pPr lvl="3">
              <a:spcBef>
                <a:spcPts val="133"/>
              </a:spcBef>
            </a:pPr>
            <a:endParaRPr lang="en-US" sz="1400" dirty="0"/>
          </a:p>
          <a:p>
            <a:pPr eaLnBrk="1" hangingPunct="1"/>
            <a:r>
              <a:rPr lang="en-US" dirty="0"/>
              <a:t>Often, admissible/consistent heuristics are solutions to </a:t>
            </a:r>
            <a:r>
              <a:rPr lang="en-US" i="1" dirty="0">
                <a:solidFill>
                  <a:srgbClr val="FF0000"/>
                </a:solidFill>
              </a:rPr>
              <a:t>relaxed problems</a:t>
            </a:r>
            <a:r>
              <a:rPr lang="en-US" i="1" dirty="0"/>
              <a:t>, </a:t>
            </a:r>
            <a:r>
              <a:rPr lang="en-US" dirty="0"/>
              <a:t>where new actions are available.</a:t>
            </a:r>
            <a:endParaRPr lang="en-US" i="1" dirty="0"/>
          </a:p>
          <a:p>
            <a:pPr lvl="2"/>
            <a:endParaRPr lang="en-US" sz="1600" i="1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eaLnBrk="1" hangingPunct="1"/>
            <a:r>
              <a:rPr lang="en-US" dirty="0"/>
              <a:t>Inadmissible heuristics are often useful too.</a:t>
            </a:r>
          </a:p>
          <a:p>
            <a:endParaRPr lang="en-US" dirty="0"/>
          </a:p>
        </p:txBody>
      </p:sp>
      <p:grpSp>
        <p:nvGrpSpPr>
          <p:cNvPr id="4" name="Group 9">
            <a:extLst>
              <a:ext uri="{FF2B5EF4-FFF2-40B4-BE49-F238E27FC236}">
                <a16:creationId xmlns:a16="http://schemas.microsoft.com/office/drawing/2014/main" id="{62D10B11-B65A-39E5-8585-214D49E3CAAA}"/>
              </a:ext>
            </a:extLst>
          </p:cNvPr>
          <p:cNvGrpSpPr>
            <a:grpSpLocks/>
          </p:cNvGrpSpPr>
          <p:nvPr/>
        </p:nvGrpSpPr>
        <p:grpSpPr bwMode="auto">
          <a:xfrm>
            <a:off x="6621663" y="3555610"/>
            <a:ext cx="3657600" cy="1643523"/>
            <a:chOff x="5067016" y="4038600"/>
            <a:chExt cx="2663541" cy="1197700"/>
          </a:xfrm>
        </p:grpSpPr>
        <p:pic>
          <p:nvPicPr>
            <p:cNvPr id="5" name="Picture 2" descr="Z:\Shared with PC\smallMaze.png">
              <a:extLst>
                <a:ext uri="{FF2B5EF4-FFF2-40B4-BE49-F238E27FC236}">
                  <a16:creationId xmlns:a16="http://schemas.microsoft.com/office/drawing/2014/main" id="{9BAE5A9D-F1DE-ED4B-FACF-DFFECD2CA7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67016" y="4038600"/>
              <a:ext cx="2663541" cy="119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B14FD91-3516-29A0-3B6E-89D9E32794D2}"/>
                </a:ext>
              </a:extLst>
            </p:cNvPr>
            <p:cNvCxnSpPr/>
            <p:nvPr/>
          </p:nvCxnSpPr>
          <p:spPr bwMode="auto">
            <a:xfrm rot="10800000" flipV="1">
              <a:off x="5236861" y="4473838"/>
              <a:ext cx="1125417" cy="1906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17">
              <a:extLst>
                <a:ext uri="{FF2B5EF4-FFF2-40B4-BE49-F238E27FC236}">
                  <a16:creationId xmlns:a16="http://schemas.microsoft.com/office/drawing/2014/main" id="{1880EB14-96DF-BF15-208C-C15E3B3740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8658" y="4569096"/>
              <a:ext cx="400631" cy="38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Calibri"/>
                  <a:cs typeface="Calibri"/>
                </a:rPr>
                <a:t>15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954F2EB-7A35-2AC9-49DA-98B5B6BEA710}"/>
                </a:ext>
              </a:extLst>
            </p:cNvPr>
            <p:cNvCxnSpPr/>
            <p:nvPr/>
          </p:nvCxnSpPr>
          <p:spPr bwMode="auto">
            <a:xfrm rot="5400000">
              <a:off x="4931082" y="4797091"/>
              <a:ext cx="609969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5A8750-D78A-EA26-5F0A-86EB8BD73776}"/>
              </a:ext>
            </a:extLst>
          </p:cNvPr>
          <p:cNvGrpSpPr/>
          <p:nvPr/>
        </p:nvGrpSpPr>
        <p:grpSpPr>
          <a:xfrm>
            <a:off x="1821063" y="3522733"/>
            <a:ext cx="3505201" cy="1786100"/>
            <a:chOff x="1821063" y="3522733"/>
            <a:chExt cx="3505201" cy="17861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87E6656-8E81-4976-82E7-77EF10F51A7C}"/>
                </a:ext>
              </a:extLst>
            </p:cNvPr>
            <p:cNvGrpSpPr/>
            <p:nvPr/>
          </p:nvGrpSpPr>
          <p:grpSpPr>
            <a:xfrm>
              <a:off x="2506865" y="3522733"/>
              <a:ext cx="2819399" cy="1786100"/>
              <a:chOff x="2743201" y="4111625"/>
              <a:chExt cx="2170113" cy="1374775"/>
            </a:xfrm>
          </p:grpSpPr>
          <p:pic>
            <p:nvPicPr>
              <p:cNvPr id="10" name="Picture 4">
                <a:extLst>
                  <a:ext uri="{FF2B5EF4-FFF2-40B4-BE49-F238E27FC236}">
                    <a16:creationId xmlns:a16="http://schemas.microsoft.com/office/drawing/2014/main" id="{59846CC8-5A96-44FD-8523-8FE68774D3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22440"/>
              <a:stretch>
                <a:fillRect/>
              </a:stretch>
            </p:blipFill>
            <p:spPr bwMode="auto">
              <a:xfrm>
                <a:off x="2743201" y="4111625"/>
                <a:ext cx="2170113" cy="137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A2EC2B5-7267-C457-A33A-29125F3020E0}"/>
                  </a:ext>
                </a:extLst>
              </p:cNvPr>
              <p:cNvCxnSpPr/>
              <p:nvPr/>
            </p:nvCxnSpPr>
            <p:spPr>
              <a:xfrm>
                <a:off x="2895600" y="4492623"/>
                <a:ext cx="1295400" cy="6858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E8EE32-F31C-37C5-04E6-BD2254797E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1063" y="3827533"/>
              <a:ext cx="990600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9" tIns="45719" rIns="91439" bIns="45719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366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829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8060B-9080-D15B-7C21-EFE9FD36E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8 Puzzles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A85EBE-B4A5-81B0-0902-EA6846A0B0C8}"/>
              </a:ext>
            </a:extLst>
          </p:cNvPr>
          <p:cNvGrpSpPr/>
          <p:nvPr/>
        </p:nvGrpSpPr>
        <p:grpSpPr>
          <a:xfrm>
            <a:off x="652431" y="1079509"/>
            <a:ext cx="2969363" cy="2975280"/>
            <a:chOff x="652431" y="1079509"/>
            <a:chExt cx="2969363" cy="297528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E24DC05-9D35-78F7-8615-69B2C794ED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2431" y="1079509"/>
              <a:ext cx="2969363" cy="2543429"/>
            </a:xfrm>
            <a:prstGeom prst="rect">
              <a:avLst/>
            </a:prstGeom>
            <a:noFill/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8C9F0DD-C2D3-5C30-DC94-DD8060D889E7}"/>
                </a:ext>
              </a:extLst>
            </p:cNvPr>
            <p:cNvSpPr txBox="1"/>
            <p:nvPr/>
          </p:nvSpPr>
          <p:spPr>
            <a:xfrm>
              <a:off x="1337012" y="3593124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Start State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4F35F3-44F0-165D-A3DA-31504B58E44D}"/>
              </a:ext>
            </a:extLst>
          </p:cNvPr>
          <p:cNvGrpSpPr/>
          <p:nvPr/>
        </p:nvGrpSpPr>
        <p:grpSpPr>
          <a:xfrm>
            <a:off x="8688746" y="885488"/>
            <a:ext cx="3044108" cy="2976003"/>
            <a:chOff x="8688746" y="885488"/>
            <a:chExt cx="3044108" cy="297600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C6A89AB-91A0-D91C-4EB9-FA773E454856}"/>
                </a:ext>
              </a:extLst>
            </p:cNvPr>
            <p:cNvSpPr txBox="1"/>
            <p:nvPr/>
          </p:nvSpPr>
          <p:spPr>
            <a:xfrm>
              <a:off x="9426524" y="3399826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Goal State</a:t>
              </a:r>
            </a:p>
          </p:txBody>
        </p:sp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3E107952-9DE9-7F7E-3B93-138CEB67A0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88746" y="885488"/>
              <a:ext cx="3044108" cy="2544875"/>
            </a:xfrm>
            <a:prstGeom prst="rect">
              <a:avLst/>
            </a:prstGeom>
            <a:noFill/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32DAD4D-A414-8D28-0986-632FBF5D9F86}"/>
              </a:ext>
            </a:extLst>
          </p:cNvPr>
          <p:cNvGrpSpPr/>
          <p:nvPr/>
        </p:nvGrpSpPr>
        <p:grpSpPr>
          <a:xfrm>
            <a:off x="3427231" y="549812"/>
            <a:ext cx="5338267" cy="4584643"/>
            <a:chOff x="6387246" y="1371600"/>
            <a:chExt cx="6033354" cy="51816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175ADE-F215-8117-78E6-B4FA2BEC2C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7246" y="1371600"/>
              <a:ext cx="5789731" cy="4838698"/>
            </a:xfrm>
            <a:prstGeom prst="rect">
              <a:avLst/>
            </a:prstGeom>
            <a:noFill/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7B75323-7B7F-260C-20C3-DFEB9E95F2FB}"/>
                </a:ext>
              </a:extLst>
            </p:cNvPr>
            <p:cNvSpPr/>
            <p:nvPr/>
          </p:nvSpPr>
          <p:spPr>
            <a:xfrm>
              <a:off x="10515600" y="4724400"/>
              <a:ext cx="1905000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aphicFrame>
        <p:nvGraphicFramePr>
          <p:cNvPr id="11" name="Group 94">
            <a:extLst>
              <a:ext uri="{FF2B5EF4-FFF2-40B4-BE49-F238E27FC236}">
                <a16:creationId xmlns:a16="http://schemas.microsoft.com/office/drawing/2014/main" id="{FB7E5037-7454-2E07-4F14-BD6857384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48939"/>
              </p:ext>
            </p:extLst>
          </p:nvPr>
        </p:nvGraphicFramePr>
        <p:xfrm>
          <a:off x="5317588" y="3987852"/>
          <a:ext cx="6579928" cy="2686686"/>
        </p:xfrm>
        <a:graphic>
          <a:graphicData uri="http://schemas.openxmlformats.org/drawingml/2006/table">
            <a:tbl>
              <a:tblPr/>
              <a:tblGrid>
                <a:gridCol w="1631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9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nodes expanded when the optimal path has…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…4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…8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…12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6,300</a:t>
                      </a:r>
                      <a:endParaRPr kumimoji="0" lang="en-US" sz="22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 x 10</a:t>
                      </a:r>
                      <a:r>
                        <a:rPr kumimoji="0" lang="en-US" sz="2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#wrong tile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Manhattan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658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43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B4513-F4C8-3246-59BF-C807AC1955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Homework 1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3E9387-EABF-4E64-7170-542F25B85E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Xuhui Kang, Haolin Liu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55FB541-8487-C9DA-FE42-315F033FD6DC}"/>
              </a:ext>
            </a:extLst>
          </p:cNvPr>
          <p:cNvSpPr txBox="1">
            <a:spLocks/>
          </p:cNvSpPr>
          <p:nvPr/>
        </p:nvSpPr>
        <p:spPr>
          <a:xfrm>
            <a:off x="1524000" y="4844683"/>
            <a:ext cx="9144000" cy="796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Deadline:  11:59PM, September 16</a:t>
            </a:r>
          </a:p>
        </p:txBody>
      </p:sp>
    </p:spTree>
    <p:extLst>
      <p:ext uri="{BB962C8B-B14F-4D97-AF65-F5344CB8AC3E}">
        <p14:creationId xmlns:p14="http://schemas.microsoft.com/office/powerpoint/2010/main" val="328741394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Clr>
                <a:schemeClr val="dk1"/>
              </a:buClr>
              <a:buSzPct val="39285"/>
            </a:pPr>
            <a:r>
              <a:rPr lang="en"/>
              <a:t>Homework 1</a:t>
            </a:r>
            <a:endParaRPr/>
          </a:p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152396" indent="0">
              <a:buNone/>
            </a:pPr>
            <a:r>
              <a:rPr lang="en" dirty="0"/>
              <a:t>1.  Choice Questions (10 points)</a:t>
            </a:r>
            <a:endParaRPr dirty="0"/>
          </a:p>
          <a:p>
            <a:pPr marL="795847" lvl="1" indent="0">
              <a:buNone/>
            </a:pPr>
            <a:r>
              <a:rPr lang="en" dirty="0"/>
              <a:t>a.  14 questions. </a:t>
            </a:r>
            <a:endParaRPr dirty="0"/>
          </a:p>
          <a:p>
            <a:pPr marL="795847" lvl="1" indent="0">
              <a:buNone/>
            </a:pPr>
            <a:r>
              <a:rPr lang="en" dirty="0"/>
              <a:t>b.  Choice questions are 10 points in total and distributed evenly</a:t>
            </a:r>
            <a:endParaRPr dirty="0"/>
          </a:p>
          <a:p>
            <a:pPr indent="0">
              <a:spcBef>
                <a:spcPts val="1600"/>
              </a:spcBef>
              <a:buNone/>
            </a:pPr>
            <a:endParaRPr sz="1867" dirty="0"/>
          </a:p>
          <a:p>
            <a:pPr marL="152396" indent="0">
              <a:spcBef>
                <a:spcPts val="1600"/>
              </a:spcBef>
              <a:buNone/>
            </a:pPr>
            <a:r>
              <a:rPr lang="en" dirty="0"/>
              <a:t>2.  Program Questions (25 points)</a:t>
            </a:r>
            <a:endParaRPr dirty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3200"/>
              <a:t>Homework 1: Choice Questions</a:t>
            </a:r>
            <a:endParaRPr sz="3200"/>
          </a:p>
          <a:p>
            <a:endParaRPr sz="3200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"/>
              <a:t>Each question may be either single-choice or multiple-choice. Read carefully and select your answers accordingly.</a:t>
            </a:r>
            <a:endParaRPr/>
          </a:p>
          <a:p>
            <a:r>
              <a:rPr lang="en"/>
              <a:t>Grading:</a:t>
            </a:r>
            <a:endParaRPr/>
          </a:p>
          <a:p>
            <a:pPr lvl="1"/>
            <a:r>
              <a:rPr lang="en"/>
              <a:t>Full Credit: If all correct options are selected.</a:t>
            </a:r>
            <a:endParaRPr/>
          </a:p>
          <a:p>
            <a:pPr lvl="1"/>
            <a:r>
              <a:rPr lang="en"/>
              <a:t>Partial Credit: If only some correct options are selected, with no wrong options chosen.</a:t>
            </a:r>
            <a:endParaRPr/>
          </a:p>
          <a:p>
            <a:pPr lvl="1"/>
            <a:r>
              <a:rPr lang="en"/>
              <a:t>No Credit: If any incorrect options are selected.</a:t>
            </a:r>
            <a:endParaRPr/>
          </a:p>
          <a:p>
            <a:r>
              <a:rPr lang="en"/>
              <a:t>Submission: Please answer directly on Gradescope. No need to submit a separate PDF.</a:t>
            </a:r>
            <a:endParaRPr/>
          </a:p>
          <a:p>
            <a:r>
              <a:rPr lang="en"/>
              <a:t>Scores and correct answers will not be released immediately after submission.</a:t>
            </a:r>
            <a:endParaRPr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15600" y="3352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lr>
                <a:schemeClr val="dk1"/>
              </a:buClr>
              <a:buSzPct val="45833"/>
            </a:pPr>
            <a:r>
              <a:rPr lang="en" sz="3200"/>
              <a:t>Homework 1: Coding</a:t>
            </a:r>
            <a:endParaRPr sz="3200"/>
          </a:p>
          <a:p>
            <a:pPr>
              <a:buClr>
                <a:schemeClr val="dk1"/>
              </a:buClr>
              <a:buSzPct val="45833"/>
            </a:pPr>
            <a:endParaRPr sz="3200"/>
          </a:p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415600" y="1098800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en"/>
              <a:t>In this problem, you are going to help Pacman find paths in a maze world by focusing on implementing search algorithms.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en"/>
              <a:t>Autograder is given both offline and online in GradeScope. Your grade in gradescope is the final grade.</a:t>
            </a: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8167" y="3210133"/>
            <a:ext cx="6689632" cy="3582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">
            <a:extLst>
              <a:ext uri="{FF2B5EF4-FFF2-40B4-BE49-F238E27FC236}">
                <a16:creationId xmlns:a16="http://schemas.microsoft.com/office/drawing/2014/main" id="{8B366719-FC94-25E0-D254-3FBF544767AE}"/>
              </a:ext>
            </a:extLst>
          </p:cNvPr>
          <p:cNvGrpSpPr>
            <a:grpSpLocks/>
          </p:cNvGrpSpPr>
          <p:nvPr/>
        </p:nvGrpSpPr>
        <p:grpSpPr bwMode="auto">
          <a:xfrm>
            <a:off x="3021435" y="1598085"/>
            <a:ext cx="5980043" cy="3481916"/>
            <a:chOff x="336" y="576"/>
            <a:chExt cx="4848" cy="2784"/>
          </a:xfrm>
        </p:grpSpPr>
        <p:sp>
          <p:nvSpPr>
            <p:cNvPr id="12" name="AutoShape 5">
              <a:extLst>
                <a:ext uri="{FF2B5EF4-FFF2-40B4-BE49-F238E27FC236}">
                  <a16:creationId xmlns:a16="http://schemas.microsoft.com/office/drawing/2014/main" id="{D80E3B32-8758-4EEB-E70E-A65E48C8B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208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b="1" dirty="0"/>
            </a:p>
          </p:txBody>
        </p:sp>
        <p:sp>
          <p:nvSpPr>
            <p:cNvPr id="13" name="AutoShape 6">
              <a:extLst>
                <a:ext uri="{FF2B5EF4-FFF2-40B4-BE49-F238E27FC236}">
                  <a16:creationId xmlns:a16="http://schemas.microsoft.com/office/drawing/2014/main" id="{0229EF2E-F9F2-8BCE-40E9-9E25084AA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576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 dirty="0"/>
            </a:p>
          </p:txBody>
        </p:sp>
        <p:sp>
          <p:nvSpPr>
            <p:cNvPr id="14" name="AutoShape 7">
              <a:extLst>
                <a:ext uri="{FF2B5EF4-FFF2-40B4-BE49-F238E27FC236}">
                  <a16:creationId xmlns:a16="http://schemas.microsoft.com/office/drawing/2014/main" id="{502DBB7B-F4C2-AC4B-08E4-E5D850A8B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776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5" name="AutoShape 8">
              <a:extLst>
                <a:ext uri="{FF2B5EF4-FFF2-40B4-BE49-F238E27FC236}">
                  <a16:creationId xmlns:a16="http://schemas.microsoft.com/office/drawing/2014/main" id="{FE6E7D49-0C06-1F11-4E86-B54FC46E9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056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6" name="AutoShape 9">
              <a:extLst>
                <a:ext uri="{FF2B5EF4-FFF2-40B4-BE49-F238E27FC236}">
                  <a16:creationId xmlns:a16="http://schemas.microsoft.com/office/drawing/2014/main" id="{4FAD2A6A-CAF8-CE32-B272-7B9CBCC18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736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7" name="AutoShape 10">
              <a:extLst>
                <a:ext uri="{FF2B5EF4-FFF2-40B4-BE49-F238E27FC236}">
                  <a16:creationId xmlns:a16="http://schemas.microsoft.com/office/drawing/2014/main" id="{E3AC28CB-ECC6-9279-72FA-0170C2BA5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880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858E2A5C-22E5-5310-41FC-FB9CE763D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008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9" name="AutoShape 12">
              <a:extLst>
                <a:ext uri="{FF2B5EF4-FFF2-40B4-BE49-F238E27FC236}">
                  <a16:creationId xmlns:a16="http://schemas.microsoft.com/office/drawing/2014/main" id="{89A1947B-9C04-B8E0-894E-A0C86714A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0" name="AutoShape 13">
              <a:extLst>
                <a:ext uri="{FF2B5EF4-FFF2-40B4-BE49-F238E27FC236}">
                  <a16:creationId xmlns:a16="http://schemas.microsoft.com/office/drawing/2014/main" id="{148A4A2A-1CDE-D211-6ED7-822BB4328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256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1" name="AutoShape 14">
              <a:extLst>
                <a:ext uri="{FF2B5EF4-FFF2-40B4-BE49-F238E27FC236}">
                  <a16:creationId xmlns:a16="http://schemas.microsoft.com/office/drawing/2014/main" id="{97689AA3-25C5-E8FF-6B65-7E4510C38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624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2" name="AutoShape 15">
              <a:extLst>
                <a:ext uri="{FF2B5EF4-FFF2-40B4-BE49-F238E27FC236}">
                  <a16:creationId xmlns:a16="http://schemas.microsoft.com/office/drawing/2014/main" id="{334826DF-C861-AA5D-77C1-AD84BFCAC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872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3" name="AutoShape 16">
              <a:extLst>
                <a:ext uri="{FF2B5EF4-FFF2-40B4-BE49-F238E27FC236}">
                  <a16:creationId xmlns:a16="http://schemas.microsoft.com/office/drawing/2014/main" id="{8805AB46-8201-F77D-63F8-B6B539BFF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736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cxnSp>
          <p:nvCxnSpPr>
            <p:cNvPr id="24" name="AutoShape 17">
              <a:extLst>
                <a:ext uri="{FF2B5EF4-FFF2-40B4-BE49-F238E27FC236}">
                  <a16:creationId xmlns:a16="http://schemas.microsoft.com/office/drawing/2014/main" id="{95559621-4687-7B00-0CA3-03D103826EC5}"/>
                </a:ext>
              </a:extLst>
            </p:cNvPr>
            <p:cNvCxnSpPr>
              <a:cxnSpLocks noChangeShapeType="1"/>
              <a:stCxn id="12" idx="5"/>
              <a:endCxn id="16" idx="2"/>
            </p:cNvCxnSpPr>
            <p:nvPr/>
          </p:nvCxnSpPr>
          <p:spPr bwMode="auto">
            <a:xfrm>
              <a:off x="746" y="2618"/>
              <a:ext cx="454" cy="3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5" name="AutoShape 18">
              <a:extLst>
                <a:ext uri="{FF2B5EF4-FFF2-40B4-BE49-F238E27FC236}">
                  <a16:creationId xmlns:a16="http://schemas.microsoft.com/office/drawing/2014/main" id="{69D2CFBE-A2F9-2778-7BF5-E90F332E7E15}"/>
                </a:ext>
              </a:extLst>
            </p:cNvPr>
            <p:cNvCxnSpPr>
              <a:cxnSpLocks noChangeShapeType="1"/>
              <a:stCxn id="16" idx="5"/>
              <a:endCxn id="17" idx="2"/>
            </p:cNvCxnSpPr>
            <p:nvPr/>
          </p:nvCxnSpPr>
          <p:spPr bwMode="auto">
            <a:xfrm flipV="1">
              <a:off x="1610" y="3120"/>
              <a:ext cx="742" cy="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6" name="AutoShape 19">
              <a:extLst>
                <a:ext uri="{FF2B5EF4-FFF2-40B4-BE49-F238E27FC236}">
                  <a16:creationId xmlns:a16="http://schemas.microsoft.com/office/drawing/2014/main" id="{7AA0AE16-09A0-2241-09A3-1B1456D4BE57}"/>
                </a:ext>
              </a:extLst>
            </p:cNvPr>
            <p:cNvCxnSpPr>
              <a:cxnSpLocks noChangeShapeType="1"/>
              <a:stCxn id="20" idx="3"/>
              <a:endCxn id="17" idx="7"/>
            </p:cNvCxnSpPr>
            <p:nvPr/>
          </p:nvCxnSpPr>
          <p:spPr bwMode="auto">
            <a:xfrm flipH="1">
              <a:off x="2762" y="2666"/>
              <a:ext cx="476" cy="2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7" name="AutoShape 20">
              <a:extLst>
                <a:ext uri="{FF2B5EF4-FFF2-40B4-BE49-F238E27FC236}">
                  <a16:creationId xmlns:a16="http://schemas.microsoft.com/office/drawing/2014/main" id="{8797037B-7911-5D9A-2364-5577BA3987D3}"/>
                </a:ext>
              </a:extLst>
            </p:cNvPr>
            <p:cNvCxnSpPr>
              <a:cxnSpLocks noChangeShapeType="1"/>
              <a:stCxn id="20" idx="2"/>
              <a:endCxn id="16" idx="6"/>
            </p:cNvCxnSpPr>
            <p:nvPr/>
          </p:nvCxnSpPr>
          <p:spPr bwMode="auto">
            <a:xfrm flipH="1">
              <a:off x="1680" y="2496"/>
              <a:ext cx="1488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8" name="AutoShape 21">
              <a:extLst>
                <a:ext uri="{FF2B5EF4-FFF2-40B4-BE49-F238E27FC236}">
                  <a16:creationId xmlns:a16="http://schemas.microsoft.com/office/drawing/2014/main" id="{5DE2D608-6F7A-BE47-176B-5E1BE6922BB7}"/>
                </a:ext>
              </a:extLst>
            </p:cNvPr>
            <p:cNvCxnSpPr>
              <a:cxnSpLocks noChangeShapeType="1"/>
              <a:stCxn id="19" idx="4"/>
              <a:endCxn id="20" idx="7"/>
            </p:cNvCxnSpPr>
            <p:nvPr/>
          </p:nvCxnSpPr>
          <p:spPr bwMode="auto">
            <a:xfrm flipH="1">
              <a:off x="3578" y="2064"/>
              <a:ext cx="214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9" name="AutoShape 22">
              <a:extLst>
                <a:ext uri="{FF2B5EF4-FFF2-40B4-BE49-F238E27FC236}">
                  <a16:creationId xmlns:a16="http://schemas.microsoft.com/office/drawing/2014/main" id="{EB26021F-C08C-08E2-ABDA-043D04453560}"/>
                </a:ext>
              </a:extLst>
            </p:cNvPr>
            <p:cNvCxnSpPr>
              <a:cxnSpLocks noChangeShapeType="1"/>
              <a:stCxn id="19" idx="5"/>
              <a:endCxn id="23" idx="1"/>
            </p:cNvCxnSpPr>
            <p:nvPr/>
          </p:nvCxnSpPr>
          <p:spPr bwMode="auto">
            <a:xfrm>
              <a:off x="3962" y="1994"/>
              <a:ext cx="476" cy="8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0" name="AutoShape 23">
              <a:extLst>
                <a:ext uri="{FF2B5EF4-FFF2-40B4-BE49-F238E27FC236}">
                  <a16:creationId xmlns:a16="http://schemas.microsoft.com/office/drawing/2014/main" id="{BCA0F07B-B232-56C6-5E80-92A476CE9152}"/>
                </a:ext>
              </a:extLst>
            </p:cNvPr>
            <p:cNvCxnSpPr>
              <a:cxnSpLocks noChangeShapeType="1"/>
              <a:stCxn id="23" idx="0"/>
              <a:endCxn id="22" idx="4"/>
            </p:cNvCxnSpPr>
            <p:nvPr/>
          </p:nvCxnSpPr>
          <p:spPr bwMode="auto">
            <a:xfrm flipV="1">
              <a:off x="4608" y="2352"/>
              <a:ext cx="192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1" name="AutoShape 24">
              <a:extLst>
                <a:ext uri="{FF2B5EF4-FFF2-40B4-BE49-F238E27FC236}">
                  <a16:creationId xmlns:a16="http://schemas.microsoft.com/office/drawing/2014/main" id="{E3F67D64-B9A0-6E86-4FD5-F253453C1859}"/>
                </a:ext>
              </a:extLst>
            </p:cNvPr>
            <p:cNvCxnSpPr>
              <a:cxnSpLocks noChangeShapeType="1"/>
              <a:stCxn id="22" idx="0"/>
              <a:endCxn id="13" idx="4"/>
            </p:cNvCxnSpPr>
            <p:nvPr/>
          </p:nvCxnSpPr>
          <p:spPr bwMode="auto">
            <a:xfrm flipV="1">
              <a:off x="4800" y="1056"/>
              <a:ext cx="144" cy="8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2" name="AutoShape 25">
              <a:extLst>
                <a:ext uri="{FF2B5EF4-FFF2-40B4-BE49-F238E27FC236}">
                  <a16:creationId xmlns:a16="http://schemas.microsoft.com/office/drawing/2014/main" id="{3161AB7E-3C2A-A377-2A25-5CA5DCD1B42A}"/>
                </a:ext>
              </a:extLst>
            </p:cNvPr>
            <p:cNvCxnSpPr>
              <a:cxnSpLocks noChangeShapeType="1"/>
              <a:stCxn id="12" idx="7"/>
            </p:cNvCxnSpPr>
            <p:nvPr/>
          </p:nvCxnSpPr>
          <p:spPr bwMode="auto">
            <a:xfrm flipV="1">
              <a:off x="746" y="2016"/>
              <a:ext cx="98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3" name="AutoShape 26">
              <a:extLst>
                <a:ext uri="{FF2B5EF4-FFF2-40B4-BE49-F238E27FC236}">
                  <a16:creationId xmlns:a16="http://schemas.microsoft.com/office/drawing/2014/main" id="{1B407470-7FCA-3FEE-C48E-2878B90BB338}"/>
                </a:ext>
              </a:extLst>
            </p:cNvPr>
            <p:cNvCxnSpPr>
              <a:cxnSpLocks noChangeShapeType="1"/>
              <a:stCxn id="14" idx="1"/>
              <a:endCxn id="15" idx="5"/>
            </p:cNvCxnSpPr>
            <p:nvPr/>
          </p:nvCxnSpPr>
          <p:spPr bwMode="auto">
            <a:xfrm flipH="1" flipV="1">
              <a:off x="1130" y="1466"/>
              <a:ext cx="668" cy="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4" name="AutoShape 27">
              <a:extLst>
                <a:ext uri="{FF2B5EF4-FFF2-40B4-BE49-F238E27FC236}">
                  <a16:creationId xmlns:a16="http://schemas.microsoft.com/office/drawing/2014/main" id="{BF978672-A9C6-52D6-44ED-FEB0B80C2B1C}"/>
                </a:ext>
              </a:extLst>
            </p:cNvPr>
            <p:cNvCxnSpPr>
              <a:cxnSpLocks noChangeShapeType="1"/>
              <a:endCxn id="21" idx="2"/>
            </p:cNvCxnSpPr>
            <p:nvPr/>
          </p:nvCxnSpPr>
          <p:spPr bwMode="auto">
            <a:xfrm flipV="1">
              <a:off x="1152" y="864"/>
              <a:ext cx="43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5" name="AutoShape 28">
              <a:extLst>
                <a:ext uri="{FF2B5EF4-FFF2-40B4-BE49-F238E27FC236}">
                  <a16:creationId xmlns:a16="http://schemas.microsoft.com/office/drawing/2014/main" id="{583F55A6-5F97-6200-ED92-13E17E29A1B9}"/>
                </a:ext>
              </a:extLst>
            </p:cNvPr>
            <p:cNvCxnSpPr>
              <a:cxnSpLocks noChangeShapeType="1"/>
              <a:stCxn id="18" idx="2"/>
              <a:endCxn id="21" idx="6"/>
            </p:cNvCxnSpPr>
            <p:nvPr/>
          </p:nvCxnSpPr>
          <p:spPr bwMode="auto">
            <a:xfrm flipH="1" flipV="1">
              <a:off x="2064" y="864"/>
              <a:ext cx="816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6" name="AutoShape 29">
              <a:extLst>
                <a:ext uri="{FF2B5EF4-FFF2-40B4-BE49-F238E27FC236}">
                  <a16:creationId xmlns:a16="http://schemas.microsoft.com/office/drawing/2014/main" id="{BB8414E6-6776-1BBE-B3F2-DFD9A296A9B0}"/>
                </a:ext>
              </a:extLst>
            </p:cNvPr>
            <p:cNvCxnSpPr>
              <a:cxnSpLocks noChangeShapeType="1"/>
              <a:stCxn id="14" idx="7"/>
              <a:endCxn id="18" idx="3"/>
            </p:cNvCxnSpPr>
            <p:nvPr/>
          </p:nvCxnSpPr>
          <p:spPr bwMode="auto">
            <a:xfrm flipV="1">
              <a:off x="2138" y="1418"/>
              <a:ext cx="812" cy="4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7" name="AutoShape 30">
              <a:extLst>
                <a:ext uri="{FF2B5EF4-FFF2-40B4-BE49-F238E27FC236}">
                  <a16:creationId xmlns:a16="http://schemas.microsoft.com/office/drawing/2014/main" id="{70854CE4-2918-2704-095A-1BA8294E03FA}"/>
                </a:ext>
              </a:extLst>
            </p:cNvPr>
            <p:cNvCxnSpPr>
              <a:cxnSpLocks noChangeShapeType="1"/>
              <a:stCxn id="14" idx="6"/>
              <a:endCxn id="19" idx="2"/>
            </p:cNvCxnSpPr>
            <p:nvPr/>
          </p:nvCxnSpPr>
          <p:spPr bwMode="auto">
            <a:xfrm flipV="1">
              <a:off x="2208" y="1824"/>
              <a:ext cx="1344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8" name="AutoShape 31">
              <a:extLst>
                <a:ext uri="{FF2B5EF4-FFF2-40B4-BE49-F238E27FC236}">
                  <a16:creationId xmlns:a16="http://schemas.microsoft.com/office/drawing/2014/main" id="{D78CA247-3E61-C621-7B35-14C595B91EBF}"/>
                </a:ext>
              </a:extLst>
            </p:cNvPr>
            <p:cNvCxnSpPr>
              <a:cxnSpLocks noChangeShapeType="1"/>
              <a:stCxn id="22" idx="1"/>
              <a:endCxn id="18" idx="6"/>
            </p:cNvCxnSpPr>
            <p:nvPr/>
          </p:nvCxnSpPr>
          <p:spPr bwMode="auto">
            <a:xfrm rot="5400000" flipH="1">
              <a:off x="3648" y="960"/>
              <a:ext cx="694" cy="127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9" name="AutoShape 32">
              <a:extLst>
                <a:ext uri="{FF2B5EF4-FFF2-40B4-BE49-F238E27FC236}">
                  <a16:creationId xmlns:a16="http://schemas.microsoft.com/office/drawing/2014/main" id="{B18945EB-399B-3F8B-D134-B5AAC68AD0D8}"/>
                </a:ext>
              </a:extLst>
            </p:cNvPr>
            <p:cNvCxnSpPr>
              <a:cxnSpLocks noChangeShapeType="1"/>
              <a:stCxn id="12" idx="6"/>
              <a:endCxn id="19" idx="3"/>
            </p:cNvCxnSpPr>
            <p:nvPr/>
          </p:nvCxnSpPr>
          <p:spPr bwMode="auto">
            <a:xfrm flipV="1">
              <a:off x="816" y="1994"/>
              <a:ext cx="2806" cy="45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845BA73-5651-7994-D9B9-836C1079D181}"/>
              </a:ext>
            </a:extLst>
          </p:cNvPr>
          <p:cNvSpPr txBox="1"/>
          <p:nvPr/>
        </p:nvSpPr>
        <p:spPr>
          <a:xfrm>
            <a:off x="564443" y="372533"/>
            <a:ext cx="60366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⓪</a:t>
            </a:r>
            <a:r>
              <a:rPr lang="en-US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Place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the initial state in </a:t>
            </a: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Frontier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36774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415600" y="3689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lr>
                <a:schemeClr val="dk1"/>
              </a:buClr>
              <a:buSzPct val="45833"/>
            </a:pPr>
            <a:r>
              <a:rPr lang="en" sz="3200"/>
              <a:t>Homework 1: Coding</a:t>
            </a:r>
            <a:endParaRPr sz="3200"/>
          </a:p>
          <a:p>
            <a:pPr>
              <a:buClr>
                <a:schemeClr val="dk1"/>
              </a:buClr>
              <a:buSzPct val="45833"/>
            </a:pPr>
            <a:endParaRPr sz="3200"/>
          </a:p>
          <a:p>
            <a:pPr>
              <a:buClr>
                <a:schemeClr val="dk1"/>
              </a:buClr>
              <a:buSzPct val="39285"/>
            </a:pPr>
            <a:endParaRPr/>
          </a:p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415600" y="1151400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en" b="1"/>
              <a:t>Question 1 -- 4: </a:t>
            </a:r>
            <a:r>
              <a:rPr lang="en"/>
              <a:t>Implement Depth First Search, Breadth First Search, Uniform Cost Search, and A* algorithm. </a:t>
            </a:r>
            <a:r>
              <a:rPr lang="en" dirty="0"/>
              <a:t>Your goal is to reach a target area.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4301" y="2215334"/>
            <a:ext cx="8014100" cy="455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415600" y="2678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" sz="3200"/>
              <a:t>Homework 1: Coding</a:t>
            </a:r>
            <a:endParaRPr sz="3200"/>
          </a:p>
          <a:p>
            <a:endParaRPr sz="3200"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460500" y="1031467"/>
            <a:ext cx="11360800" cy="4555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en" b="1"/>
              <a:t>Question 5 :</a:t>
            </a:r>
            <a:r>
              <a:rPr lang="en"/>
              <a:t> The goal of this question is to visit all four corners rather than reaching a destination state.</a:t>
            </a: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/>
              <a:t>Question 6: </a:t>
            </a:r>
            <a:r>
              <a:rPr lang="en"/>
              <a:t>In the corner search problem, you need to implement an admissible heuristic function for A* algorithm.</a:t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000" y="3176467"/>
            <a:ext cx="7452867" cy="368153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/>
          <p:nvPr/>
        </p:nvSpPr>
        <p:spPr>
          <a:xfrm>
            <a:off x="8441700" y="3268567"/>
            <a:ext cx="3750400" cy="2339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8441700" y="3268567"/>
            <a:ext cx="3906000" cy="2339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267">
                <a:solidFill>
                  <a:schemeClr val="dk2"/>
                </a:solidFill>
              </a:rPr>
              <a:t>You may need to consider more complex state space, which not only contain possible coordinate of the Pac-Man, but tracking the visitation of corners as well.</a:t>
            </a:r>
            <a:endParaRPr sz="2267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415600" y="3240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lr>
                <a:schemeClr val="dk1"/>
              </a:buClr>
              <a:buSzPct val="45833"/>
            </a:pPr>
            <a:r>
              <a:rPr lang="en" sz="3200"/>
              <a:t>Homework 1: Coding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415600" y="1151400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b="1"/>
              <a:t>Question 7 :</a:t>
            </a:r>
            <a:r>
              <a:rPr lang="en"/>
              <a:t> The goal of this question is to find a way to eat all of the pellets in the maze. The position of the pellets is known to the pacman.</a:t>
            </a: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5933" y="2461685"/>
            <a:ext cx="8001000" cy="35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415600" y="4699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lr>
                <a:schemeClr val="dk1"/>
              </a:buClr>
              <a:buSzPct val="45833"/>
            </a:pPr>
            <a:r>
              <a:rPr lang="en" sz="3200"/>
              <a:t>Homework 1: Coding</a:t>
            </a:r>
            <a:endParaRPr/>
          </a:p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415600" y="1345867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b="1"/>
              <a:t>Question 8 :</a:t>
            </a:r>
            <a:r>
              <a:rPr lang="en"/>
              <a:t> The goal of this question is to eat the </a:t>
            </a:r>
            <a:r>
              <a:rPr lang="en" b="1"/>
              <a:t>closest</a:t>
            </a:r>
            <a:r>
              <a:rPr lang="en"/>
              <a:t> dot (pellet) by finding the path to it. </a:t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3234" y="2527767"/>
            <a:ext cx="7071268" cy="39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">
            <a:extLst>
              <a:ext uri="{FF2B5EF4-FFF2-40B4-BE49-F238E27FC236}">
                <a16:creationId xmlns:a16="http://schemas.microsoft.com/office/drawing/2014/main" id="{8B366719-FC94-25E0-D254-3FBF544767AE}"/>
              </a:ext>
            </a:extLst>
          </p:cNvPr>
          <p:cNvGrpSpPr>
            <a:grpSpLocks/>
          </p:cNvGrpSpPr>
          <p:nvPr/>
        </p:nvGrpSpPr>
        <p:grpSpPr bwMode="auto">
          <a:xfrm>
            <a:off x="3021435" y="1598085"/>
            <a:ext cx="5980043" cy="3481916"/>
            <a:chOff x="336" y="576"/>
            <a:chExt cx="4848" cy="2784"/>
          </a:xfrm>
        </p:grpSpPr>
        <p:sp>
          <p:nvSpPr>
            <p:cNvPr id="12" name="AutoShape 5">
              <a:extLst>
                <a:ext uri="{FF2B5EF4-FFF2-40B4-BE49-F238E27FC236}">
                  <a16:creationId xmlns:a16="http://schemas.microsoft.com/office/drawing/2014/main" id="{D80E3B32-8758-4EEB-E70E-A65E48C8B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208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b="1" dirty="0"/>
            </a:p>
          </p:txBody>
        </p:sp>
        <p:sp>
          <p:nvSpPr>
            <p:cNvPr id="13" name="AutoShape 6">
              <a:extLst>
                <a:ext uri="{FF2B5EF4-FFF2-40B4-BE49-F238E27FC236}">
                  <a16:creationId xmlns:a16="http://schemas.microsoft.com/office/drawing/2014/main" id="{0229EF2E-F9F2-8BCE-40E9-9E25084AA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576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 dirty="0"/>
            </a:p>
          </p:txBody>
        </p:sp>
        <p:sp>
          <p:nvSpPr>
            <p:cNvPr id="14" name="AutoShape 7">
              <a:extLst>
                <a:ext uri="{FF2B5EF4-FFF2-40B4-BE49-F238E27FC236}">
                  <a16:creationId xmlns:a16="http://schemas.microsoft.com/office/drawing/2014/main" id="{502DBB7B-F4C2-AC4B-08E4-E5D850A8B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776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5" name="AutoShape 8">
              <a:extLst>
                <a:ext uri="{FF2B5EF4-FFF2-40B4-BE49-F238E27FC236}">
                  <a16:creationId xmlns:a16="http://schemas.microsoft.com/office/drawing/2014/main" id="{FE6E7D49-0C06-1F11-4E86-B54FC46E9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056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6" name="AutoShape 9">
              <a:extLst>
                <a:ext uri="{FF2B5EF4-FFF2-40B4-BE49-F238E27FC236}">
                  <a16:creationId xmlns:a16="http://schemas.microsoft.com/office/drawing/2014/main" id="{4FAD2A6A-CAF8-CE32-B272-7B9CBCC18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736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7" name="AutoShape 10">
              <a:extLst>
                <a:ext uri="{FF2B5EF4-FFF2-40B4-BE49-F238E27FC236}">
                  <a16:creationId xmlns:a16="http://schemas.microsoft.com/office/drawing/2014/main" id="{E3AC28CB-ECC6-9279-72FA-0170C2BA5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880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858E2A5C-22E5-5310-41FC-FB9CE763D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008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9" name="AutoShape 12">
              <a:extLst>
                <a:ext uri="{FF2B5EF4-FFF2-40B4-BE49-F238E27FC236}">
                  <a16:creationId xmlns:a16="http://schemas.microsoft.com/office/drawing/2014/main" id="{89A1947B-9C04-B8E0-894E-A0C86714A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0" name="AutoShape 13">
              <a:extLst>
                <a:ext uri="{FF2B5EF4-FFF2-40B4-BE49-F238E27FC236}">
                  <a16:creationId xmlns:a16="http://schemas.microsoft.com/office/drawing/2014/main" id="{148A4A2A-1CDE-D211-6ED7-822BB4328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256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1" name="AutoShape 14">
              <a:extLst>
                <a:ext uri="{FF2B5EF4-FFF2-40B4-BE49-F238E27FC236}">
                  <a16:creationId xmlns:a16="http://schemas.microsoft.com/office/drawing/2014/main" id="{97689AA3-25C5-E8FF-6B65-7E4510C38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624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2" name="AutoShape 15">
              <a:extLst>
                <a:ext uri="{FF2B5EF4-FFF2-40B4-BE49-F238E27FC236}">
                  <a16:creationId xmlns:a16="http://schemas.microsoft.com/office/drawing/2014/main" id="{334826DF-C861-AA5D-77C1-AD84BFCAC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872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3" name="AutoShape 16">
              <a:extLst>
                <a:ext uri="{FF2B5EF4-FFF2-40B4-BE49-F238E27FC236}">
                  <a16:creationId xmlns:a16="http://schemas.microsoft.com/office/drawing/2014/main" id="{8805AB46-8201-F77D-63F8-B6B539BFF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736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cxnSp>
          <p:nvCxnSpPr>
            <p:cNvPr id="24" name="AutoShape 17">
              <a:extLst>
                <a:ext uri="{FF2B5EF4-FFF2-40B4-BE49-F238E27FC236}">
                  <a16:creationId xmlns:a16="http://schemas.microsoft.com/office/drawing/2014/main" id="{95559621-4687-7B00-0CA3-03D103826EC5}"/>
                </a:ext>
              </a:extLst>
            </p:cNvPr>
            <p:cNvCxnSpPr>
              <a:cxnSpLocks noChangeShapeType="1"/>
              <a:stCxn id="12" idx="5"/>
              <a:endCxn id="16" idx="2"/>
            </p:cNvCxnSpPr>
            <p:nvPr/>
          </p:nvCxnSpPr>
          <p:spPr bwMode="auto">
            <a:xfrm>
              <a:off x="746" y="2618"/>
              <a:ext cx="454" cy="3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5" name="AutoShape 18">
              <a:extLst>
                <a:ext uri="{FF2B5EF4-FFF2-40B4-BE49-F238E27FC236}">
                  <a16:creationId xmlns:a16="http://schemas.microsoft.com/office/drawing/2014/main" id="{69D2CFBE-A2F9-2778-7BF5-E90F332E7E15}"/>
                </a:ext>
              </a:extLst>
            </p:cNvPr>
            <p:cNvCxnSpPr>
              <a:cxnSpLocks noChangeShapeType="1"/>
              <a:stCxn id="16" idx="5"/>
              <a:endCxn id="17" idx="2"/>
            </p:cNvCxnSpPr>
            <p:nvPr/>
          </p:nvCxnSpPr>
          <p:spPr bwMode="auto">
            <a:xfrm flipV="1">
              <a:off x="1610" y="3120"/>
              <a:ext cx="742" cy="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6" name="AutoShape 19">
              <a:extLst>
                <a:ext uri="{FF2B5EF4-FFF2-40B4-BE49-F238E27FC236}">
                  <a16:creationId xmlns:a16="http://schemas.microsoft.com/office/drawing/2014/main" id="{7AA0AE16-09A0-2241-09A3-1B1456D4BE57}"/>
                </a:ext>
              </a:extLst>
            </p:cNvPr>
            <p:cNvCxnSpPr>
              <a:cxnSpLocks noChangeShapeType="1"/>
              <a:stCxn id="20" idx="3"/>
              <a:endCxn id="17" idx="7"/>
            </p:cNvCxnSpPr>
            <p:nvPr/>
          </p:nvCxnSpPr>
          <p:spPr bwMode="auto">
            <a:xfrm flipH="1">
              <a:off x="2762" y="2666"/>
              <a:ext cx="476" cy="2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7" name="AutoShape 20">
              <a:extLst>
                <a:ext uri="{FF2B5EF4-FFF2-40B4-BE49-F238E27FC236}">
                  <a16:creationId xmlns:a16="http://schemas.microsoft.com/office/drawing/2014/main" id="{8797037B-7911-5D9A-2364-5577BA3987D3}"/>
                </a:ext>
              </a:extLst>
            </p:cNvPr>
            <p:cNvCxnSpPr>
              <a:cxnSpLocks noChangeShapeType="1"/>
              <a:stCxn id="20" idx="2"/>
              <a:endCxn id="16" idx="6"/>
            </p:cNvCxnSpPr>
            <p:nvPr/>
          </p:nvCxnSpPr>
          <p:spPr bwMode="auto">
            <a:xfrm flipH="1">
              <a:off x="1680" y="2496"/>
              <a:ext cx="1488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8" name="AutoShape 21">
              <a:extLst>
                <a:ext uri="{FF2B5EF4-FFF2-40B4-BE49-F238E27FC236}">
                  <a16:creationId xmlns:a16="http://schemas.microsoft.com/office/drawing/2014/main" id="{5DE2D608-6F7A-BE47-176B-5E1BE6922BB7}"/>
                </a:ext>
              </a:extLst>
            </p:cNvPr>
            <p:cNvCxnSpPr>
              <a:cxnSpLocks noChangeShapeType="1"/>
              <a:stCxn id="19" idx="4"/>
              <a:endCxn id="20" idx="7"/>
            </p:cNvCxnSpPr>
            <p:nvPr/>
          </p:nvCxnSpPr>
          <p:spPr bwMode="auto">
            <a:xfrm flipH="1">
              <a:off x="3578" y="2064"/>
              <a:ext cx="214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9" name="AutoShape 22">
              <a:extLst>
                <a:ext uri="{FF2B5EF4-FFF2-40B4-BE49-F238E27FC236}">
                  <a16:creationId xmlns:a16="http://schemas.microsoft.com/office/drawing/2014/main" id="{EB26021F-C08C-08E2-ABDA-043D04453560}"/>
                </a:ext>
              </a:extLst>
            </p:cNvPr>
            <p:cNvCxnSpPr>
              <a:cxnSpLocks noChangeShapeType="1"/>
              <a:stCxn id="19" idx="5"/>
              <a:endCxn id="23" idx="1"/>
            </p:cNvCxnSpPr>
            <p:nvPr/>
          </p:nvCxnSpPr>
          <p:spPr bwMode="auto">
            <a:xfrm>
              <a:off x="3962" y="1994"/>
              <a:ext cx="476" cy="8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0" name="AutoShape 23">
              <a:extLst>
                <a:ext uri="{FF2B5EF4-FFF2-40B4-BE49-F238E27FC236}">
                  <a16:creationId xmlns:a16="http://schemas.microsoft.com/office/drawing/2014/main" id="{BCA0F07B-B232-56C6-5E80-92A476CE9152}"/>
                </a:ext>
              </a:extLst>
            </p:cNvPr>
            <p:cNvCxnSpPr>
              <a:cxnSpLocks noChangeShapeType="1"/>
              <a:stCxn id="23" idx="0"/>
              <a:endCxn id="22" idx="4"/>
            </p:cNvCxnSpPr>
            <p:nvPr/>
          </p:nvCxnSpPr>
          <p:spPr bwMode="auto">
            <a:xfrm flipV="1">
              <a:off x="4608" y="2352"/>
              <a:ext cx="192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1" name="AutoShape 24">
              <a:extLst>
                <a:ext uri="{FF2B5EF4-FFF2-40B4-BE49-F238E27FC236}">
                  <a16:creationId xmlns:a16="http://schemas.microsoft.com/office/drawing/2014/main" id="{E3F67D64-B9A0-6E86-4FD5-F253453C1859}"/>
                </a:ext>
              </a:extLst>
            </p:cNvPr>
            <p:cNvCxnSpPr>
              <a:cxnSpLocks noChangeShapeType="1"/>
              <a:stCxn id="22" idx="0"/>
              <a:endCxn id="13" idx="4"/>
            </p:cNvCxnSpPr>
            <p:nvPr/>
          </p:nvCxnSpPr>
          <p:spPr bwMode="auto">
            <a:xfrm flipV="1">
              <a:off x="4800" y="1056"/>
              <a:ext cx="144" cy="8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2" name="AutoShape 25">
              <a:extLst>
                <a:ext uri="{FF2B5EF4-FFF2-40B4-BE49-F238E27FC236}">
                  <a16:creationId xmlns:a16="http://schemas.microsoft.com/office/drawing/2014/main" id="{3161AB7E-3C2A-A377-2A25-5CA5DCD1B42A}"/>
                </a:ext>
              </a:extLst>
            </p:cNvPr>
            <p:cNvCxnSpPr>
              <a:cxnSpLocks noChangeShapeType="1"/>
              <a:stCxn id="12" idx="7"/>
            </p:cNvCxnSpPr>
            <p:nvPr/>
          </p:nvCxnSpPr>
          <p:spPr bwMode="auto">
            <a:xfrm flipV="1">
              <a:off x="746" y="2016"/>
              <a:ext cx="98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3" name="AutoShape 26">
              <a:extLst>
                <a:ext uri="{FF2B5EF4-FFF2-40B4-BE49-F238E27FC236}">
                  <a16:creationId xmlns:a16="http://schemas.microsoft.com/office/drawing/2014/main" id="{1B407470-7FCA-3FEE-C48E-2878B90BB338}"/>
                </a:ext>
              </a:extLst>
            </p:cNvPr>
            <p:cNvCxnSpPr>
              <a:cxnSpLocks noChangeShapeType="1"/>
              <a:stCxn id="14" idx="1"/>
              <a:endCxn id="15" idx="5"/>
            </p:cNvCxnSpPr>
            <p:nvPr/>
          </p:nvCxnSpPr>
          <p:spPr bwMode="auto">
            <a:xfrm flipH="1" flipV="1">
              <a:off x="1130" y="1466"/>
              <a:ext cx="668" cy="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4" name="AutoShape 27">
              <a:extLst>
                <a:ext uri="{FF2B5EF4-FFF2-40B4-BE49-F238E27FC236}">
                  <a16:creationId xmlns:a16="http://schemas.microsoft.com/office/drawing/2014/main" id="{BF978672-A9C6-52D6-44ED-FEB0B80C2B1C}"/>
                </a:ext>
              </a:extLst>
            </p:cNvPr>
            <p:cNvCxnSpPr>
              <a:cxnSpLocks noChangeShapeType="1"/>
              <a:endCxn id="21" idx="2"/>
            </p:cNvCxnSpPr>
            <p:nvPr/>
          </p:nvCxnSpPr>
          <p:spPr bwMode="auto">
            <a:xfrm flipV="1">
              <a:off x="1152" y="864"/>
              <a:ext cx="43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5" name="AutoShape 28">
              <a:extLst>
                <a:ext uri="{FF2B5EF4-FFF2-40B4-BE49-F238E27FC236}">
                  <a16:creationId xmlns:a16="http://schemas.microsoft.com/office/drawing/2014/main" id="{583F55A6-5F97-6200-ED92-13E17E29A1B9}"/>
                </a:ext>
              </a:extLst>
            </p:cNvPr>
            <p:cNvCxnSpPr>
              <a:cxnSpLocks noChangeShapeType="1"/>
              <a:stCxn id="18" idx="2"/>
              <a:endCxn id="21" idx="6"/>
            </p:cNvCxnSpPr>
            <p:nvPr/>
          </p:nvCxnSpPr>
          <p:spPr bwMode="auto">
            <a:xfrm flipH="1" flipV="1">
              <a:off x="2064" y="864"/>
              <a:ext cx="816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6" name="AutoShape 29">
              <a:extLst>
                <a:ext uri="{FF2B5EF4-FFF2-40B4-BE49-F238E27FC236}">
                  <a16:creationId xmlns:a16="http://schemas.microsoft.com/office/drawing/2014/main" id="{BB8414E6-6776-1BBE-B3F2-DFD9A296A9B0}"/>
                </a:ext>
              </a:extLst>
            </p:cNvPr>
            <p:cNvCxnSpPr>
              <a:cxnSpLocks noChangeShapeType="1"/>
              <a:stCxn id="14" idx="7"/>
              <a:endCxn id="18" idx="3"/>
            </p:cNvCxnSpPr>
            <p:nvPr/>
          </p:nvCxnSpPr>
          <p:spPr bwMode="auto">
            <a:xfrm flipV="1">
              <a:off x="2138" y="1418"/>
              <a:ext cx="812" cy="4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7" name="AutoShape 30">
              <a:extLst>
                <a:ext uri="{FF2B5EF4-FFF2-40B4-BE49-F238E27FC236}">
                  <a16:creationId xmlns:a16="http://schemas.microsoft.com/office/drawing/2014/main" id="{70854CE4-2918-2704-095A-1BA8294E03FA}"/>
                </a:ext>
              </a:extLst>
            </p:cNvPr>
            <p:cNvCxnSpPr>
              <a:cxnSpLocks noChangeShapeType="1"/>
              <a:stCxn id="14" idx="6"/>
              <a:endCxn id="19" idx="2"/>
            </p:cNvCxnSpPr>
            <p:nvPr/>
          </p:nvCxnSpPr>
          <p:spPr bwMode="auto">
            <a:xfrm flipV="1">
              <a:off x="2208" y="1824"/>
              <a:ext cx="1344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8" name="AutoShape 31">
              <a:extLst>
                <a:ext uri="{FF2B5EF4-FFF2-40B4-BE49-F238E27FC236}">
                  <a16:creationId xmlns:a16="http://schemas.microsoft.com/office/drawing/2014/main" id="{D78CA247-3E61-C621-7B35-14C595B91EBF}"/>
                </a:ext>
              </a:extLst>
            </p:cNvPr>
            <p:cNvCxnSpPr>
              <a:cxnSpLocks noChangeShapeType="1"/>
              <a:stCxn id="22" idx="1"/>
              <a:endCxn id="18" idx="6"/>
            </p:cNvCxnSpPr>
            <p:nvPr/>
          </p:nvCxnSpPr>
          <p:spPr bwMode="auto">
            <a:xfrm rot="5400000" flipH="1">
              <a:off x="3648" y="960"/>
              <a:ext cx="694" cy="127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9" name="AutoShape 32">
              <a:extLst>
                <a:ext uri="{FF2B5EF4-FFF2-40B4-BE49-F238E27FC236}">
                  <a16:creationId xmlns:a16="http://schemas.microsoft.com/office/drawing/2014/main" id="{B18945EB-399B-3F8B-D134-B5AAC68AD0D8}"/>
                </a:ext>
              </a:extLst>
            </p:cNvPr>
            <p:cNvCxnSpPr>
              <a:cxnSpLocks noChangeShapeType="1"/>
              <a:stCxn id="12" idx="6"/>
              <a:endCxn id="19" idx="3"/>
            </p:cNvCxnSpPr>
            <p:nvPr/>
          </p:nvCxnSpPr>
          <p:spPr bwMode="auto">
            <a:xfrm flipV="1">
              <a:off x="816" y="1994"/>
              <a:ext cx="2806" cy="45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37B097B-4C74-033E-304E-C6EB6D87FEAB}"/>
              </a:ext>
            </a:extLst>
          </p:cNvPr>
          <p:cNvSpPr/>
          <p:nvPr/>
        </p:nvSpPr>
        <p:spPr>
          <a:xfrm>
            <a:off x="2867378" y="3481687"/>
            <a:ext cx="905498" cy="9054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B8AD5A-75FC-B9CC-BAEB-4C6772664C9C}"/>
                  </a:ext>
                </a:extLst>
              </p:cNvPr>
              <p:cNvSpPr txBox="1"/>
              <p:nvPr/>
            </p:nvSpPr>
            <p:spPr>
              <a:xfrm>
                <a:off x="564444" y="372533"/>
                <a:ext cx="5023556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① 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Choose a node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</a:t>
                </a:r>
                <a:r>
                  <a:rPr lang="en-US" sz="23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Frontier</a:t>
                </a:r>
                <a:endParaRPr lang="en-US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B8AD5A-75FC-B9CC-BAEB-4C6772664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44" y="372533"/>
                <a:ext cx="5023556" cy="446276"/>
              </a:xfrm>
              <a:prstGeom prst="rect">
                <a:avLst/>
              </a:prstGeom>
              <a:blipFill>
                <a:blip r:embed="rId2"/>
                <a:stretch>
                  <a:fillRect l="-1820" t="-12329" b="-30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647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">
            <a:extLst>
              <a:ext uri="{FF2B5EF4-FFF2-40B4-BE49-F238E27FC236}">
                <a16:creationId xmlns:a16="http://schemas.microsoft.com/office/drawing/2014/main" id="{8B366719-FC94-25E0-D254-3FBF544767AE}"/>
              </a:ext>
            </a:extLst>
          </p:cNvPr>
          <p:cNvGrpSpPr>
            <a:grpSpLocks/>
          </p:cNvGrpSpPr>
          <p:nvPr/>
        </p:nvGrpSpPr>
        <p:grpSpPr bwMode="auto">
          <a:xfrm>
            <a:off x="3021435" y="1598085"/>
            <a:ext cx="5980043" cy="3481916"/>
            <a:chOff x="336" y="576"/>
            <a:chExt cx="4848" cy="2784"/>
          </a:xfrm>
        </p:grpSpPr>
        <p:sp>
          <p:nvSpPr>
            <p:cNvPr id="12" name="AutoShape 5">
              <a:extLst>
                <a:ext uri="{FF2B5EF4-FFF2-40B4-BE49-F238E27FC236}">
                  <a16:creationId xmlns:a16="http://schemas.microsoft.com/office/drawing/2014/main" id="{D80E3B32-8758-4EEB-E70E-A65E48C8B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208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b="1" dirty="0"/>
            </a:p>
          </p:txBody>
        </p:sp>
        <p:sp>
          <p:nvSpPr>
            <p:cNvPr id="13" name="AutoShape 6">
              <a:extLst>
                <a:ext uri="{FF2B5EF4-FFF2-40B4-BE49-F238E27FC236}">
                  <a16:creationId xmlns:a16="http://schemas.microsoft.com/office/drawing/2014/main" id="{0229EF2E-F9F2-8BCE-40E9-9E25084AA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576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 dirty="0"/>
            </a:p>
          </p:txBody>
        </p:sp>
        <p:sp>
          <p:nvSpPr>
            <p:cNvPr id="14" name="AutoShape 7">
              <a:extLst>
                <a:ext uri="{FF2B5EF4-FFF2-40B4-BE49-F238E27FC236}">
                  <a16:creationId xmlns:a16="http://schemas.microsoft.com/office/drawing/2014/main" id="{502DBB7B-F4C2-AC4B-08E4-E5D850A8B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776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5" name="AutoShape 8">
              <a:extLst>
                <a:ext uri="{FF2B5EF4-FFF2-40B4-BE49-F238E27FC236}">
                  <a16:creationId xmlns:a16="http://schemas.microsoft.com/office/drawing/2014/main" id="{FE6E7D49-0C06-1F11-4E86-B54FC46E9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056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6" name="AutoShape 9">
              <a:extLst>
                <a:ext uri="{FF2B5EF4-FFF2-40B4-BE49-F238E27FC236}">
                  <a16:creationId xmlns:a16="http://schemas.microsoft.com/office/drawing/2014/main" id="{4FAD2A6A-CAF8-CE32-B272-7B9CBCC18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736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7" name="AutoShape 10">
              <a:extLst>
                <a:ext uri="{FF2B5EF4-FFF2-40B4-BE49-F238E27FC236}">
                  <a16:creationId xmlns:a16="http://schemas.microsoft.com/office/drawing/2014/main" id="{E3AC28CB-ECC6-9279-72FA-0170C2BA5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880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858E2A5C-22E5-5310-41FC-FB9CE763D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008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9" name="AutoShape 12">
              <a:extLst>
                <a:ext uri="{FF2B5EF4-FFF2-40B4-BE49-F238E27FC236}">
                  <a16:creationId xmlns:a16="http://schemas.microsoft.com/office/drawing/2014/main" id="{89A1947B-9C04-B8E0-894E-A0C86714A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0" name="AutoShape 13">
              <a:extLst>
                <a:ext uri="{FF2B5EF4-FFF2-40B4-BE49-F238E27FC236}">
                  <a16:creationId xmlns:a16="http://schemas.microsoft.com/office/drawing/2014/main" id="{148A4A2A-1CDE-D211-6ED7-822BB4328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256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1" name="AutoShape 14">
              <a:extLst>
                <a:ext uri="{FF2B5EF4-FFF2-40B4-BE49-F238E27FC236}">
                  <a16:creationId xmlns:a16="http://schemas.microsoft.com/office/drawing/2014/main" id="{97689AA3-25C5-E8FF-6B65-7E4510C38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624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2" name="AutoShape 15">
              <a:extLst>
                <a:ext uri="{FF2B5EF4-FFF2-40B4-BE49-F238E27FC236}">
                  <a16:creationId xmlns:a16="http://schemas.microsoft.com/office/drawing/2014/main" id="{334826DF-C861-AA5D-77C1-AD84BFCAC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872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3" name="AutoShape 16">
              <a:extLst>
                <a:ext uri="{FF2B5EF4-FFF2-40B4-BE49-F238E27FC236}">
                  <a16:creationId xmlns:a16="http://schemas.microsoft.com/office/drawing/2014/main" id="{8805AB46-8201-F77D-63F8-B6B539BFF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736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cxnSp>
          <p:nvCxnSpPr>
            <p:cNvPr id="24" name="AutoShape 17">
              <a:extLst>
                <a:ext uri="{FF2B5EF4-FFF2-40B4-BE49-F238E27FC236}">
                  <a16:creationId xmlns:a16="http://schemas.microsoft.com/office/drawing/2014/main" id="{95559621-4687-7B00-0CA3-03D103826EC5}"/>
                </a:ext>
              </a:extLst>
            </p:cNvPr>
            <p:cNvCxnSpPr>
              <a:cxnSpLocks noChangeShapeType="1"/>
              <a:stCxn id="12" idx="5"/>
              <a:endCxn id="16" idx="2"/>
            </p:cNvCxnSpPr>
            <p:nvPr/>
          </p:nvCxnSpPr>
          <p:spPr bwMode="auto">
            <a:xfrm>
              <a:off x="746" y="2618"/>
              <a:ext cx="454" cy="3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5" name="AutoShape 18">
              <a:extLst>
                <a:ext uri="{FF2B5EF4-FFF2-40B4-BE49-F238E27FC236}">
                  <a16:creationId xmlns:a16="http://schemas.microsoft.com/office/drawing/2014/main" id="{69D2CFBE-A2F9-2778-7BF5-E90F332E7E15}"/>
                </a:ext>
              </a:extLst>
            </p:cNvPr>
            <p:cNvCxnSpPr>
              <a:cxnSpLocks noChangeShapeType="1"/>
              <a:stCxn id="16" idx="5"/>
              <a:endCxn id="17" idx="2"/>
            </p:cNvCxnSpPr>
            <p:nvPr/>
          </p:nvCxnSpPr>
          <p:spPr bwMode="auto">
            <a:xfrm flipV="1">
              <a:off x="1610" y="3120"/>
              <a:ext cx="742" cy="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6" name="AutoShape 19">
              <a:extLst>
                <a:ext uri="{FF2B5EF4-FFF2-40B4-BE49-F238E27FC236}">
                  <a16:creationId xmlns:a16="http://schemas.microsoft.com/office/drawing/2014/main" id="{7AA0AE16-09A0-2241-09A3-1B1456D4BE57}"/>
                </a:ext>
              </a:extLst>
            </p:cNvPr>
            <p:cNvCxnSpPr>
              <a:cxnSpLocks noChangeShapeType="1"/>
              <a:stCxn id="20" idx="3"/>
              <a:endCxn id="17" idx="7"/>
            </p:cNvCxnSpPr>
            <p:nvPr/>
          </p:nvCxnSpPr>
          <p:spPr bwMode="auto">
            <a:xfrm flipH="1">
              <a:off x="2762" y="2666"/>
              <a:ext cx="476" cy="2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7" name="AutoShape 20">
              <a:extLst>
                <a:ext uri="{FF2B5EF4-FFF2-40B4-BE49-F238E27FC236}">
                  <a16:creationId xmlns:a16="http://schemas.microsoft.com/office/drawing/2014/main" id="{8797037B-7911-5D9A-2364-5577BA3987D3}"/>
                </a:ext>
              </a:extLst>
            </p:cNvPr>
            <p:cNvCxnSpPr>
              <a:cxnSpLocks noChangeShapeType="1"/>
              <a:stCxn id="20" idx="2"/>
              <a:endCxn id="16" idx="6"/>
            </p:cNvCxnSpPr>
            <p:nvPr/>
          </p:nvCxnSpPr>
          <p:spPr bwMode="auto">
            <a:xfrm flipH="1">
              <a:off x="1680" y="2496"/>
              <a:ext cx="1488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8" name="AutoShape 21">
              <a:extLst>
                <a:ext uri="{FF2B5EF4-FFF2-40B4-BE49-F238E27FC236}">
                  <a16:creationId xmlns:a16="http://schemas.microsoft.com/office/drawing/2014/main" id="{5DE2D608-6F7A-BE47-176B-5E1BE6922BB7}"/>
                </a:ext>
              </a:extLst>
            </p:cNvPr>
            <p:cNvCxnSpPr>
              <a:cxnSpLocks noChangeShapeType="1"/>
              <a:stCxn id="19" idx="4"/>
              <a:endCxn id="20" idx="7"/>
            </p:cNvCxnSpPr>
            <p:nvPr/>
          </p:nvCxnSpPr>
          <p:spPr bwMode="auto">
            <a:xfrm flipH="1">
              <a:off x="3578" y="2064"/>
              <a:ext cx="214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9" name="AutoShape 22">
              <a:extLst>
                <a:ext uri="{FF2B5EF4-FFF2-40B4-BE49-F238E27FC236}">
                  <a16:creationId xmlns:a16="http://schemas.microsoft.com/office/drawing/2014/main" id="{EB26021F-C08C-08E2-ABDA-043D04453560}"/>
                </a:ext>
              </a:extLst>
            </p:cNvPr>
            <p:cNvCxnSpPr>
              <a:cxnSpLocks noChangeShapeType="1"/>
              <a:stCxn id="19" idx="5"/>
              <a:endCxn id="23" idx="1"/>
            </p:cNvCxnSpPr>
            <p:nvPr/>
          </p:nvCxnSpPr>
          <p:spPr bwMode="auto">
            <a:xfrm>
              <a:off x="3962" y="1994"/>
              <a:ext cx="476" cy="8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0" name="AutoShape 23">
              <a:extLst>
                <a:ext uri="{FF2B5EF4-FFF2-40B4-BE49-F238E27FC236}">
                  <a16:creationId xmlns:a16="http://schemas.microsoft.com/office/drawing/2014/main" id="{BCA0F07B-B232-56C6-5E80-92A476CE9152}"/>
                </a:ext>
              </a:extLst>
            </p:cNvPr>
            <p:cNvCxnSpPr>
              <a:cxnSpLocks noChangeShapeType="1"/>
              <a:stCxn id="23" idx="0"/>
              <a:endCxn id="22" idx="4"/>
            </p:cNvCxnSpPr>
            <p:nvPr/>
          </p:nvCxnSpPr>
          <p:spPr bwMode="auto">
            <a:xfrm flipV="1">
              <a:off x="4608" y="2352"/>
              <a:ext cx="192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1" name="AutoShape 24">
              <a:extLst>
                <a:ext uri="{FF2B5EF4-FFF2-40B4-BE49-F238E27FC236}">
                  <a16:creationId xmlns:a16="http://schemas.microsoft.com/office/drawing/2014/main" id="{E3F67D64-B9A0-6E86-4FD5-F253453C1859}"/>
                </a:ext>
              </a:extLst>
            </p:cNvPr>
            <p:cNvCxnSpPr>
              <a:cxnSpLocks noChangeShapeType="1"/>
              <a:stCxn id="22" idx="0"/>
              <a:endCxn id="13" idx="4"/>
            </p:cNvCxnSpPr>
            <p:nvPr/>
          </p:nvCxnSpPr>
          <p:spPr bwMode="auto">
            <a:xfrm flipV="1">
              <a:off x="4800" y="1056"/>
              <a:ext cx="144" cy="8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2" name="AutoShape 25">
              <a:extLst>
                <a:ext uri="{FF2B5EF4-FFF2-40B4-BE49-F238E27FC236}">
                  <a16:creationId xmlns:a16="http://schemas.microsoft.com/office/drawing/2014/main" id="{3161AB7E-3C2A-A377-2A25-5CA5DCD1B42A}"/>
                </a:ext>
              </a:extLst>
            </p:cNvPr>
            <p:cNvCxnSpPr>
              <a:cxnSpLocks noChangeShapeType="1"/>
              <a:stCxn id="12" idx="7"/>
            </p:cNvCxnSpPr>
            <p:nvPr/>
          </p:nvCxnSpPr>
          <p:spPr bwMode="auto">
            <a:xfrm flipV="1">
              <a:off x="746" y="2016"/>
              <a:ext cx="98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3" name="AutoShape 26">
              <a:extLst>
                <a:ext uri="{FF2B5EF4-FFF2-40B4-BE49-F238E27FC236}">
                  <a16:creationId xmlns:a16="http://schemas.microsoft.com/office/drawing/2014/main" id="{1B407470-7FCA-3FEE-C48E-2878B90BB338}"/>
                </a:ext>
              </a:extLst>
            </p:cNvPr>
            <p:cNvCxnSpPr>
              <a:cxnSpLocks noChangeShapeType="1"/>
              <a:stCxn id="14" idx="1"/>
              <a:endCxn id="15" idx="5"/>
            </p:cNvCxnSpPr>
            <p:nvPr/>
          </p:nvCxnSpPr>
          <p:spPr bwMode="auto">
            <a:xfrm flipH="1" flipV="1">
              <a:off x="1130" y="1466"/>
              <a:ext cx="668" cy="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4" name="AutoShape 27">
              <a:extLst>
                <a:ext uri="{FF2B5EF4-FFF2-40B4-BE49-F238E27FC236}">
                  <a16:creationId xmlns:a16="http://schemas.microsoft.com/office/drawing/2014/main" id="{BF978672-A9C6-52D6-44ED-FEB0B80C2B1C}"/>
                </a:ext>
              </a:extLst>
            </p:cNvPr>
            <p:cNvCxnSpPr>
              <a:cxnSpLocks noChangeShapeType="1"/>
              <a:endCxn id="21" idx="2"/>
            </p:cNvCxnSpPr>
            <p:nvPr/>
          </p:nvCxnSpPr>
          <p:spPr bwMode="auto">
            <a:xfrm flipV="1">
              <a:off x="1152" y="864"/>
              <a:ext cx="43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5" name="AutoShape 28">
              <a:extLst>
                <a:ext uri="{FF2B5EF4-FFF2-40B4-BE49-F238E27FC236}">
                  <a16:creationId xmlns:a16="http://schemas.microsoft.com/office/drawing/2014/main" id="{583F55A6-5F97-6200-ED92-13E17E29A1B9}"/>
                </a:ext>
              </a:extLst>
            </p:cNvPr>
            <p:cNvCxnSpPr>
              <a:cxnSpLocks noChangeShapeType="1"/>
              <a:stCxn id="18" idx="2"/>
              <a:endCxn id="21" idx="6"/>
            </p:cNvCxnSpPr>
            <p:nvPr/>
          </p:nvCxnSpPr>
          <p:spPr bwMode="auto">
            <a:xfrm flipH="1" flipV="1">
              <a:off x="2064" y="864"/>
              <a:ext cx="816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6" name="AutoShape 29">
              <a:extLst>
                <a:ext uri="{FF2B5EF4-FFF2-40B4-BE49-F238E27FC236}">
                  <a16:creationId xmlns:a16="http://schemas.microsoft.com/office/drawing/2014/main" id="{BB8414E6-6776-1BBE-B3F2-DFD9A296A9B0}"/>
                </a:ext>
              </a:extLst>
            </p:cNvPr>
            <p:cNvCxnSpPr>
              <a:cxnSpLocks noChangeShapeType="1"/>
              <a:stCxn id="14" idx="7"/>
              <a:endCxn id="18" idx="3"/>
            </p:cNvCxnSpPr>
            <p:nvPr/>
          </p:nvCxnSpPr>
          <p:spPr bwMode="auto">
            <a:xfrm flipV="1">
              <a:off x="2138" y="1418"/>
              <a:ext cx="812" cy="4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7" name="AutoShape 30">
              <a:extLst>
                <a:ext uri="{FF2B5EF4-FFF2-40B4-BE49-F238E27FC236}">
                  <a16:creationId xmlns:a16="http://schemas.microsoft.com/office/drawing/2014/main" id="{70854CE4-2918-2704-095A-1BA8294E03FA}"/>
                </a:ext>
              </a:extLst>
            </p:cNvPr>
            <p:cNvCxnSpPr>
              <a:cxnSpLocks noChangeShapeType="1"/>
              <a:stCxn id="14" idx="6"/>
              <a:endCxn id="19" idx="2"/>
            </p:cNvCxnSpPr>
            <p:nvPr/>
          </p:nvCxnSpPr>
          <p:spPr bwMode="auto">
            <a:xfrm flipV="1">
              <a:off x="2208" y="1824"/>
              <a:ext cx="1344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8" name="AutoShape 31">
              <a:extLst>
                <a:ext uri="{FF2B5EF4-FFF2-40B4-BE49-F238E27FC236}">
                  <a16:creationId xmlns:a16="http://schemas.microsoft.com/office/drawing/2014/main" id="{D78CA247-3E61-C621-7B35-14C595B91EBF}"/>
                </a:ext>
              </a:extLst>
            </p:cNvPr>
            <p:cNvCxnSpPr>
              <a:cxnSpLocks noChangeShapeType="1"/>
              <a:stCxn id="22" idx="1"/>
              <a:endCxn id="18" idx="6"/>
            </p:cNvCxnSpPr>
            <p:nvPr/>
          </p:nvCxnSpPr>
          <p:spPr bwMode="auto">
            <a:xfrm rot="5400000" flipH="1">
              <a:off x="3648" y="960"/>
              <a:ext cx="694" cy="127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9" name="AutoShape 32">
              <a:extLst>
                <a:ext uri="{FF2B5EF4-FFF2-40B4-BE49-F238E27FC236}">
                  <a16:creationId xmlns:a16="http://schemas.microsoft.com/office/drawing/2014/main" id="{B18945EB-399B-3F8B-D134-B5AAC68AD0D8}"/>
                </a:ext>
              </a:extLst>
            </p:cNvPr>
            <p:cNvCxnSpPr>
              <a:cxnSpLocks noChangeShapeType="1"/>
              <a:stCxn id="12" idx="6"/>
              <a:endCxn id="19" idx="3"/>
            </p:cNvCxnSpPr>
            <p:nvPr/>
          </p:nvCxnSpPr>
          <p:spPr bwMode="auto">
            <a:xfrm flipV="1">
              <a:off x="816" y="1994"/>
              <a:ext cx="2806" cy="45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37B097B-4C74-033E-304E-C6EB6D87FEAB}"/>
              </a:ext>
            </a:extLst>
          </p:cNvPr>
          <p:cNvSpPr/>
          <p:nvPr/>
        </p:nvSpPr>
        <p:spPr>
          <a:xfrm>
            <a:off x="2867378" y="3481687"/>
            <a:ext cx="905498" cy="9054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B8AD5A-75FC-B9CC-BAEB-4C6772664C9C}"/>
                  </a:ext>
                </a:extLst>
              </p:cNvPr>
              <p:cNvSpPr txBox="1"/>
              <p:nvPr/>
            </p:nvSpPr>
            <p:spPr>
              <a:xfrm>
                <a:off x="564444" y="372533"/>
                <a:ext cx="8523112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② 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Move all unreached successors</a:t>
                </a:r>
                <a:r>
                  <a:rPr lang="zh-TW" alt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TW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TW" sz="2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altLang="zh-TW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to </a:t>
                </a:r>
                <a:r>
                  <a:rPr lang="en-US" sz="23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Frontier</a:t>
                </a:r>
                <a:endParaRPr lang="en-US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B8AD5A-75FC-B9CC-BAEB-4C6772664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44" y="372533"/>
                <a:ext cx="8523112" cy="446276"/>
              </a:xfrm>
              <a:prstGeom prst="rect">
                <a:avLst/>
              </a:prstGeom>
              <a:blipFill>
                <a:blip r:embed="rId2"/>
                <a:stretch>
                  <a:fillRect l="-1073" t="-12329" b="-30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3870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">
            <a:extLst>
              <a:ext uri="{FF2B5EF4-FFF2-40B4-BE49-F238E27FC236}">
                <a16:creationId xmlns:a16="http://schemas.microsoft.com/office/drawing/2014/main" id="{8B366719-FC94-25E0-D254-3FBF544767AE}"/>
              </a:ext>
            </a:extLst>
          </p:cNvPr>
          <p:cNvGrpSpPr>
            <a:grpSpLocks/>
          </p:cNvGrpSpPr>
          <p:nvPr/>
        </p:nvGrpSpPr>
        <p:grpSpPr bwMode="auto">
          <a:xfrm>
            <a:off x="3021435" y="1598085"/>
            <a:ext cx="5980043" cy="3481916"/>
            <a:chOff x="336" y="576"/>
            <a:chExt cx="4848" cy="2784"/>
          </a:xfrm>
        </p:grpSpPr>
        <p:sp>
          <p:nvSpPr>
            <p:cNvPr id="12" name="AutoShape 5">
              <a:extLst>
                <a:ext uri="{FF2B5EF4-FFF2-40B4-BE49-F238E27FC236}">
                  <a16:creationId xmlns:a16="http://schemas.microsoft.com/office/drawing/2014/main" id="{D80E3B32-8758-4EEB-E70E-A65E48C8B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208"/>
              <a:ext cx="480" cy="480"/>
            </a:xfrm>
            <a:prstGeom prst="flowChartConnector">
              <a:avLst/>
            </a:prstGeom>
            <a:solidFill>
              <a:srgbClr val="A365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b="1" dirty="0"/>
            </a:p>
          </p:txBody>
        </p:sp>
        <p:sp>
          <p:nvSpPr>
            <p:cNvPr id="13" name="AutoShape 6">
              <a:extLst>
                <a:ext uri="{FF2B5EF4-FFF2-40B4-BE49-F238E27FC236}">
                  <a16:creationId xmlns:a16="http://schemas.microsoft.com/office/drawing/2014/main" id="{0229EF2E-F9F2-8BCE-40E9-9E25084AA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576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 dirty="0"/>
            </a:p>
          </p:txBody>
        </p:sp>
        <p:sp>
          <p:nvSpPr>
            <p:cNvPr id="14" name="AutoShape 7">
              <a:extLst>
                <a:ext uri="{FF2B5EF4-FFF2-40B4-BE49-F238E27FC236}">
                  <a16:creationId xmlns:a16="http://schemas.microsoft.com/office/drawing/2014/main" id="{502DBB7B-F4C2-AC4B-08E4-E5D850A8B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776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5" name="AutoShape 8">
              <a:extLst>
                <a:ext uri="{FF2B5EF4-FFF2-40B4-BE49-F238E27FC236}">
                  <a16:creationId xmlns:a16="http://schemas.microsoft.com/office/drawing/2014/main" id="{FE6E7D49-0C06-1F11-4E86-B54FC46E9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056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6" name="AutoShape 9">
              <a:extLst>
                <a:ext uri="{FF2B5EF4-FFF2-40B4-BE49-F238E27FC236}">
                  <a16:creationId xmlns:a16="http://schemas.microsoft.com/office/drawing/2014/main" id="{4FAD2A6A-CAF8-CE32-B272-7B9CBCC18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736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7" name="AutoShape 10">
              <a:extLst>
                <a:ext uri="{FF2B5EF4-FFF2-40B4-BE49-F238E27FC236}">
                  <a16:creationId xmlns:a16="http://schemas.microsoft.com/office/drawing/2014/main" id="{E3AC28CB-ECC6-9279-72FA-0170C2BA5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880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858E2A5C-22E5-5310-41FC-FB9CE763D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008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9" name="AutoShape 12">
              <a:extLst>
                <a:ext uri="{FF2B5EF4-FFF2-40B4-BE49-F238E27FC236}">
                  <a16:creationId xmlns:a16="http://schemas.microsoft.com/office/drawing/2014/main" id="{89A1947B-9C04-B8E0-894E-A0C86714A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0" name="AutoShape 13">
              <a:extLst>
                <a:ext uri="{FF2B5EF4-FFF2-40B4-BE49-F238E27FC236}">
                  <a16:creationId xmlns:a16="http://schemas.microsoft.com/office/drawing/2014/main" id="{148A4A2A-1CDE-D211-6ED7-822BB4328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256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1" name="AutoShape 14">
              <a:extLst>
                <a:ext uri="{FF2B5EF4-FFF2-40B4-BE49-F238E27FC236}">
                  <a16:creationId xmlns:a16="http://schemas.microsoft.com/office/drawing/2014/main" id="{97689AA3-25C5-E8FF-6B65-7E4510C38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624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2" name="AutoShape 15">
              <a:extLst>
                <a:ext uri="{FF2B5EF4-FFF2-40B4-BE49-F238E27FC236}">
                  <a16:creationId xmlns:a16="http://schemas.microsoft.com/office/drawing/2014/main" id="{334826DF-C861-AA5D-77C1-AD84BFCAC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872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3" name="AutoShape 16">
              <a:extLst>
                <a:ext uri="{FF2B5EF4-FFF2-40B4-BE49-F238E27FC236}">
                  <a16:creationId xmlns:a16="http://schemas.microsoft.com/office/drawing/2014/main" id="{8805AB46-8201-F77D-63F8-B6B539BFF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736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cxnSp>
          <p:nvCxnSpPr>
            <p:cNvPr id="24" name="AutoShape 17">
              <a:extLst>
                <a:ext uri="{FF2B5EF4-FFF2-40B4-BE49-F238E27FC236}">
                  <a16:creationId xmlns:a16="http://schemas.microsoft.com/office/drawing/2014/main" id="{95559621-4687-7B00-0CA3-03D103826EC5}"/>
                </a:ext>
              </a:extLst>
            </p:cNvPr>
            <p:cNvCxnSpPr>
              <a:cxnSpLocks noChangeShapeType="1"/>
              <a:stCxn id="12" idx="5"/>
              <a:endCxn id="16" idx="2"/>
            </p:cNvCxnSpPr>
            <p:nvPr/>
          </p:nvCxnSpPr>
          <p:spPr bwMode="auto">
            <a:xfrm>
              <a:off x="746" y="2618"/>
              <a:ext cx="454" cy="3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5" name="AutoShape 18">
              <a:extLst>
                <a:ext uri="{FF2B5EF4-FFF2-40B4-BE49-F238E27FC236}">
                  <a16:creationId xmlns:a16="http://schemas.microsoft.com/office/drawing/2014/main" id="{69D2CFBE-A2F9-2778-7BF5-E90F332E7E15}"/>
                </a:ext>
              </a:extLst>
            </p:cNvPr>
            <p:cNvCxnSpPr>
              <a:cxnSpLocks noChangeShapeType="1"/>
              <a:stCxn id="16" idx="5"/>
              <a:endCxn id="17" idx="2"/>
            </p:cNvCxnSpPr>
            <p:nvPr/>
          </p:nvCxnSpPr>
          <p:spPr bwMode="auto">
            <a:xfrm flipV="1">
              <a:off x="1610" y="3120"/>
              <a:ext cx="742" cy="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6" name="AutoShape 19">
              <a:extLst>
                <a:ext uri="{FF2B5EF4-FFF2-40B4-BE49-F238E27FC236}">
                  <a16:creationId xmlns:a16="http://schemas.microsoft.com/office/drawing/2014/main" id="{7AA0AE16-09A0-2241-09A3-1B1456D4BE57}"/>
                </a:ext>
              </a:extLst>
            </p:cNvPr>
            <p:cNvCxnSpPr>
              <a:cxnSpLocks noChangeShapeType="1"/>
              <a:stCxn id="20" idx="3"/>
              <a:endCxn id="17" idx="7"/>
            </p:cNvCxnSpPr>
            <p:nvPr/>
          </p:nvCxnSpPr>
          <p:spPr bwMode="auto">
            <a:xfrm flipH="1">
              <a:off x="2762" y="2666"/>
              <a:ext cx="476" cy="2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7" name="AutoShape 20">
              <a:extLst>
                <a:ext uri="{FF2B5EF4-FFF2-40B4-BE49-F238E27FC236}">
                  <a16:creationId xmlns:a16="http://schemas.microsoft.com/office/drawing/2014/main" id="{8797037B-7911-5D9A-2364-5577BA3987D3}"/>
                </a:ext>
              </a:extLst>
            </p:cNvPr>
            <p:cNvCxnSpPr>
              <a:cxnSpLocks noChangeShapeType="1"/>
              <a:stCxn id="20" idx="2"/>
              <a:endCxn id="16" idx="6"/>
            </p:cNvCxnSpPr>
            <p:nvPr/>
          </p:nvCxnSpPr>
          <p:spPr bwMode="auto">
            <a:xfrm flipH="1">
              <a:off x="1680" y="2496"/>
              <a:ext cx="1488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8" name="AutoShape 21">
              <a:extLst>
                <a:ext uri="{FF2B5EF4-FFF2-40B4-BE49-F238E27FC236}">
                  <a16:creationId xmlns:a16="http://schemas.microsoft.com/office/drawing/2014/main" id="{5DE2D608-6F7A-BE47-176B-5E1BE6922BB7}"/>
                </a:ext>
              </a:extLst>
            </p:cNvPr>
            <p:cNvCxnSpPr>
              <a:cxnSpLocks noChangeShapeType="1"/>
              <a:stCxn id="19" idx="4"/>
              <a:endCxn id="20" idx="7"/>
            </p:cNvCxnSpPr>
            <p:nvPr/>
          </p:nvCxnSpPr>
          <p:spPr bwMode="auto">
            <a:xfrm flipH="1">
              <a:off x="3578" y="2064"/>
              <a:ext cx="214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9" name="AutoShape 22">
              <a:extLst>
                <a:ext uri="{FF2B5EF4-FFF2-40B4-BE49-F238E27FC236}">
                  <a16:creationId xmlns:a16="http://schemas.microsoft.com/office/drawing/2014/main" id="{EB26021F-C08C-08E2-ABDA-043D04453560}"/>
                </a:ext>
              </a:extLst>
            </p:cNvPr>
            <p:cNvCxnSpPr>
              <a:cxnSpLocks noChangeShapeType="1"/>
              <a:stCxn id="19" idx="5"/>
              <a:endCxn id="23" idx="1"/>
            </p:cNvCxnSpPr>
            <p:nvPr/>
          </p:nvCxnSpPr>
          <p:spPr bwMode="auto">
            <a:xfrm>
              <a:off x="3962" y="1994"/>
              <a:ext cx="476" cy="8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0" name="AutoShape 23">
              <a:extLst>
                <a:ext uri="{FF2B5EF4-FFF2-40B4-BE49-F238E27FC236}">
                  <a16:creationId xmlns:a16="http://schemas.microsoft.com/office/drawing/2014/main" id="{BCA0F07B-B232-56C6-5E80-92A476CE9152}"/>
                </a:ext>
              </a:extLst>
            </p:cNvPr>
            <p:cNvCxnSpPr>
              <a:cxnSpLocks noChangeShapeType="1"/>
              <a:stCxn id="23" idx="0"/>
              <a:endCxn id="22" idx="4"/>
            </p:cNvCxnSpPr>
            <p:nvPr/>
          </p:nvCxnSpPr>
          <p:spPr bwMode="auto">
            <a:xfrm flipV="1">
              <a:off x="4608" y="2352"/>
              <a:ext cx="192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1" name="AutoShape 24">
              <a:extLst>
                <a:ext uri="{FF2B5EF4-FFF2-40B4-BE49-F238E27FC236}">
                  <a16:creationId xmlns:a16="http://schemas.microsoft.com/office/drawing/2014/main" id="{E3F67D64-B9A0-6E86-4FD5-F253453C1859}"/>
                </a:ext>
              </a:extLst>
            </p:cNvPr>
            <p:cNvCxnSpPr>
              <a:cxnSpLocks noChangeShapeType="1"/>
              <a:stCxn id="22" idx="0"/>
              <a:endCxn id="13" idx="4"/>
            </p:cNvCxnSpPr>
            <p:nvPr/>
          </p:nvCxnSpPr>
          <p:spPr bwMode="auto">
            <a:xfrm flipV="1">
              <a:off x="4800" y="1056"/>
              <a:ext cx="144" cy="8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2" name="AutoShape 25">
              <a:extLst>
                <a:ext uri="{FF2B5EF4-FFF2-40B4-BE49-F238E27FC236}">
                  <a16:creationId xmlns:a16="http://schemas.microsoft.com/office/drawing/2014/main" id="{3161AB7E-3C2A-A377-2A25-5CA5DCD1B42A}"/>
                </a:ext>
              </a:extLst>
            </p:cNvPr>
            <p:cNvCxnSpPr>
              <a:cxnSpLocks noChangeShapeType="1"/>
              <a:stCxn id="12" idx="7"/>
            </p:cNvCxnSpPr>
            <p:nvPr/>
          </p:nvCxnSpPr>
          <p:spPr bwMode="auto">
            <a:xfrm flipV="1">
              <a:off x="746" y="2016"/>
              <a:ext cx="98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3" name="AutoShape 26">
              <a:extLst>
                <a:ext uri="{FF2B5EF4-FFF2-40B4-BE49-F238E27FC236}">
                  <a16:creationId xmlns:a16="http://schemas.microsoft.com/office/drawing/2014/main" id="{1B407470-7FCA-3FEE-C48E-2878B90BB338}"/>
                </a:ext>
              </a:extLst>
            </p:cNvPr>
            <p:cNvCxnSpPr>
              <a:cxnSpLocks noChangeShapeType="1"/>
              <a:stCxn id="14" idx="1"/>
              <a:endCxn id="15" idx="5"/>
            </p:cNvCxnSpPr>
            <p:nvPr/>
          </p:nvCxnSpPr>
          <p:spPr bwMode="auto">
            <a:xfrm flipH="1" flipV="1">
              <a:off x="1130" y="1466"/>
              <a:ext cx="668" cy="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4" name="AutoShape 27">
              <a:extLst>
                <a:ext uri="{FF2B5EF4-FFF2-40B4-BE49-F238E27FC236}">
                  <a16:creationId xmlns:a16="http://schemas.microsoft.com/office/drawing/2014/main" id="{BF978672-A9C6-52D6-44ED-FEB0B80C2B1C}"/>
                </a:ext>
              </a:extLst>
            </p:cNvPr>
            <p:cNvCxnSpPr>
              <a:cxnSpLocks noChangeShapeType="1"/>
              <a:endCxn id="21" idx="2"/>
            </p:cNvCxnSpPr>
            <p:nvPr/>
          </p:nvCxnSpPr>
          <p:spPr bwMode="auto">
            <a:xfrm flipV="1">
              <a:off x="1152" y="864"/>
              <a:ext cx="43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5" name="AutoShape 28">
              <a:extLst>
                <a:ext uri="{FF2B5EF4-FFF2-40B4-BE49-F238E27FC236}">
                  <a16:creationId xmlns:a16="http://schemas.microsoft.com/office/drawing/2014/main" id="{583F55A6-5F97-6200-ED92-13E17E29A1B9}"/>
                </a:ext>
              </a:extLst>
            </p:cNvPr>
            <p:cNvCxnSpPr>
              <a:cxnSpLocks noChangeShapeType="1"/>
              <a:stCxn id="18" idx="2"/>
              <a:endCxn id="21" idx="6"/>
            </p:cNvCxnSpPr>
            <p:nvPr/>
          </p:nvCxnSpPr>
          <p:spPr bwMode="auto">
            <a:xfrm flipH="1" flipV="1">
              <a:off x="2064" y="864"/>
              <a:ext cx="816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6" name="AutoShape 29">
              <a:extLst>
                <a:ext uri="{FF2B5EF4-FFF2-40B4-BE49-F238E27FC236}">
                  <a16:creationId xmlns:a16="http://schemas.microsoft.com/office/drawing/2014/main" id="{BB8414E6-6776-1BBE-B3F2-DFD9A296A9B0}"/>
                </a:ext>
              </a:extLst>
            </p:cNvPr>
            <p:cNvCxnSpPr>
              <a:cxnSpLocks noChangeShapeType="1"/>
              <a:stCxn id="14" idx="7"/>
              <a:endCxn id="18" idx="3"/>
            </p:cNvCxnSpPr>
            <p:nvPr/>
          </p:nvCxnSpPr>
          <p:spPr bwMode="auto">
            <a:xfrm flipV="1">
              <a:off x="2138" y="1418"/>
              <a:ext cx="812" cy="4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7" name="AutoShape 30">
              <a:extLst>
                <a:ext uri="{FF2B5EF4-FFF2-40B4-BE49-F238E27FC236}">
                  <a16:creationId xmlns:a16="http://schemas.microsoft.com/office/drawing/2014/main" id="{70854CE4-2918-2704-095A-1BA8294E03FA}"/>
                </a:ext>
              </a:extLst>
            </p:cNvPr>
            <p:cNvCxnSpPr>
              <a:cxnSpLocks noChangeShapeType="1"/>
              <a:stCxn id="14" idx="6"/>
              <a:endCxn id="19" idx="2"/>
            </p:cNvCxnSpPr>
            <p:nvPr/>
          </p:nvCxnSpPr>
          <p:spPr bwMode="auto">
            <a:xfrm flipV="1">
              <a:off x="2208" y="1824"/>
              <a:ext cx="1344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8" name="AutoShape 31">
              <a:extLst>
                <a:ext uri="{FF2B5EF4-FFF2-40B4-BE49-F238E27FC236}">
                  <a16:creationId xmlns:a16="http://schemas.microsoft.com/office/drawing/2014/main" id="{D78CA247-3E61-C621-7B35-14C595B91EBF}"/>
                </a:ext>
              </a:extLst>
            </p:cNvPr>
            <p:cNvCxnSpPr>
              <a:cxnSpLocks noChangeShapeType="1"/>
              <a:stCxn id="22" idx="1"/>
              <a:endCxn id="18" idx="6"/>
            </p:cNvCxnSpPr>
            <p:nvPr/>
          </p:nvCxnSpPr>
          <p:spPr bwMode="auto">
            <a:xfrm rot="5400000" flipH="1">
              <a:off x="3648" y="960"/>
              <a:ext cx="694" cy="127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9" name="AutoShape 32">
              <a:extLst>
                <a:ext uri="{FF2B5EF4-FFF2-40B4-BE49-F238E27FC236}">
                  <a16:creationId xmlns:a16="http://schemas.microsoft.com/office/drawing/2014/main" id="{B18945EB-399B-3F8B-D134-B5AAC68AD0D8}"/>
                </a:ext>
              </a:extLst>
            </p:cNvPr>
            <p:cNvCxnSpPr>
              <a:cxnSpLocks noChangeShapeType="1"/>
              <a:stCxn id="12" idx="6"/>
              <a:endCxn id="19" idx="3"/>
            </p:cNvCxnSpPr>
            <p:nvPr/>
          </p:nvCxnSpPr>
          <p:spPr bwMode="auto">
            <a:xfrm flipV="1">
              <a:off x="816" y="1994"/>
              <a:ext cx="2806" cy="45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37B097B-4C74-033E-304E-C6EB6D87FEAB}"/>
              </a:ext>
            </a:extLst>
          </p:cNvPr>
          <p:cNvSpPr/>
          <p:nvPr/>
        </p:nvSpPr>
        <p:spPr>
          <a:xfrm>
            <a:off x="2867378" y="3481687"/>
            <a:ext cx="905498" cy="9054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B8AD5A-75FC-B9CC-BAEB-4C6772664C9C}"/>
                  </a:ext>
                </a:extLst>
              </p:cNvPr>
              <p:cNvSpPr txBox="1"/>
              <p:nvPr/>
            </p:nvSpPr>
            <p:spPr>
              <a:xfrm>
                <a:off x="564444" y="372533"/>
                <a:ext cx="5449480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③ 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Move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:r>
                  <a:rPr lang="en-US" sz="23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Expanded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B8AD5A-75FC-B9CC-BAEB-4C6772664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44" y="372533"/>
                <a:ext cx="5449480" cy="446276"/>
              </a:xfrm>
              <a:prstGeom prst="rect">
                <a:avLst/>
              </a:prstGeom>
              <a:blipFill>
                <a:blip r:embed="rId2"/>
                <a:stretch>
                  <a:fillRect l="-1678" t="-12329" b="-30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002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">
            <a:extLst>
              <a:ext uri="{FF2B5EF4-FFF2-40B4-BE49-F238E27FC236}">
                <a16:creationId xmlns:a16="http://schemas.microsoft.com/office/drawing/2014/main" id="{8B366719-FC94-25E0-D254-3FBF544767AE}"/>
              </a:ext>
            </a:extLst>
          </p:cNvPr>
          <p:cNvGrpSpPr>
            <a:grpSpLocks/>
          </p:cNvGrpSpPr>
          <p:nvPr/>
        </p:nvGrpSpPr>
        <p:grpSpPr bwMode="auto">
          <a:xfrm>
            <a:off x="3021435" y="1598085"/>
            <a:ext cx="5980043" cy="3481916"/>
            <a:chOff x="336" y="576"/>
            <a:chExt cx="4848" cy="2784"/>
          </a:xfrm>
        </p:grpSpPr>
        <p:sp>
          <p:nvSpPr>
            <p:cNvPr id="12" name="AutoShape 5">
              <a:extLst>
                <a:ext uri="{FF2B5EF4-FFF2-40B4-BE49-F238E27FC236}">
                  <a16:creationId xmlns:a16="http://schemas.microsoft.com/office/drawing/2014/main" id="{D80E3B32-8758-4EEB-E70E-A65E48C8B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208"/>
              <a:ext cx="480" cy="480"/>
            </a:xfrm>
            <a:prstGeom prst="flowChartConnector">
              <a:avLst/>
            </a:prstGeom>
            <a:solidFill>
              <a:srgbClr val="A365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b="1" dirty="0"/>
            </a:p>
          </p:txBody>
        </p:sp>
        <p:sp>
          <p:nvSpPr>
            <p:cNvPr id="13" name="AutoShape 6">
              <a:extLst>
                <a:ext uri="{FF2B5EF4-FFF2-40B4-BE49-F238E27FC236}">
                  <a16:creationId xmlns:a16="http://schemas.microsoft.com/office/drawing/2014/main" id="{0229EF2E-F9F2-8BCE-40E9-9E25084AA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576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 dirty="0"/>
            </a:p>
          </p:txBody>
        </p:sp>
        <p:sp>
          <p:nvSpPr>
            <p:cNvPr id="14" name="AutoShape 7">
              <a:extLst>
                <a:ext uri="{FF2B5EF4-FFF2-40B4-BE49-F238E27FC236}">
                  <a16:creationId xmlns:a16="http://schemas.microsoft.com/office/drawing/2014/main" id="{502DBB7B-F4C2-AC4B-08E4-E5D850A8B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776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5" name="AutoShape 8">
              <a:extLst>
                <a:ext uri="{FF2B5EF4-FFF2-40B4-BE49-F238E27FC236}">
                  <a16:creationId xmlns:a16="http://schemas.microsoft.com/office/drawing/2014/main" id="{FE6E7D49-0C06-1F11-4E86-B54FC46E9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056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6" name="AutoShape 9">
              <a:extLst>
                <a:ext uri="{FF2B5EF4-FFF2-40B4-BE49-F238E27FC236}">
                  <a16:creationId xmlns:a16="http://schemas.microsoft.com/office/drawing/2014/main" id="{4FAD2A6A-CAF8-CE32-B272-7B9CBCC18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736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7" name="AutoShape 10">
              <a:extLst>
                <a:ext uri="{FF2B5EF4-FFF2-40B4-BE49-F238E27FC236}">
                  <a16:creationId xmlns:a16="http://schemas.microsoft.com/office/drawing/2014/main" id="{E3AC28CB-ECC6-9279-72FA-0170C2BA5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880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858E2A5C-22E5-5310-41FC-FB9CE763D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008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9" name="AutoShape 12">
              <a:extLst>
                <a:ext uri="{FF2B5EF4-FFF2-40B4-BE49-F238E27FC236}">
                  <a16:creationId xmlns:a16="http://schemas.microsoft.com/office/drawing/2014/main" id="{89A1947B-9C04-B8E0-894E-A0C86714A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0" name="AutoShape 13">
              <a:extLst>
                <a:ext uri="{FF2B5EF4-FFF2-40B4-BE49-F238E27FC236}">
                  <a16:creationId xmlns:a16="http://schemas.microsoft.com/office/drawing/2014/main" id="{148A4A2A-1CDE-D211-6ED7-822BB4328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256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1" name="AutoShape 14">
              <a:extLst>
                <a:ext uri="{FF2B5EF4-FFF2-40B4-BE49-F238E27FC236}">
                  <a16:creationId xmlns:a16="http://schemas.microsoft.com/office/drawing/2014/main" id="{97689AA3-25C5-E8FF-6B65-7E4510C38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624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2" name="AutoShape 15">
              <a:extLst>
                <a:ext uri="{FF2B5EF4-FFF2-40B4-BE49-F238E27FC236}">
                  <a16:creationId xmlns:a16="http://schemas.microsoft.com/office/drawing/2014/main" id="{334826DF-C861-AA5D-77C1-AD84BFCAC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872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3" name="AutoShape 16">
              <a:extLst>
                <a:ext uri="{FF2B5EF4-FFF2-40B4-BE49-F238E27FC236}">
                  <a16:creationId xmlns:a16="http://schemas.microsoft.com/office/drawing/2014/main" id="{8805AB46-8201-F77D-63F8-B6B539BFF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736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cxnSp>
          <p:nvCxnSpPr>
            <p:cNvPr id="24" name="AutoShape 17">
              <a:extLst>
                <a:ext uri="{FF2B5EF4-FFF2-40B4-BE49-F238E27FC236}">
                  <a16:creationId xmlns:a16="http://schemas.microsoft.com/office/drawing/2014/main" id="{95559621-4687-7B00-0CA3-03D103826EC5}"/>
                </a:ext>
              </a:extLst>
            </p:cNvPr>
            <p:cNvCxnSpPr>
              <a:cxnSpLocks noChangeShapeType="1"/>
              <a:stCxn id="12" idx="5"/>
              <a:endCxn id="16" idx="2"/>
            </p:cNvCxnSpPr>
            <p:nvPr/>
          </p:nvCxnSpPr>
          <p:spPr bwMode="auto">
            <a:xfrm>
              <a:off x="746" y="2618"/>
              <a:ext cx="454" cy="3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5" name="AutoShape 18">
              <a:extLst>
                <a:ext uri="{FF2B5EF4-FFF2-40B4-BE49-F238E27FC236}">
                  <a16:creationId xmlns:a16="http://schemas.microsoft.com/office/drawing/2014/main" id="{69D2CFBE-A2F9-2778-7BF5-E90F332E7E15}"/>
                </a:ext>
              </a:extLst>
            </p:cNvPr>
            <p:cNvCxnSpPr>
              <a:cxnSpLocks noChangeShapeType="1"/>
              <a:stCxn id="16" idx="5"/>
              <a:endCxn id="17" idx="2"/>
            </p:cNvCxnSpPr>
            <p:nvPr/>
          </p:nvCxnSpPr>
          <p:spPr bwMode="auto">
            <a:xfrm flipV="1">
              <a:off x="1610" y="3120"/>
              <a:ext cx="742" cy="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6" name="AutoShape 19">
              <a:extLst>
                <a:ext uri="{FF2B5EF4-FFF2-40B4-BE49-F238E27FC236}">
                  <a16:creationId xmlns:a16="http://schemas.microsoft.com/office/drawing/2014/main" id="{7AA0AE16-09A0-2241-09A3-1B1456D4BE57}"/>
                </a:ext>
              </a:extLst>
            </p:cNvPr>
            <p:cNvCxnSpPr>
              <a:cxnSpLocks noChangeShapeType="1"/>
              <a:stCxn id="20" idx="3"/>
              <a:endCxn id="17" idx="7"/>
            </p:cNvCxnSpPr>
            <p:nvPr/>
          </p:nvCxnSpPr>
          <p:spPr bwMode="auto">
            <a:xfrm flipH="1">
              <a:off x="2762" y="2666"/>
              <a:ext cx="476" cy="2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7" name="AutoShape 20">
              <a:extLst>
                <a:ext uri="{FF2B5EF4-FFF2-40B4-BE49-F238E27FC236}">
                  <a16:creationId xmlns:a16="http://schemas.microsoft.com/office/drawing/2014/main" id="{8797037B-7911-5D9A-2364-5577BA3987D3}"/>
                </a:ext>
              </a:extLst>
            </p:cNvPr>
            <p:cNvCxnSpPr>
              <a:cxnSpLocks noChangeShapeType="1"/>
              <a:stCxn id="20" idx="2"/>
              <a:endCxn id="16" idx="6"/>
            </p:cNvCxnSpPr>
            <p:nvPr/>
          </p:nvCxnSpPr>
          <p:spPr bwMode="auto">
            <a:xfrm flipH="1">
              <a:off x="1680" y="2496"/>
              <a:ext cx="1488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8" name="AutoShape 21">
              <a:extLst>
                <a:ext uri="{FF2B5EF4-FFF2-40B4-BE49-F238E27FC236}">
                  <a16:creationId xmlns:a16="http://schemas.microsoft.com/office/drawing/2014/main" id="{5DE2D608-6F7A-BE47-176B-5E1BE6922BB7}"/>
                </a:ext>
              </a:extLst>
            </p:cNvPr>
            <p:cNvCxnSpPr>
              <a:cxnSpLocks noChangeShapeType="1"/>
              <a:stCxn id="19" idx="4"/>
              <a:endCxn id="20" idx="7"/>
            </p:cNvCxnSpPr>
            <p:nvPr/>
          </p:nvCxnSpPr>
          <p:spPr bwMode="auto">
            <a:xfrm flipH="1">
              <a:off x="3578" y="2064"/>
              <a:ext cx="214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9" name="AutoShape 22">
              <a:extLst>
                <a:ext uri="{FF2B5EF4-FFF2-40B4-BE49-F238E27FC236}">
                  <a16:creationId xmlns:a16="http://schemas.microsoft.com/office/drawing/2014/main" id="{EB26021F-C08C-08E2-ABDA-043D04453560}"/>
                </a:ext>
              </a:extLst>
            </p:cNvPr>
            <p:cNvCxnSpPr>
              <a:cxnSpLocks noChangeShapeType="1"/>
              <a:stCxn id="19" idx="5"/>
              <a:endCxn id="23" idx="1"/>
            </p:cNvCxnSpPr>
            <p:nvPr/>
          </p:nvCxnSpPr>
          <p:spPr bwMode="auto">
            <a:xfrm>
              <a:off x="3962" y="1994"/>
              <a:ext cx="476" cy="8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0" name="AutoShape 23">
              <a:extLst>
                <a:ext uri="{FF2B5EF4-FFF2-40B4-BE49-F238E27FC236}">
                  <a16:creationId xmlns:a16="http://schemas.microsoft.com/office/drawing/2014/main" id="{BCA0F07B-B232-56C6-5E80-92A476CE9152}"/>
                </a:ext>
              </a:extLst>
            </p:cNvPr>
            <p:cNvCxnSpPr>
              <a:cxnSpLocks noChangeShapeType="1"/>
              <a:stCxn id="23" idx="0"/>
              <a:endCxn id="22" idx="4"/>
            </p:cNvCxnSpPr>
            <p:nvPr/>
          </p:nvCxnSpPr>
          <p:spPr bwMode="auto">
            <a:xfrm flipV="1">
              <a:off x="4608" y="2352"/>
              <a:ext cx="192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1" name="AutoShape 24">
              <a:extLst>
                <a:ext uri="{FF2B5EF4-FFF2-40B4-BE49-F238E27FC236}">
                  <a16:creationId xmlns:a16="http://schemas.microsoft.com/office/drawing/2014/main" id="{E3F67D64-B9A0-6E86-4FD5-F253453C1859}"/>
                </a:ext>
              </a:extLst>
            </p:cNvPr>
            <p:cNvCxnSpPr>
              <a:cxnSpLocks noChangeShapeType="1"/>
              <a:stCxn id="22" idx="0"/>
              <a:endCxn id="13" idx="4"/>
            </p:cNvCxnSpPr>
            <p:nvPr/>
          </p:nvCxnSpPr>
          <p:spPr bwMode="auto">
            <a:xfrm flipV="1">
              <a:off x="4800" y="1056"/>
              <a:ext cx="144" cy="8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2" name="AutoShape 25">
              <a:extLst>
                <a:ext uri="{FF2B5EF4-FFF2-40B4-BE49-F238E27FC236}">
                  <a16:creationId xmlns:a16="http://schemas.microsoft.com/office/drawing/2014/main" id="{3161AB7E-3C2A-A377-2A25-5CA5DCD1B42A}"/>
                </a:ext>
              </a:extLst>
            </p:cNvPr>
            <p:cNvCxnSpPr>
              <a:cxnSpLocks noChangeShapeType="1"/>
              <a:stCxn id="12" idx="7"/>
            </p:cNvCxnSpPr>
            <p:nvPr/>
          </p:nvCxnSpPr>
          <p:spPr bwMode="auto">
            <a:xfrm flipV="1">
              <a:off x="746" y="2016"/>
              <a:ext cx="98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3" name="AutoShape 26">
              <a:extLst>
                <a:ext uri="{FF2B5EF4-FFF2-40B4-BE49-F238E27FC236}">
                  <a16:creationId xmlns:a16="http://schemas.microsoft.com/office/drawing/2014/main" id="{1B407470-7FCA-3FEE-C48E-2878B90BB338}"/>
                </a:ext>
              </a:extLst>
            </p:cNvPr>
            <p:cNvCxnSpPr>
              <a:cxnSpLocks noChangeShapeType="1"/>
              <a:stCxn id="14" idx="1"/>
              <a:endCxn id="15" idx="5"/>
            </p:cNvCxnSpPr>
            <p:nvPr/>
          </p:nvCxnSpPr>
          <p:spPr bwMode="auto">
            <a:xfrm flipH="1" flipV="1">
              <a:off x="1130" y="1466"/>
              <a:ext cx="668" cy="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4" name="AutoShape 27">
              <a:extLst>
                <a:ext uri="{FF2B5EF4-FFF2-40B4-BE49-F238E27FC236}">
                  <a16:creationId xmlns:a16="http://schemas.microsoft.com/office/drawing/2014/main" id="{BF978672-A9C6-52D6-44ED-FEB0B80C2B1C}"/>
                </a:ext>
              </a:extLst>
            </p:cNvPr>
            <p:cNvCxnSpPr>
              <a:cxnSpLocks noChangeShapeType="1"/>
              <a:endCxn id="21" idx="2"/>
            </p:cNvCxnSpPr>
            <p:nvPr/>
          </p:nvCxnSpPr>
          <p:spPr bwMode="auto">
            <a:xfrm flipV="1">
              <a:off x="1152" y="864"/>
              <a:ext cx="43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5" name="AutoShape 28">
              <a:extLst>
                <a:ext uri="{FF2B5EF4-FFF2-40B4-BE49-F238E27FC236}">
                  <a16:creationId xmlns:a16="http://schemas.microsoft.com/office/drawing/2014/main" id="{583F55A6-5F97-6200-ED92-13E17E29A1B9}"/>
                </a:ext>
              </a:extLst>
            </p:cNvPr>
            <p:cNvCxnSpPr>
              <a:cxnSpLocks noChangeShapeType="1"/>
              <a:stCxn id="18" idx="2"/>
              <a:endCxn id="21" idx="6"/>
            </p:cNvCxnSpPr>
            <p:nvPr/>
          </p:nvCxnSpPr>
          <p:spPr bwMode="auto">
            <a:xfrm flipH="1" flipV="1">
              <a:off x="2064" y="864"/>
              <a:ext cx="816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6" name="AutoShape 29">
              <a:extLst>
                <a:ext uri="{FF2B5EF4-FFF2-40B4-BE49-F238E27FC236}">
                  <a16:creationId xmlns:a16="http://schemas.microsoft.com/office/drawing/2014/main" id="{BB8414E6-6776-1BBE-B3F2-DFD9A296A9B0}"/>
                </a:ext>
              </a:extLst>
            </p:cNvPr>
            <p:cNvCxnSpPr>
              <a:cxnSpLocks noChangeShapeType="1"/>
              <a:stCxn id="14" idx="7"/>
              <a:endCxn id="18" idx="3"/>
            </p:cNvCxnSpPr>
            <p:nvPr/>
          </p:nvCxnSpPr>
          <p:spPr bwMode="auto">
            <a:xfrm flipV="1">
              <a:off x="2138" y="1418"/>
              <a:ext cx="812" cy="4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7" name="AutoShape 30">
              <a:extLst>
                <a:ext uri="{FF2B5EF4-FFF2-40B4-BE49-F238E27FC236}">
                  <a16:creationId xmlns:a16="http://schemas.microsoft.com/office/drawing/2014/main" id="{70854CE4-2918-2704-095A-1BA8294E03FA}"/>
                </a:ext>
              </a:extLst>
            </p:cNvPr>
            <p:cNvCxnSpPr>
              <a:cxnSpLocks noChangeShapeType="1"/>
              <a:stCxn id="14" idx="6"/>
              <a:endCxn id="19" idx="2"/>
            </p:cNvCxnSpPr>
            <p:nvPr/>
          </p:nvCxnSpPr>
          <p:spPr bwMode="auto">
            <a:xfrm flipV="1">
              <a:off x="2208" y="1824"/>
              <a:ext cx="1344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8" name="AutoShape 31">
              <a:extLst>
                <a:ext uri="{FF2B5EF4-FFF2-40B4-BE49-F238E27FC236}">
                  <a16:creationId xmlns:a16="http://schemas.microsoft.com/office/drawing/2014/main" id="{D78CA247-3E61-C621-7B35-14C595B91EBF}"/>
                </a:ext>
              </a:extLst>
            </p:cNvPr>
            <p:cNvCxnSpPr>
              <a:cxnSpLocks noChangeShapeType="1"/>
              <a:stCxn id="22" idx="1"/>
              <a:endCxn id="18" idx="6"/>
            </p:cNvCxnSpPr>
            <p:nvPr/>
          </p:nvCxnSpPr>
          <p:spPr bwMode="auto">
            <a:xfrm rot="5400000" flipH="1">
              <a:off x="3648" y="960"/>
              <a:ext cx="694" cy="127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9" name="AutoShape 32">
              <a:extLst>
                <a:ext uri="{FF2B5EF4-FFF2-40B4-BE49-F238E27FC236}">
                  <a16:creationId xmlns:a16="http://schemas.microsoft.com/office/drawing/2014/main" id="{B18945EB-399B-3F8B-D134-B5AAC68AD0D8}"/>
                </a:ext>
              </a:extLst>
            </p:cNvPr>
            <p:cNvCxnSpPr>
              <a:cxnSpLocks noChangeShapeType="1"/>
              <a:stCxn id="12" idx="6"/>
              <a:endCxn id="19" idx="3"/>
            </p:cNvCxnSpPr>
            <p:nvPr/>
          </p:nvCxnSpPr>
          <p:spPr bwMode="auto">
            <a:xfrm flipV="1">
              <a:off x="816" y="1994"/>
              <a:ext cx="2806" cy="45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37B097B-4C74-033E-304E-C6EB6D87FEAB}"/>
              </a:ext>
            </a:extLst>
          </p:cNvPr>
          <p:cNvSpPr/>
          <p:nvPr/>
        </p:nvSpPr>
        <p:spPr>
          <a:xfrm>
            <a:off x="4581769" y="2936387"/>
            <a:ext cx="905498" cy="9054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668336-225D-33BB-DAA2-8CB6D412E318}"/>
                  </a:ext>
                </a:extLst>
              </p:cNvPr>
              <p:cNvSpPr txBox="1"/>
              <p:nvPr/>
            </p:nvSpPr>
            <p:spPr>
              <a:xfrm>
                <a:off x="564444" y="372533"/>
                <a:ext cx="5023556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① 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Choose a node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</a:t>
                </a:r>
                <a:r>
                  <a:rPr lang="en-US" sz="23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Frontier</a:t>
                </a:r>
                <a:endParaRPr lang="en-US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668336-225D-33BB-DAA2-8CB6D412E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44" y="372533"/>
                <a:ext cx="5023556" cy="446276"/>
              </a:xfrm>
              <a:prstGeom prst="rect">
                <a:avLst/>
              </a:prstGeom>
              <a:blipFill>
                <a:blip r:embed="rId2"/>
                <a:stretch>
                  <a:fillRect l="-1820" t="-12329" b="-30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720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">
            <a:extLst>
              <a:ext uri="{FF2B5EF4-FFF2-40B4-BE49-F238E27FC236}">
                <a16:creationId xmlns:a16="http://schemas.microsoft.com/office/drawing/2014/main" id="{8B366719-FC94-25E0-D254-3FBF544767AE}"/>
              </a:ext>
            </a:extLst>
          </p:cNvPr>
          <p:cNvGrpSpPr>
            <a:grpSpLocks/>
          </p:cNvGrpSpPr>
          <p:nvPr/>
        </p:nvGrpSpPr>
        <p:grpSpPr bwMode="auto">
          <a:xfrm>
            <a:off x="3021435" y="1598085"/>
            <a:ext cx="5980043" cy="3481916"/>
            <a:chOff x="336" y="576"/>
            <a:chExt cx="4848" cy="2784"/>
          </a:xfrm>
        </p:grpSpPr>
        <p:sp>
          <p:nvSpPr>
            <p:cNvPr id="12" name="AutoShape 5">
              <a:extLst>
                <a:ext uri="{FF2B5EF4-FFF2-40B4-BE49-F238E27FC236}">
                  <a16:creationId xmlns:a16="http://schemas.microsoft.com/office/drawing/2014/main" id="{D80E3B32-8758-4EEB-E70E-A65E48C8B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208"/>
              <a:ext cx="480" cy="480"/>
            </a:xfrm>
            <a:prstGeom prst="flowChartConnector">
              <a:avLst/>
            </a:prstGeom>
            <a:solidFill>
              <a:srgbClr val="A365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b="1" dirty="0"/>
            </a:p>
          </p:txBody>
        </p:sp>
        <p:sp>
          <p:nvSpPr>
            <p:cNvPr id="13" name="AutoShape 6">
              <a:extLst>
                <a:ext uri="{FF2B5EF4-FFF2-40B4-BE49-F238E27FC236}">
                  <a16:creationId xmlns:a16="http://schemas.microsoft.com/office/drawing/2014/main" id="{0229EF2E-F9F2-8BCE-40E9-9E25084AA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576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 dirty="0"/>
            </a:p>
          </p:txBody>
        </p:sp>
        <p:sp>
          <p:nvSpPr>
            <p:cNvPr id="14" name="AutoShape 7">
              <a:extLst>
                <a:ext uri="{FF2B5EF4-FFF2-40B4-BE49-F238E27FC236}">
                  <a16:creationId xmlns:a16="http://schemas.microsoft.com/office/drawing/2014/main" id="{502DBB7B-F4C2-AC4B-08E4-E5D850A8B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776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5" name="AutoShape 8">
              <a:extLst>
                <a:ext uri="{FF2B5EF4-FFF2-40B4-BE49-F238E27FC236}">
                  <a16:creationId xmlns:a16="http://schemas.microsoft.com/office/drawing/2014/main" id="{FE6E7D49-0C06-1F11-4E86-B54FC46E9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056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6" name="AutoShape 9">
              <a:extLst>
                <a:ext uri="{FF2B5EF4-FFF2-40B4-BE49-F238E27FC236}">
                  <a16:creationId xmlns:a16="http://schemas.microsoft.com/office/drawing/2014/main" id="{4FAD2A6A-CAF8-CE32-B272-7B9CBCC18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736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7" name="AutoShape 10">
              <a:extLst>
                <a:ext uri="{FF2B5EF4-FFF2-40B4-BE49-F238E27FC236}">
                  <a16:creationId xmlns:a16="http://schemas.microsoft.com/office/drawing/2014/main" id="{E3AC28CB-ECC6-9279-72FA-0170C2BA5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880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858E2A5C-22E5-5310-41FC-FB9CE763D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008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9" name="AutoShape 12">
              <a:extLst>
                <a:ext uri="{FF2B5EF4-FFF2-40B4-BE49-F238E27FC236}">
                  <a16:creationId xmlns:a16="http://schemas.microsoft.com/office/drawing/2014/main" id="{89A1947B-9C04-B8E0-894E-A0C86714A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0" name="AutoShape 13">
              <a:extLst>
                <a:ext uri="{FF2B5EF4-FFF2-40B4-BE49-F238E27FC236}">
                  <a16:creationId xmlns:a16="http://schemas.microsoft.com/office/drawing/2014/main" id="{148A4A2A-1CDE-D211-6ED7-822BB4328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256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1" name="AutoShape 14">
              <a:extLst>
                <a:ext uri="{FF2B5EF4-FFF2-40B4-BE49-F238E27FC236}">
                  <a16:creationId xmlns:a16="http://schemas.microsoft.com/office/drawing/2014/main" id="{97689AA3-25C5-E8FF-6B65-7E4510C38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624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2" name="AutoShape 15">
              <a:extLst>
                <a:ext uri="{FF2B5EF4-FFF2-40B4-BE49-F238E27FC236}">
                  <a16:creationId xmlns:a16="http://schemas.microsoft.com/office/drawing/2014/main" id="{334826DF-C861-AA5D-77C1-AD84BFCAC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872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3" name="AutoShape 16">
              <a:extLst>
                <a:ext uri="{FF2B5EF4-FFF2-40B4-BE49-F238E27FC236}">
                  <a16:creationId xmlns:a16="http://schemas.microsoft.com/office/drawing/2014/main" id="{8805AB46-8201-F77D-63F8-B6B539BFF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736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cxnSp>
          <p:nvCxnSpPr>
            <p:cNvPr id="24" name="AutoShape 17">
              <a:extLst>
                <a:ext uri="{FF2B5EF4-FFF2-40B4-BE49-F238E27FC236}">
                  <a16:creationId xmlns:a16="http://schemas.microsoft.com/office/drawing/2014/main" id="{95559621-4687-7B00-0CA3-03D103826EC5}"/>
                </a:ext>
              </a:extLst>
            </p:cNvPr>
            <p:cNvCxnSpPr>
              <a:cxnSpLocks noChangeShapeType="1"/>
              <a:stCxn id="12" idx="5"/>
              <a:endCxn id="16" idx="2"/>
            </p:cNvCxnSpPr>
            <p:nvPr/>
          </p:nvCxnSpPr>
          <p:spPr bwMode="auto">
            <a:xfrm>
              <a:off x="746" y="2618"/>
              <a:ext cx="454" cy="3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5" name="AutoShape 18">
              <a:extLst>
                <a:ext uri="{FF2B5EF4-FFF2-40B4-BE49-F238E27FC236}">
                  <a16:creationId xmlns:a16="http://schemas.microsoft.com/office/drawing/2014/main" id="{69D2CFBE-A2F9-2778-7BF5-E90F332E7E15}"/>
                </a:ext>
              </a:extLst>
            </p:cNvPr>
            <p:cNvCxnSpPr>
              <a:cxnSpLocks noChangeShapeType="1"/>
              <a:stCxn id="16" idx="5"/>
              <a:endCxn id="17" idx="2"/>
            </p:cNvCxnSpPr>
            <p:nvPr/>
          </p:nvCxnSpPr>
          <p:spPr bwMode="auto">
            <a:xfrm flipV="1">
              <a:off x="1610" y="3120"/>
              <a:ext cx="742" cy="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6" name="AutoShape 19">
              <a:extLst>
                <a:ext uri="{FF2B5EF4-FFF2-40B4-BE49-F238E27FC236}">
                  <a16:creationId xmlns:a16="http://schemas.microsoft.com/office/drawing/2014/main" id="{7AA0AE16-09A0-2241-09A3-1B1456D4BE57}"/>
                </a:ext>
              </a:extLst>
            </p:cNvPr>
            <p:cNvCxnSpPr>
              <a:cxnSpLocks noChangeShapeType="1"/>
              <a:stCxn id="20" idx="3"/>
              <a:endCxn id="17" idx="7"/>
            </p:cNvCxnSpPr>
            <p:nvPr/>
          </p:nvCxnSpPr>
          <p:spPr bwMode="auto">
            <a:xfrm flipH="1">
              <a:off x="2762" y="2666"/>
              <a:ext cx="476" cy="2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7" name="AutoShape 20">
              <a:extLst>
                <a:ext uri="{FF2B5EF4-FFF2-40B4-BE49-F238E27FC236}">
                  <a16:creationId xmlns:a16="http://schemas.microsoft.com/office/drawing/2014/main" id="{8797037B-7911-5D9A-2364-5577BA3987D3}"/>
                </a:ext>
              </a:extLst>
            </p:cNvPr>
            <p:cNvCxnSpPr>
              <a:cxnSpLocks noChangeShapeType="1"/>
              <a:stCxn id="20" idx="2"/>
              <a:endCxn id="16" idx="6"/>
            </p:cNvCxnSpPr>
            <p:nvPr/>
          </p:nvCxnSpPr>
          <p:spPr bwMode="auto">
            <a:xfrm flipH="1">
              <a:off x="1680" y="2496"/>
              <a:ext cx="1488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8" name="AutoShape 21">
              <a:extLst>
                <a:ext uri="{FF2B5EF4-FFF2-40B4-BE49-F238E27FC236}">
                  <a16:creationId xmlns:a16="http://schemas.microsoft.com/office/drawing/2014/main" id="{5DE2D608-6F7A-BE47-176B-5E1BE6922BB7}"/>
                </a:ext>
              </a:extLst>
            </p:cNvPr>
            <p:cNvCxnSpPr>
              <a:cxnSpLocks noChangeShapeType="1"/>
              <a:stCxn id="19" idx="4"/>
              <a:endCxn id="20" idx="7"/>
            </p:cNvCxnSpPr>
            <p:nvPr/>
          </p:nvCxnSpPr>
          <p:spPr bwMode="auto">
            <a:xfrm flipH="1">
              <a:off x="3578" y="2064"/>
              <a:ext cx="214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9" name="AutoShape 22">
              <a:extLst>
                <a:ext uri="{FF2B5EF4-FFF2-40B4-BE49-F238E27FC236}">
                  <a16:creationId xmlns:a16="http://schemas.microsoft.com/office/drawing/2014/main" id="{EB26021F-C08C-08E2-ABDA-043D04453560}"/>
                </a:ext>
              </a:extLst>
            </p:cNvPr>
            <p:cNvCxnSpPr>
              <a:cxnSpLocks noChangeShapeType="1"/>
              <a:stCxn id="19" idx="5"/>
              <a:endCxn id="23" idx="1"/>
            </p:cNvCxnSpPr>
            <p:nvPr/>
          </p:nvCxnSpPr>
          <p:spPr bwMode="auto">
            <a:xfrm>
              <a:off x="3962" y="1994"/>
              <a:ext cx="476" cy="8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0" name="AutoShape 23">
              <a:extLst>
                <a:ext uri="{FF2B5EF4-FFF2-40B4-BE49-F238E27FC236}">
                  <a16:creationId xmlns:a16="http://schemas.microsoft.com/office/drawing/2014/main" id="{BCA0F07B-B232-56C6-5E80-92A476CE9152}"/>
                </a:ext>
              </a:extLst>
            </p:cNvPr>
            <p:cNvCxnSpPr>
              <a:cxnSpLocks noChangeShapeType="1"/>
              <a:stCxn id="23" idx="0"/>
              <a:endCxn id="22" idx="4"/>
            </p:cNvCxnSpPr>
            <p:nvPr/>
          </p:nvCxnSpPr>
          <p:spPr bwMode="auto">
            <a:xfrm flipV="1">
              <a:off x="4608" y="2352"/>
              <a:ext cx="192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1" name="AutoShape 24">
              <a:extLst>
                <a:ext uri="{FF2B5EF4-FFF2-40B4-BE49-F238E27FC236}">
                  <a16:creationId xmlns:a16="http://schemas.microsoft.com/office/drawing/2014/main" id="{E3F67D64-B9A0-6E86-4FD5-F253453C1859}"/>
                </a:ext>
              </a:extLst>
            </p:cNvPr>
            <p:cNvCxnSpPr>
              <a:cxnSpLocks noChangeShapeType="1"/>
              <a:stCxn id="22" idx="0"/>
              <a:endCxn id="13" idx="4"/>
            </p:cNvCxnSpPr>
            <p:nvPr/>
          </p:nvCxnSpPr>
          <p:spPr bwMode="auto">
            <a:xfrm flipV="1">
              <a:off x="4800" y="1056"/>
              <a:ext cx="144" cy="8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2" name="AutoShape 25">
              <a:extLst>
                <a:ext uri="{FF2B5EF4-FFF2-40B4-BE49-F238E27FC236}">
                  <a16:creationId xmlns:a16="http://schemas.microsoft.com/office/drawing/2014/main" id="{3161AB7E-3C2A-A377-2A25-5CA5DCD1B42A}"/>
                </a:ext>
              </a:extLst>
            </p:cNvPr>
            <p:cNvCxnSpPr>
              <a:cxnSpLocks noChangeShapeType="1"/>
              <a:stCxn id="12" idx="7"/>
            </p:cNvCxnSpPr>
            <p:nvPr/>
          </p:nvCxnSpPr>
          <p:spPr bwMode="auto">
            <a:xfrm flipV="1">
              <a:off x="746" y="2016"/>
              <a:ext cx="98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3" name="AutoShape 26">
              <a:extLst>
                <a:ext uri="{FF2B5EF4-FFF2-40B4-BE49-F238E27FC236}">
                  <a16:creationId xmlns:a16="http://schemas.microsoft.com/office/drawing/2014/main" id="{1B407470-7FCA-3FEE-C48E-2878B90BB338}"/>
                </a:ext>
              </a:extLst>
            </p:cNvPr>
            <p:cNvCxnSpPr>
              <a:cxnSpLocks noChangeShapeType="1"/>
              <a:stCxn id="14" idx="1"/>
              <a:endCxn id="15" idx="5"/>
            </p:cNvCxnSpPr>
            <p:nvPr/>
          </p:nvCxnSpPr>
          <p:spPr bwMode="auto">
            <a:xfrm flipH="1" flipV="1">
              <a:off x="1130" y="1466"/>
              <a:ext cx="668" cy="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4" name="AutoShape 27">
              <a:extLst>
                <a:ext uri="{FF2B5EF4-FFF2-40B4-BE49-F238E27FC236}">
                  <a16:creationId xmlns:a16="http://schemas.microsoft.com/office/drawing/2014/main" id="{BF978672-A9C6-52D6-44ED-FEB0B80C2B1C}"/>
                </a:ext>
              </a:extLst>
            </p:cNvPr>
            <p:cNvCxnSpPr>
              <a:cxnSpLocks noChangeShapeType="1"/>
              <a:endCxn id="21" idx="2"/>
            </p:cNvCxnSpPr>
            <p:nvPr/>
          </p:nvCxnSpPr>
          <p:spPr bwMode="auto">
            <a:xfrm flipV="1">
              <a:off x="1152" y="864"/>
              <a:ext cx="43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5" name="AutoShape 28">
              <a:extLst>
                <a:ext uri="{FF2B5EF4-FFF2-40B4-BE49-F238E27FC236}">
                  <a16:creationId xmlns:a16="http://schemas.microsoft.com/office/drawing/2014/main" id="{583F55A6-5F97-6200-ED92-13E17E29A1B9}"/>
                </a:ext>
              </a:extLst>
            </p:cNvPr>
            <p:cNvCxnSpPr>
              <a:cxnSpLocks noChangeShapeType="1"/>
              <a:stCxn id="18" idx="2"/>
              <a:endCxn id="21" idx="6"/>
            </p:cNvCxnSpPr>
            <p:nvPr/>
          </p:nvCxnSpPr>
          <p:spPr bwMode="auto">
            <a:xfrm flipH="1" flipV="1">
              <a:off x="2064" y="864"/>
              <a:ext cx="816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6" name="AutoShape 29">
              <a:extLst>
                <a:ext uri="{FF2B5EF4-FFF2-40B4-BE49-F238E27FC236}">
                  <a16:creationId xmlns:a16="http://schemas.microsoft.com/office/drawing/2014/main" id="{BB8414E6-6776-1BBE-B3F2-DFD9A296A9B0}"/>
                </a:ext>
              </a:extLst>
            </p:cNvPr>
            <p:cNvCxnSpPr>
              <a:cxnSpLocks noChangeShapeType="1"/>
              <a:stCxn id="14" idx="7"/>
              <a:endCxn id="18" idx="3"/>
            </p:cNvCxnSpPr>
            <p:nvPr/>
          </p:nvCxnSpPr>
          <p:spPr bwMode="auto">
            <a:xfrm flipV="1">
              <a:off x="2138" y="1418"/>
              <a:ext cx="812" cy="4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7" name="AutoShape 30">
              <a:extLst>
                <a:ext uri="{FF2B5EF4-FFF2-40B4-BE49-F238E27FC236}">
                  <a16:creationId xmlns:a16="http://schemas.microsoft.com/office/drawing/2014/main" id="{70854CE4-2918-2704-095A-1BA8294E03FA}"/>
                </a:ext>
              </a:extLst>
            </p:cNvPr>
            <p:cNvCxnSpPr>
              <a:cxnSpLocks noChangeShapeType="1"/>
              <a:stCxn id="14" idx="6"/>
              <a:endCxn id="19" idx="2"/>
            </p:cNvCxnSpPr>
            <p:nvPr/>
          </p:nvCxnSpPr>
          <p:spPr bwMode="auto">
            <a:xfrm flipV="1">
              <a:off x="2208" y="1824"/>
              <a:ext cx="1344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8" name="AutoShape 31">
              <a:extLst>
                <a:ext uri="{FF2B5EF4-FFF2-40B4-BE49-F238E27FC236}">
                  <a16:creationId xmlns:a16="http://schemas.microsoft.com/office/drawing/2014/main" id="{D78CA247-3E61-C621-7B35-14C595B91EBF}"/>
                </a:ext>
              </a:extLst>
            </p:cNvPr>
            <p:cNvCxnSpPr>
              <a:cxnSpLocks noChangeShapeType="1"/>
              <a:stCxn id="22" idx="1"/>
              <a:endCxn id="18" idx="6"/>
            </p:cNvCxnSpPr>
            <p:nvPr/>
          </p:nvCxnSpPr>
          <p:spPr bwMode="auto">
            <a:xfrm rot="5400000" flipH="1">
              <a:off x="3648" y="960"/>
              <a:ext cx="694" cy="127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9" name="AutoShape 32">
              <a:extLst>
                <a:ext uri="{FF2B5EF4-FFF2-40B4-BE49-F238E27FC236}">
                  <a16:creationId xmlns:a16="http://schemas.microsoft.com/office/drawing/2014/main" id="{B18945EB-399B-3F8B-D134-B5AAC68AD0D8}"/>
                </a:ext>
              </a:extLst>
            </p:cNvPr>
            <p:cNvCxnSpPr>
              <a:cxnSpLocks noChangeShapeType="1"/>
              <a:stCxn id="12" idx="6"/>
              <a:endCxn id="19" idx="3"/>
            </p:cNvCxnSpPr>
            <p:nvPr/>
          </p:nvCxnSpPr>
          <p:spPr bwMode="auto">
            <a:xfrm flipV="1">
              <a:off x="816" y="1994"/>
              <a:ext cx="2806" cy="45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37B097B-4C74-033E-304E-C6EB6D87FEAB}"/>
              </a:ext>
            </a:extLst>
          </p:cNvPr>
          <p:cNvSpPr/>
          <p:nvPr/>
        </p:nvSpPr>
        <p:spPr>
          <a:xfrm>
            <a:off x="4581769" y="2936387"/>
            <a:ext cx="905498" cy="9054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FFE1B9-9BCF-9BDE-7D99-D3580930CC69}"/>
                  </a:ext>
                </a:extLst>
              </p:cNvPr>
              <p:cNvSpPr txBox="1"/>
              <p:nvPr/>
            </p:nvSpPr>
            <p:spPr>
              <a:xfrm>
                <a:off x="564444" y="372533"/>
                <a:ext cx="8523112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② 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Move all unreached successors</a:t>
                </a:r>
                <a:r>
                  <a:rPr lang="zh-TW" alt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TW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TW" sz="2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altLang="zh-TW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to </a:t>
                </a:r>
                <a:r>
                  <a:rPr lang="en-US" sz="23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Frontier</a:t>
                </a:r>
                <a:endParaRPr lang="en-US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FFE1B9-9BCF-9BDE-7D99-D3580930C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44" y="372533"/>
                <a:ext cx="8523112" cy="446276"/>
              </a:xfrm>
              <a:prstGeom prst="rect">
                <a:avLst/>
              </a:prstGeom>
              <a:blipFill>
                <a:blip r:embed="rId2"/>
                <a:stretch>
                  <a:fillRect l="-1073" t="-12329" b="-30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985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">
            <a:extLst>
              <a:ext uri="{FF2B5EF4-FFF2-40B4-BE49-F238E27FC236}">
                <a16:creationId xmlns:a16="http://schemas.microsoft.com/office/drawing/2014/main" id="{8B366719-FC94-25E0-D254-3FBF544767AE}"/>
              </a:ext>
            </a:extLst>
          </p:cNvPr>
          <p:cNvGrpSpPr>
            <a:grpSpLocks/>
          </p:cNvGrpSpPr>
          <p:nvPr/>
        </p:nvGrpSpPr>
        <p:grpSpPr bwMode="auto">
          <a:xfrm>
            <a:off x="3021435" y="1598085"/>
            <a:ext cx="5980043" cy="3481916"/>
            <a:chOff x="336" y="576"/>
            <a:chExt cx="4848" cy="2784"/>
          </a:xfrm>
        </p:grpSpPr>
        <p:sp>
          <p:nvSpPr>
            <p:cNvPr id="12" name="AutoShape 5">
              <a:extLst>
                <a:ext uri="{FF2B5EF4-FFF2-40B4-BE49-F238E27FC236}">
                  <a16:creationId xmlns:a16="http://schemas.microsoft.com/office/drawing/2014/main" id="{D80E3B32-8758-4EEB-E70E-A65E48C8B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208"/>
              <a:ext cx="480" cy="480"/>
            </a:xfrm>
            <a:prstGeom prst="flowChartConnector">
              <a:avLst/>
            </a:prstGeom>
            <a:solidFill>
              <a:srgbClr val="A365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b="1" dirty="0"/>
            </a:p>
          </p:txBody>
        </p:sp>
        <p:sp>
          <p:nvSpPr>
            <p:cNvPr id="13" name="AutoShape 6">
              <a:extLst>
                <a:ext uri="{FF2B5EF4-FFF2-40B4-BE49-F238E27FC236}">
                  <a16:creationId xmlns:a16="http://schemas.microsoft.com/office/drawing/2014/main" id="{0229EF2E-F9F2-8BCE-40E9-9E25084AA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576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 dirty="0"/>
            </a:p>
          </p:txBody>
        </p:sp>
        <p:sp>
          <p:nvSpPr>
            <p:cNvPr id="14" name="AutoShape 7">
              <a:extLst>
                <a:ext uri="{FF2B5EF4-FFF2-40B4-BE49-F238E27FC236}">
                  <a16:creationId xmlns:a16="http://schemas.microsoft.com/office/drawing/2014/main" id="{502DBB7B-F4C2-AC4B-08E4-E5D850A8B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776"/>
              <a:ext cx="480" cy="480"/>
            </a:xfrm>
            <a:prstGeom prst="flowChartConnector">
              <a:avLst/>
            </a:prstGeom>
            <a:solidFill>
              <a:srgbClr val="A365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5" name="AutoShape 8">
              <a:extLst>
                <a:ext uri="{FF2B5EF4-FFF2-40B4-BE49-F238E27FC236}">
                  <a16:creationId xmlns:a16="http://schemas.microsoft.com/office/drawing/2014/main" id="{FE6E7D49-0C06-1F11-4E86-B54FC46E9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056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6" name="AutoShape 9">
              <a:extLst>
                <a:ext uri="{FF2B5EF4-FFF2-40B4-BE49-F238E27FC236}">
                  <a16:creationId xmlns:a16="http://schemas.microsoft.com/office/drawing/2014/main" id="{4FAD2A6A-CAF8-CE32-B272-7B9CBCC18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736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7" name="AutoShape 10">
              <a:extLst>
                <a:ext uri="{FF2B5EF4-FFF2-40B4-BE49-F238E27FC236}">
                  <a16:creationId xmlns:a16="http://schemas.microsoft.com/office/drawing/2014/main" id="{E3AC28CB-ECC6-9279-72FA-0170C2BA5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880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858E2A5C-22E5-5310-41FC-FB9CE763D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008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9" name="AutoShape 12">
              <a:extLst>
                <a:ext uri="{FF2B5EF4-FFF2-40B4-BE49-F238E27FC236}">
                  <a16:creationId xmlns:a16="http://schemas.microsoft.com/office/drawing/2014/main" id="{89A1947B-9C04-B8E0-894E-A0C86714A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0" name="AutoShape 13">
              <a:extLst>
                <a:ext uri="{FF2B5EF4-FFF2-40B4-BE49-F238E27FC236}">
                  <a16:creationId xmlns:a16="http://schemas.microsoft.com/office/drawing/2014/main" id="{148A4A2A-1CDE-D211-6ED7-822BB4328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256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1" name="AutoShape 14">
              <a:extLst>
                <a:ext uri="{FF2B5EF4-FFF2-40B4-BE49-F238E27FC236}">
                  <a16:creationId xmlns:a16="http://schemas.microsoft.com/office/drawing/2014/main" id="{97689AA3-25C5-E8FF-6B65-7E4510C38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624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2" name="AutoShape 15">
              <a:extLst>
                <a:ext uri="{FF2B5EF4-FFF2-40B4-BE49-F238E27FC236}">
                  <a16:creationId xmlns:a16="http://schemas.microsoft.com/office/drawing/2014/main" id="{334826DF-C861-AA5D-77C1-AD84BFCAC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872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3" name="AutoShape 16">
              <a:extLst>
                <a:ext uri="{FF2B5EF4-FFF2-40B4-BE49-F238E27FC236}">
                  <a16:creationId xmlns:a16="http://schemas.microsoft.com/office/drawing/2014/main" id="{8805AB46-8201-F77D-63F8-B6B539BFF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736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cxnSp>
          <p:nvCxnSpPr>
            <p:cNvPr id="24" name="AutoShape 17">
              <a:extLst>
                <a:ext uri="{FF2B5EF4-FFF2-40B4-BE49-F238E27FC236}">
                  <a16:creationId xmlns:a16="http://schemas.microsoft.com/office/drawing/2014/main" id="{95559621-4687-7B00-0CA3-03D103826EC5}"/>
                </a:ext>
              </a:extLst>
            </p:cNvPr>
            <p:cNvCxnSpPr>
              <a:cxnSpLocks noChangeShapeType="1"/>
              <a:stCxn id="12" idx="5"/>
              <a:endCxn id="16" idx="2"/>
            </p:cNvCxnSpPr>
            <p:nvPr/>
          </p:nvCxnSpPr>
          <p:spPr bwMode="auto">
            <a:xfrm>
              <a:off x="746" y="2618"/>
              <a:ext cx="454" cy="3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5" name="AutoShape 18">
              <a:extLst>
                <a:ext uri="{FF2B5EF4-FFF2-40B4-BE49-F238E27FC236}">
                  <a16:creationId xmlns:a16="http://schemas.microsoft.com/office/drawing/2014/main" id="{69D2CFBE-A2F9-2778-7BF5-E90F332E7E15}"/>
                </a:ext>
              </a:extLst>
            </p:cNvPr>
            <p:cNvCxnSpPr>
              <a:cxnSpLocks noChangeShapeType="1"/>
              <a:stCxn id="16" idx="5"/>
              <a:endCxn id="17" idx="2"/>
            </p:cNvCxnSpPr>
            <p:nvPr/>
          </p:nvCxnSpPr>
          <p:spPr bwMode="auto">
            <a:xfrm flipV="1">
              <a:off x="1610" y="3120"/>
              <a:ext cx="742" cy="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6" name="AutoShape 19">
              <a:extLst>
                <a:ext uri="{FF2B5EF4-FFF2-40B4-BE49-F238E27FC236}">
                  <a16:creationId xmlns:a16="http://schemas.microsoft.com/office/drawing/2014/main" id="{7AA0AE16-09A0-2241-09A3-1B1456D4BE57}"/>
                </a:ext>
              </a:extLst>
            </p:cNvPr>
            <p:cNvCxnSpPr>
              <a:cxnSpLocks noChangeShapeType="1"/>
              <a:stCxn id="20" idx="3"/>
              <a:endCxn id="17" idx="7"/>
            </p:cNvCxnSpPr>
            <p:nvPr/>
          </p:nvCxnSpPr>
          <p:spPr bwMode="auto">
            <a:xfrm flipH="1">
              <a:off x="2762" y="2666"/>
              <a:ext cx="476" cy="2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7" name="AutoShape 20">
              <a:extLst>
                <a:ext uri="{FF2B5EF4-FFF2-40B4-BE49-F238E27FC236}">
                  <a16:creationId xmlns:a16="http://schemas.microsoft.com/office/drawing/2014/main" id="{8797037B-7911-5D9A-2364-5577BA3987D3}"/>
                </a:ext>
              </a:extLst>
            </p:cNvPr>
            <p:cNvCxnSpPr>
              <a:cxnSpLocks noChangeShapeType="1"/>
              <a:stCxn id="20" idx="2"/>
              <a:endCxn id="16" idx="6"/>
            </p:cNvCxnSpPr>
            <p:nvPr/>
          </p:nvCxnSpPr>
          <p:spPr bwMode="auto">
            <a:xfrm flipH="1">
              <a:off x="1680" y="2496"/>
              <a:ext cx="1488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8" name="AutoShape 21">
              <a:extLst>
                <a:ext uri="{FF2B5EF4-FFF2-40B4-BE49-F238E27FC236}">
                  <a16:creationId xmlns:a16="http://schemas.microsoft.com/office/drawing/2014/main" id="{5DE2D608-6F7A-BE47-176B-5E1BE6922BB7}"/>
                </a:ext>
              </a:extLst>
            </p:cNvPr>
            <p:cNvCxnSpPr>
              <a:cxnSpLocks noChangeShapeType="1"/>
              <a:stCxn id="19" idx="4"/>
              <a:endCxn id="20" idx="7"/>
            </p:cNvCxnSpPr>
            <p:nvPr/>
          </p:nvCxnSpPr>
          <p:spPr bwMode="auto">
            <a:xfrm flipH="1">
              <a:off x="3578" y="2064"/>
              <a:ext cx="214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9" name="AutoShape 22">
              <a:extLst>
                <a:ext uri="{FF2B5EF4-FFF2-40B4-BE49-F238E27FC236}">
                  <a16:creationId xmlns:a16="http://schemas.microsoft.com/office/drawing/2014/main" id="{EB26021F-C08C-08E2-ABDA-043D04453560}"/>
                </a:ext>
              </a:extLst>
            </p:cNvPr>
            <p:cNvCxnSpPr>
              <a:cxnSpLocks noChangeShapeType="1"/>
              <a:stCxn id="19" idx="5"/>
              <a:endCxn id="23" idx="1"/>
            </p:cNvCxnSpPr>
            <p:nvPr/>
          </p:nvCxnSpPr>
          <p:spPr bwMode="auto">
            <a:xfrm>
              <a:off x="3962" y="1994"/>
              <a:ext cx="476" cy="8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0" name="AutoShape 23">
              <a:extLst>
                <a:ext uri="{FF2B5EF4-FFF2-40B4-BE49-F238E27FC236}">
                  <a16:creationId xmlns:a16="http://schemas.microsoft.com/office/drawing/2014/main" id="{BCA0F07B-B232-56C6-5E80-92A476CE9152}"/>
                </a:ext>
              </a:extLst>
            </p:cNvPr>
            <p:cNvCxnSpPr>
              <a:cxnSpLocks noChangeShapeType="1"/>
              <a:stCxn id="23" idx="0"/>
              <a:endCxn id="22" idx="4"/>
            </p:cNvCxnSpPr>
            <p:nvPr/>
          </p:nvCxnSpPr>
          <p:spPr bwMode="auto">
            <a:xfrm flipV="1">
              <a:off x="4608" y="2352"/>
              <a:ext cx="192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1" name="AutoShape 24">
              <a:extLst>
                <a:ext uri="{FF2B5EF4-FFF2-40B4-BE49-F238E27FC236}">
                  <a16:creationId xmlns:a16="http://schemas.microsoft.com/office/drawing/2014/main" id="{E3F67D64-B9A0-6E86-4FD5-F253453C1859}"/>
                </a:ext>
              </a:extLst>
            </p:cNvPr>
            <p:cNvCxnSpPr>
              <a:cxnSpLocks noChangeShapeType="1"/>
              <a:stCxn id="22" idx="0"/>
              <a:endCxn id="13" idx="4"/>
            </p:cNvCxnSpPr>
            <p:nvPr/>
          </p:nvCxnSpPr>
          <p:spPr bwMode="auto">
            <a:xfrm flipV="1">
              <a:off x="4800" y="1056"/>
              <a:ext cx="144" cy="8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2" name="AutoShape 25">
              <a:extLst>
                <a:ext uri="{FF2B5EF4-FFF2-40B4-BE49-F238E27FC236}">
                  <a16:creationId xmlns:a16="http://schemas.microsoft.com/office/drawing/2014/main" id="{3161AB7E-3C2A-A377-2A25-5CA5DCD1B42A}"/>
                </a:ext>
              </a:extLst>
            </p:cNvPr>
            <p:cNvCxnSpPr>
              <a:cxnSpLocks noChangeShapeType="1"/>
              <a:stCxn id="12" idx="7"/>
            </p:cNvCxnSpPr>
            <p:nvPr/>
          </p:nvCxnSpPr>
          <p:spPr bwMode="auto">
            <a:xfrm flipV="1">
              <a:off x="746" y="2016"/>
              <a:ext cx="98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3" name="AutoShape 26">
              <a:extLst>
                <a:ext uri="{FF2B5EF4-FFF2-40B4-BE49-F238E27FC236}">
                  <a16:creationId xmlns:a16="http://schemas.microsoft.com/office/drawing/2014/main" id="{1B407470-7FCA-3FEE-C48E-2878B90BB338}"/>
                </a:ext>
              </a:extLst>
            </p:cNvPr>
            <p:cNvCxnSpPr>
              <a:cxnSpLocks noChangeShapeType="1"/>
              <a:stCxn id="14" idx="1"/>
              <a:endCxn id="15" idx="5"/>
            </p:cNvCxnSpPr>
            <p:nvPr/>
          </p:nvCxnSpPr>
          <p:spPr bwMode="auto">
            <a:xfrm flipH="1" flipV="1">
              <a:off x="1130" y="1466"/>
              <a:ext cx="668" cy="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4" name="AutoShape 27">
              <a:extLst>
                <a:ext uri="{FF2B5EF4-FFF2-40B4-BE49-F238E27FC236}">
                  <a16:creationId xmlns:a16="http://schemas.microsoft.com/office/drawing/2014/main" id="{BF978672-A9C6-52D6-44ED-FEB0B80C2B1C}"/>
                </a:ext>
              </a:extLst>
            </p:cNvPr>
            <p:cNvCxnSpPr>
              <a:cxnSpLocks noChangeShapeType="1"/>
              <a:endCxn id="21" idx="2"/>
            </p:cNvCxnSpPr>
            <p:nvPr/>
          </p:nvCxnSpPr>
          <p:spPr bwMode="auto">
            <a:xfrm flipV="1">
              <a:off x="1152" y="864"/>
              <a:ext cx="43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5" name="AutoShape 28">
              <a:extLst>
                <a:ext uri="{FF2B5EF4-FFF2-40B4-BE49-F238E27FC236}">
                  <a16:creationId xmlns:a16="http://schemas.microsoft.com/office/drawing/2014/main" id="{583F55A6-5F97-6200-ED92-13E17E29A1B9}"/>
                </a:ext>
              </a:extLst>
            </p:cNvPr>
            <p:cNvCxnSpPr>
              <a:cxnSpLocks noChangeShapeType="1"/>
              <a:stCxn id="18" idx="2"/>
              <a:endCxn id="21" idx="6"/>
            </p:cNvCxnSpPr>
            <p:nvPr/>
          </p:nvCxnSpPr>
          <p:spPr bwMode="auto">
            <a:xfrm flipH="1" flipV="1">
              <a:off x="2064" y="864"/>
              <a:ext cx="816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6" name="AutoShape 29">
              <a:extLst>
                <a:ext uri="{FF2B5EF4-FFF2-40B4-BE49-F238E27FC236}">
                  <a16:creationId xmlns:a16="http://schemas.microsoft.com/office/drawing/2014/main" id="{BB8414E6-6776-1BBE-B3F2-DFD9A296A9B0}"/>
                </a:ext>
              </a:extLst>
            </p:cNvPr>
            <p:cNvCxnSpPr>
              <a:cxnSpLocks noChangeShapeType="1"/>
              <a:stCxn id="14" idx="7"/>
              <a:endCxn id="18" idx="3"/>
            </p:cNvCxnSpPr>
            <p:nvPr/>
          </p:nvCxnSpPr>
          <p:spPr bwMode="auto">
            <a:xfrm flipV="1">
              <a:off x="2138" y="1418"/>
              <a:ext cx="812" cy="4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7" name="AutoShape 30">
              <a:extLst>
                <a:ext uri="{FF2B5EF4-FFF2-40B4-BE49-F238E27FC236}">
                  <a16:creationId xmlns:a16="http://schemas.microsoft.com/office/drawing/2014/main" id="{70854CE4-2918-2704-095A-1BA8294E03FA}"/>
                </a:ext>
              </a:extLst>
            </p:cNvPr>
            <p:cNvCxnSpPr>
              <a:cxnSpLocks noChangeShapeType="1"/>
              <a:stCxn id="14" idx="6"/>
              <a:endCxn id="19" idx="2"/>
            </p:cNvCxnSpPr>
            <p:nvPr/>
          </p:nvCxnSpPr>
          <p:spPr bwMode="auto">
            <a:xfrm flipV="1">
              <a:off x="2208" y="1824"/>
              <a:ext cx="1344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8" name="AutoShape 31">
              <a:extLst>
                <a:ext uri="{FF2B5EF4-FFF2-40B4-BE49-F238E27FC236}">
                  <a16:creationId xmlns:a16="http://schemas.microsoft.com/office/drawing/2014/main" id="{D78CA247-3E61-C621-7B35-14C595B91EBF}"/>
                </a:ext>
              </a:extLst>
            </p:cNvPr>
            <p:cNvCxnSpPr>
              <a:cxnSpLocks noChangeShapeType="1"/>
              <a:stCxn id="22" idx="1"/>
              <a:endCxn id="18" idx="6"/>
            </p:cNvCxnSpPr>
            <p:nvPr/>
          </p:nvCxnSpPr>
          <p:spPr bwMode="auto">
            <a:xfrm rot="5400000" flipH="1">
              <a:off x="3648" y="960"/>
              <a:ext cx="694" cy="127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9" name="AutoShape 32">
              <a:extLst>
                <a:ext uri="{FF2B5EF4-FFF2-40B4-BE49-F238E27FC236}">
                  <a16:creationId xmlns:a16="http://schemas.microsoft.com/office/drawing/2014/main" id="{B18945EB-399B-3F8B-D134-B5AAC68AD0D8}"/>
                </a:ext>
              </a:extLst>
            </p:cNvPr>
            <p:cNvCxnSpPr>
              <a:cxnSpLocks noChangeShapeType="1"/>
              <a:stCxn id="12" idx="6"/>
              <a:endCxn id="19" idx="3"/>
            </p:cNvCxnSpPr>
            <p:nvPr/>
          </p:nvCxnSpPr>
          <p:spPr bwMode="auto">
            <a:xfrm flipV="1">
              <a:off x="816" y="1994"/>
              <a:ext cx="2806" cy="45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37B097B-4C74-033E-304E-C6EB6D87FEAB}"/>
              </a:ext>
            </a:extLst>
          </p:cNvPr>
          <p:cNvSpPr/>
          <p:nvPr/>
        </p:nvSpPr>
        <p:spPr>
          <a:xfrm>
            <a:off x="4581769" y="2936387"/>
            <a:ext cx="905498" cy="9054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199BE3-6BD3-C2A2-F952-F98AB6D1F696}"/>
                  </a:ext>
                </a:extLst>
              </p:cNvPr>
              <p:cNvSpPr txBox="1"/>
              <p:nvPr/>
            </p:nvSpPr>
            <p:spPr>
              <a:xfrm>
                <a:off x="564444" y="372533"/>
                <a:ext cx="5449480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③ 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Move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:r>
                  <a:rPr lang="en-US" sz="23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Expanded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199BE3-6BD3-C2A2-F952-F98AB6D1F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44" y="372533"/>
                <a:ext cx="5449480" cy="446276"/>
              </a:xfrm>
              <a:prstGeom prst="rect">
                <a:avLst/>
              </a:prstGeom>
              <a:blipFill>
                <a:blip r:embed="rId2"/>
                <a:stretch>
                  <a:fillRect l="-1678" t="-12329" b="-30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386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4E263-1A99-08AD-2C24-C0A32E164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E14A94-DE4F-6A79-C0F9-00C92954A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43" y="1388534"/>
            <a:ext cx="10914227" cy="44816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1B806C-A399-D345-C80C-D479FEA6A711}"/>
              </a:ext>
            </a:extLst>
          </p:cNvPr>
          <p:cNvSpPr txBox="1"/>
          <p:nvPr/>
        </p:nvSpPr>
        <p:spPr>
          <a:xfrm>
            <a:off x="838200" y="6069505"/>
            <a:ext cx="70188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https://stanford-cs221.github.io/autumn2023-extra/modules/search/modeling.pdf</a:t>
            </a:r>
          </a:p>
        </p:txBody>
      </p:sp>
    </p:spTree>
    <p:extLst>
      <p:ext uri="{BB962C8B-B14F-4D97-AF65-F5344CB8AC3E}">
        <p14:creationId xmlns:p14="http://schemas.microsoft.com/office/powerpoint/2010/main" val="2574011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">
            <a:extLst>
              <a:ext uri="{FF2B5EF4-FFF2-40B4-BE49-F238E27FC236}">
                <a16:creationId xmlns:a16="http://schemas.microsoft.com/office/drawing/2014/main" id="{8B366719-FC94-25E0-D254-3FBF544767AE}"/>
              </a:ext>
            </a:extLst>
          </p:cNvPr>
          <p:cNvGrpSpPr>
            <a:grpSpLocks/>
          </p:cNvGrpSpPr>
          <p:nvPr/>
        </p:nvGrpSpPr>
        <p:grpSpPr bwMode="auto">
          <a:xfrm>
            <a:off x="3021435" y="1598085"/>
            <a:ext cx="5980043" cy="3481916"/>
            <a:chOff x="336" y="576"/>
            <a:chExt cx="4848" cy="2784"/>
          </a:xfrm>
        </p:grpSpPr>
        <p:sp>
          <p:nvSpPr>
            <p:cNvPr id="12" name="AutoShape 5">
              <a:extLst>
                <a:ext uri="{FF2B5EF4-FFF2-40B4-BE49-F238E27FC236}">
                  <a16:creationId xmlns:a16="http://schemas.microsoft.com/office/drawing/2014/main" id="{D80E3B32-8758-4EEB-E70E-A65E48C8B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208"/>
              <a:ext cx="480" cy="480"/>
            </a:xfrm>
            <a:prstGeom prst="flowChartConnector">
              <a:avLst/>
            </a:prstGeom>
            <a:solidFill>
              <a:srgbClr val="A365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b="1" dirty="0"/>
            </a:p>
          </p:txBody>
        </p:sp>
        <p:sp>
          <p:nvSpPr>
            <p:cNvPr id="13" name="AutoShape 6">
              <a:extLst>
                <a:ext uri="{FF2B5EF4-FFF2-40B4-BE49-F238E27FC236}">
                  <a16:creationId xmlns:a16="http://schemas.microsoft.com/office/drawing/2014/main" id="{0229EF2E-F9F2-8BCE-40E9-9E25084AA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576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 dirty="0"/>
            </a:p>
          </p:txBody>
        </p:sp>
        <p:sp>
          <p:nvSpPr>
            <p:cNvPr id="14" name="AutoShape 7">
              <a:extLst>
                <a:ext uri="{FF2B5EF4-FFF2-40B4-BE49-F238E27FC236}">
                  <a16:creationId xmlns:a16="http://schemas.microsoft.com/office/drawing/2014/main" id="{502DBB7B-F4C2-AC4B-08E4-E5D850A8B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776"/>
              <a:ext cx="480" cy="480"/>
            </a:xfrm>
            <a:prstGeom prst="flowChartConnector">
              <a:avLst/>
            </a:prstGeom>
            <a:solidFill>
              <a:srgbClr val="A365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5" name="AutoShape 8">
              <a:extLst>
                <a:ext uri="{FF2B5EF4-FFF2-40B4-BE49-F238E27FC236}">
                  <a16:creationId xmlns:a16="http://schemas.microsoft.com/office/drawing/2014/main" id="{FE6E7D49-0C06-1F11-4E86-B54FC46E9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056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6" name="AutoShape 9">
              <a:extLst>
                <a:ext uri="{FF2B5EF4-FFF2-40B4-BE49-F238E27FC236}">
                  <a16:creationId xmlns:a16="http://schemas.microsoft.com/office/drawing/2014/main" id="{4FAD2A6A-CAF8-CE32-B272-7B9CBCC18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736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7" name="AutoShape 10">
              <a:extLst>
                <a:ext uri="{FF2B5EF4-FFF2-40B4-BE49-F238E27FC236}">
                  <a16:creationId xmlns:a16="http://schemas.microsoft.com/office/drawing/2014/main" id="{E3AC28CB-ECC6-9279-72FA-0170C2BA5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880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858E2A5C-22E5-5310-41FC-FB9CE763D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008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9" name="AutoShape 12">
              <a:extLst>
                <a:ext uri="{FF2B5EF4-FFF2-40B4-BE49-F238E27FC236}">
                  <a16:creationId xmlns:a16="http://schemas.microsoft.com/office/drawing/2014/main" id="{89A1947B-9C04-B8E0-894E-A0C86714A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0" name="AutoShape 13">
              <a:extLst>
                <a:ext uri="{FF2B5EF4-FFF2-40B4-BE49-F238E27FC236}">
                  <a16:creationId xmlns:a16="http://schemas.microsoft.com/office/drawing/2014/main" id="{148A4A2A-1CDE-D211-6ED7-822BB4328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256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1" name="AutoShape 14">
              <a:extLst>
                <a:ext uri="{FF2B5EF4-FFF2-40B4-BE49-F238E27FC236}">
                  <a16:creationId xmlns:a16="http://schemas.microsoft.com/office/drawing/2014/main" id="{97689AA3-25C5-E8FF-6B65-7E4510C38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624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2" name="AutoShape 15">
              <a:extLst>
                <a:ext uri="{FF2B5EF4-FFF2-40B4-BE49-F238E27FC236}">
                  <a16:creationId xmlns:a16="http://schemas.microsoft.com/office/drawing/2014/main" id="{334826DF-C861-AA5D-77C1-AD84BFCAC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872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3" name="AutoShape 16">
              <a:extLst>
                <a:ext uri="{FF2B5EF4-FFF2-40B4-BE49-F238E27FC236}">
                  <a16:creationId xmlns:a16="http://schemas.microsoft.com/office/drawing/2014/main" id="{8805AB46-8201-F77D-63F8-B6B539BFF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736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cxnSp>
          <p:nvCxnSpPr>
            <p:cNvPr id="24" name="AutoShape 17">
              <a:extLst>
                <a:ext uri="{FF2B5EF4-FFF2-40B4-BE49-F238E27FC236}">
                  <a16:creationId xmlns:a16="http://schemas.microsoft.com/office/drawing/2014/main" id="{95559621-4687-7B00-0CA3-03D103826EC5}"/>
                </a:ext>
              </a:extLst>
            </p:cNvPr>
            <p:cNvCxnSpPr>
              <a:cxnSpLocks noChangeShapeType="1"/>
              <a:stCxn id="12" idx="5"/>
              <a:endCxn id="16" idx="2"/>
            </p:cNvCxnSpPr>
            <p:nvPr/>
          </p:nvCxnSpPr>
          <p:spPr bwMode="auto">
            <a:xfrm>
              <a:off x="746" y="2618"/>
              <a:ext cx="454" cy="3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5" name="AutoShape 18">
              <a:extLst>
                <a:ext uri="{FF2B5EF4-FFF2-40B4-BE49-F238E27FC236}">
                  <a16:creationId xmlns:a16="http://schemas.microsoft.com/office/drawing/2014/main" id="{69D2CFBE-A2F9-2778-7BF5-E90F332E7E15}"/>
                </a:ext>
              </a:extLst>
            </p:cNvPr>
            <p:cNvCxnSpPr>
              <a:cxnSpLocks noChangeShapeType="1"/>
              <a:stCxn id="16" idx="5"/>
              <a:endCxn id="17" idx="2"/>
            </p:cNvCxnSpPr>
            <p:nvPr/>
          </p:nvCxnSpPr>
          <p:spPr bwMode="auto">
            <a:xfrm flipV="1">
              <a:off x="1610" y="3120"/>
              <a:ext cx="742" cy="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6" name="AutoShape 19">
              <a:extLst>
                <a:ext uri="{FF2B5EF4-FFF2-40B4-BE49-F238E27FC236}">
                  <a16:creationId xmlns:a16="http://schemas.microsoft.com/office/drawing/2014/main" id="{7AA0AE16-09A0-2241-09A3-1B1456D4BE57}"/>
                </a:ext>
              </a:extLst>
            </p:cNvPr>
            <p:cNvCxnSpPr>
              <a:cxnSpLocks noChangeShapeType="1"/>
              <a:stCxn id="20" idx="3"/>
              <a:endCxn id="17" idx="7"/>
            </p:cNvCxnSpPr>
            <p:nvPr/>
          </p:nvCxnSpPr>
          <p:spPr bwMode="auto">
            <a:xfrm flipH="1">
              <a:off x="2762" y="2666"/>
              <a:ext cx="476" cy="2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7" name="AutoShape 20">
              <a:extLst>
                <a:ext uri="{FF2B5EF4-FFF2-40B4-BE49-F238E27FC236}">
                  <a16:creationId xmlns:a16="http://schemas.microsoft.com/office/drawing/2014/main" id="{8797037B-7911-5D9A-2364-5577BA3987D3}"/>
                </a:ext>
              </a:extLst>
            </p:cNvPr>
            <p:cNvCxnSpPr>
              <a:cxnSpLocks noChangeShapeType="1"/>
              <a:stCxn id="20" idx="2"/>
              <a:endCxn id="16" idx="6"/>
            </p:cNvCxnSpPr>
            <p:nvPr/>
          </p:nvCxnSpPr>
          <p:spPr bwMode="auto">
            <a:xfrm flipH="1">
              <a:off x="1680" y="2496"/>
              <a:ext cx="1488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8" name="AutoShape 21">
              <a:extLst>
                <a:ext uri="{FF2B5EF4-FFF2-40B4-BE49-F238E27FC236}">
                  <a16:creationId xmlns:a16="http://schemas.microsoft.com/office/drawing/2014/main" id="{5DE2D608-6F7A-BE47-176B-5E1BE6922BB7}"/>
                </a:ext>
              </a:extLst>
            </p:cNvPr>
            <p:cNvCxnSpPr>
              <a:cxnSpLocks noChangeShapeType="1"/>
              <a:stCxn id="19" idx="4"/>
              <a:endCxn id="20" idx="7"/>
            </p:cNvCxnSpPr>
            <p:nvPr/>
          </p:nvCxnSpPr>
          <p:spPr bwMode="auto">
            <a:xfrm flipH="1">
              <a:off x="3578" y="2064"/>
              <a:ext cx="214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9" name="AutoShape 22">
              <a:extLst>
                <a:ext uri="{FF2B5EF4-FFF2-40B4-BE49-F238E27FC236}">
                  <a16:creationId xmlns:a16="http://schemas.microsoft.com/office/drawing/2014/main" id="{EB26021F-C08C-08E2-ABDA-043D04453560}"/>
                </a:ext>
              </a:extLst>
            </p:cNvPr>
            <p:cNvCxnSpPr>
              <a:cxnSpLocks noChangeShapeType="1"/>
              <a:stCxn id="19" idx="5"/>
              <a:endCxn id="23" idx="1"/>
            </p:cNvCxnSpPr>
            <p:nvPr/>
          </p:nvCxnSpPr>
          <p:spPr bwMode="auto">
            <a:xfrm>
              <a:off x="3962" y="1994"/>
              <a:ext cx="476" cy="8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0" name="AutoShape 23">
              <a:extLst>
                <a:ext uri="{FF2B5EF4-FFF2-40B4-BE49-F238E27FC236}">
                  <a16:creationId xmlns:a16="http://schemas.microsoft.com/office/drawing/2014/main" id="{BCA0F07B-B232-56C6-5E80-92A476CE9152}"/>
                </a:ext>
              </a:extLst>
            </p:cNvPr>
            <p:cNvCxnSpPr>
              <a:cxnSpLocks noChangeShapeType="1"/>
              <a:stCxn id="23" idx="0"/>
              <a:endCxn id="22" idx="4"/>
            </p:cNvCxnSpPr>
            <p:nvPr/>
          </p:nvCxnSpPr>
          <p:spPr bwMode="auto">
            <a:xfrm flipV="1">
              <a:off x="4608" y="2352"/>
              <a:ext cx="192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1" name="AutoShape 24">
              <a:extLst>
                <a:ext uri="{FF2B5EF4-FFF2-40B4-BE49-F238E27FC236}">
                  <a16:creationId xmlns:a16="http://schemas.microsoft.com/office/drawing/2014/main" id="{E3F67D64-B9A0-6E86-4FD5-F253453C1859}"/>
                </a:ext>
              </a:extLst>
            </p:cNvPr>
            <p:cNvCxnSpPr>
              <a:cxnSpLocks noChangeShapeType="1"/>
              <a:stCxn id="22" idx="0"/>
              <a:endCxn id="13" idx="4"/>
            </p:cNvCxnSpPr>
            <p:nvPr/>
          </p:nvCxnSpPr>
          <p:spPr bwMode="auto">
            <a:xfrm flipV="1">
              <a:off x="4800" y="1056"/>
              <a:ext cx="144" cy="8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2" name="AutoShape 25">
              <a:extLst>
                <a:ext uri="{FF2B5EF4-FFF2-40B4-BE49-F238E27FC236}">
                  <a16:creationId xmlns:a16="http://schemas.microsoft.com/office/drawing/2014/main" id="{3161AB7E-3C2A-A377-2A25-5CA5DCD1B42A}"/>
                </a:ext>
              </a:extLst>
            </p:cNvPr>
            <p:cNvCxnSpPr>
              <a:cxnSpLocks noChangeShapeType="1"/>
              <a:stCxn id="12" idx="7"/>
            </p:cNvCxnSpPr>
            <p:nvPr/>
          </p:nvCxnSpPr>
          <p:spPr bwMode="auto">
            <a:xfrm flipV="1">
              <a:off x="746" y="2016"/>
              <a:ext cx="98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3" name="AutoShape 26">
              <a:extLst>
                <a:ext uri="{FF2B5EF4-FFF2-40B4-BE49-F238E27FC236}">
                  <a16:creationId xmlns:a16="http://schemas.microsoft.com/office/drawing/2014/main" id="{1B407470-7FCA-3FEE-C48E-2878B90BB338}"/>
                </a:ext>
              </a:extLst>
            </p:cNvPr>
            <p:cNvCxnSpPr>
              <a:cxnSpLocks noChangeShapeType="1"/>
              <a:stCxn id="14" idx="1"/>
              <a:endCxn id="15" idx="5"/>
            </p:cNvCxnSpPr>
            <p:nvPr/>
          </p:nvCxnSpPr>
          <p:spPr bwMode="auto">
            <a:xfrm flipH="1" flipV="1">
              <a:off x="1130" y="1466"/>
              <a:ext cx="668" cy="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4" name="AutoShape 27">
              <a:extLst>
                <a:ext uri="{FF2B5EF4-FFF2-40B4-BE49-F238E27FC236}">
                  <a16:creationId xmlns:a16="http://schemas.microsoft.com/office/drawing/2014/main" id="{BF978672-A9C6-52D6-44ED-FEB0B80C2B1C}"/>
                </a:ext>
              </a:extLst>
            </p:cNvPr>
            <p:cNvCxnSpPr>
              <a:cxnSpLocks noChangeShapeType="1"/>
              <a:endCxn id="21" idx="2"/>
            </p:cNvCxnSpPr>
            <p:nvPr/>
          </p:nvCxnSpPr>
          <p:spPr bwMode="auto">
            <a:xfrm flipV="1">
              <a:off x="1152" y="864"/>
              <a:ext cx="43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5" name="AutoShape 28">
              <a:extLst>
                <a:ext uri="{FF2B5EF4-FFF2-40B4-BE49-F238E27FC236}">
                  <a16:creationId xmlns:a16="http://schemas.microsoft.com/office/drawing/2014/main" id="{583F55A6-5F97-6200-ED92-13E17E29A1B9}"/>
                </a:ext>
              </a:extLst>
            </p:cNvPr>
            <p:cNvCxnSpPr>
              <a:cxnSpLocks noChangeShapeType="1"/>
              <a:stCxn id="18" idx="2"/>
              <a:endCxn id="21" idx="6"/>
            </p:cNvCxnSpPr>
            <p:nvPr/>
          </p:nvCxnSpPr>
          <p:spPr bwMode="auto">
            <a:xfrm flipH="1" flipV="1">
              <a:off x="2064" y="864"/>
              <a:ext cx="816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6" name="AutoShape 29">
              <a:extLst>
                <a:ext uri="{FF2B5EF4-FFF2-40B4-BE49-F238E27FC236}">
                  <a16:creationId xmlns:a16="http://schemas.microsoft.com/office/drawing/2014/main" id="{BB8414E6-6776-1BBE-B3F2-DFD9A296A9B0}"/>
                </a:ext>
              </a:extLst>
            </p:cNvPr>
            <p:cNvCxnSpPr>
              <a:cxnSpLocks noChangeShapeType="1"/>
              <a:stCxn id="14" idx="7"/>
              <a:endCxn id="18" idx="3"/>
            </p:cNvCxnSpPr>
            <p:nvPr/>
          </p:nvCxnSpPr>
          <p:spPr bwMode="auto">
            <a:xfrm flipV="1">
              <a:off x="2138" y="1418"/>
              <a:ext cx="812" cy="4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7" name="AutoShape 30">
              <a:extLst>
                <a:ext uri="{FF2B5EF4-FFF2-40B4-BE49-F238E27FC236}">
                  <a16:creationId xmlns:a16="http://schemas.microsoft.com/office/drawing/2014/main" id="{70854CE4-2918-2704-095A-1BA8294E03FA}"/>
                </a:ext>
              </a:extLst>
            </p:cNvPr>
            <p:cNvCxnSpPr>
              <a:cxnSpLocks noChangeShapeType="1"/>
              <a:stCxn id="14" idx="6"/>
              <a:endCxn id="19" idx="2"/>
            </p:cNvCxnSpPr>
            <p:nvPr/>
          </p:nvCxnSpPr>
          <p:spPr bwMode="auto">
            <a:xfrm flipV="1">
              <a:off x="2208" y="1824"/>
              <a:ext cx="1344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8" name="AutoShape 31">
              <a:extLst>
                <a:ext uri="{FF2B5EF4-FFF2-40B4-BE49-F238E27FC236}">
                  <a16:creationId xmlns:a16="http://schemas.microsoft.com/office/drawing/2014/main" id="{D78CA247-3E61-C621-7B35-14C595B91EBF}"/>
                </a:ext>
              </a:extLst>
            </p:cNvPr>
            <p:cNvCxnSpPr>
              <a:cxnSpLocks noChangeShapeType="1"/>
              <a:stCxn id="22" idx="1"/>
              <a:endCxn id="18" idx="6"/>
            </p:cNvCxnSpPr>
            <p:nvPr/>
          </p:nvCxnSpPr>
          <p:spPr bwMode="auto">
            <a:xfrm rot="5400000" flipH="1">
              <a:off x="3648" y="960"/>
              <a:ext cx="694" cy="127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9" name="AutoShape 32">
              <a:extLst>
                <a:ext uri="{FF2B5EF4-FFF2-40B4-BE49-F238E27FC236}">
                  <a16:creationId xmlns:a16="http://schemas.microsoft.com/office/drawing/2014/main" id="{B18945EB-399B-3F8B-D134-B5AAC68AD0D8}"/>
                </a:ext>
              </a:extLst>
            </p:cNvPr>
            <p:cNvCxnSpPr>
              <a:cxnSpLocks noChangeShapeType="1"/>
              <a:stCxn id="12" idx="6"/>
              <a:endCxn id="19" idx="3"/>
            </p:cNvCxnSpPr>
            <p:nvPr/>
          </p:nvCxnSpPr>
          <p:spPr bwMode="auto">
            <a:xfrm flipV="1">
              <a:off x="816" y="1994"/>
              <a:ext cx="2806" cy="45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37B097B-4C74-033E-304E-C6EB6D87FEAB}"/>
              </a:ext>
            </a:extLst>
          </p:cNvPr>
          <p:cNvSpPr/>
          <p:nvPr/>
        </p:nvSpPr>
        <p:spPr>
          <a:xfrm>
            <a:off x="6826828" y="2698724"/>
            <a:ext cx="905498" cy="9054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55F1B2-1FCC-70AF-8D96-A6F6DAA14088}"/>
                  </a:ext>
                </a:extLst>
              </p:cNvPr>
              <p:cNvSpPr txBox="1"/>
              <p:nvPr/>
            </p:nvSpPr>
            <p:spPr>
              <a:xfrm>
                <a:off x="564444" y="372533"/>
                <a:ext cx="5023556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① 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Choose a node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</a:t>
                </a:r>
                <a:r>
                  <a:rPr lang="en-US" sz="23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Frontier</a:t>
                </a:r>
                <a:endParaRPr lang="en-US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55F1B2-1FCC-70AF-8D96-A6F6DAA14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44" y="372533"/>
                <a:ext cx="5023556" cy="446276"/>
              </a:xfrm>
              <a:prstGeom prst="rect">
                <a:avLst/>
              </a:prstGeom>
              <a:blipFill>
                <a:blip r:embed="rId2"/>
                <a:stretch>
                  <a:fillRect l="-1820" t="-12329" b="-30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5070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">
            <a:extLst>
              <a:ext uri="{FF2B5EF4-FFF2-40B4-BE49-F238E27FC236}">
                <a16:creationId xmlns:a16="http://schemas.microsoft.com/office/drawing/2014/main" id="{8B366719-FC94-25E0-D254-3FBF544767AE}"/>
              </a:ext>
            </a:extLst>
          </p:cNvPr>
          <p:cNvGrpSpPr>
            <a:grpSpLocks/>
          </p:cNvGrpSpPr>
          <p:nvPr/>
        </p:nvGrpSpPr>
        <p:grpSpPr bwMode="auto">
          <a:xfrm>
            <a:off x="3021435" y="1598085"/>
            <a:ext cx="5980043" cy="3481916"/>
            <a:chOff x="336" y="576"/>
            <a:chExt cx="4848" cy="2784"/>
          </a:xfrm>
        </p:grpSpPr>
        <p:sp>
          <p:nvSpPr>
            <p:cNvPr id="12" name="AutoShape 5">
              <a:extLst>
                <a:ext uri="{FF2B5EF4-FFF2-40B4-BE49-F238E27FC236}">
                  <a16:creationId xmlns:a16="http://schemas.microsoft.com/office/drawing/2014/main" id="{D80E3B32-8758-4EEB-E70E-A65E48C8B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208"/>
              <a:ext cx="480" cy="480"/>
            </a:xfrm>
            <a:prstGeom prst="flowChartConnector">
              <a:avLst/>
            </a:prstGeom>
            <a:solidFill>
              <a:srgbClr val="A365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b="1" dirty="0"/>
            </a:p>
          </p:txBody>
        </p:sp>
        <p:sp>
          <p:nvSpPr>
            <p:cNvPr id="13" name="AutoShape 6">
              <a:extLst>
                <a:ext uri="{FF2B5EF4-FFF2-40B4-BE49-F238E27FC236}">
                  <a16:creationId xmlns:a16="http://schemas.microsoft.com/office/drawing/2014/main" id="{0229EF2E-F9F2-8BCE-40E9-9E25084AA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576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 dirty="0"/>
            </a:p>
          </p:txBody>
        </p:sp>
        <p:sp>
          <p:nvSpPr>
            <p:cNvPr id="14" name="AutoShape 7">
              <a:extLst>
                <a:ext uri="{FF2B5EF4-FFF2-40B4-BE49-F238E27FC236}">
                  <a16:creationId xmlns:a16="http://schemas.microsoft.com/office/drawing/2014/main" id="{502DBB7B-F4C2-AC4B-08E4-E5D850A8B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776"/>
              <a:ext cx="480" cy="480"/>
            </a:xfrm>
            <a:prstGeom prst="flowChartConnector">
              <a:avLst/>
            </a:prstGeom>
            <a:solidFill>
              <a:srgbClr val="A365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5" name="AutoShape 8">
              <a:extLst>
                <a:ext uri="{FF2B5EF4-FFF2-40B4-BE49-F238E27FC236}">
                  <a16:creationId xmlns:a16="http://schemas.microsoft.com/office/drawing/2014/main" id="{FE6E7D49-0C06-1F11-4E86-B54FC46E9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056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6" name="AutoShape 9">
              <a:extLst>
                <a:ext uri="{FF2B5EF4-FFF2-40B4-BE49-F238E27FC236}">
                  <a16:creationId xmlns:a16="http://schemas.microsoft.com/office/drawing/2014/main" id="{4FAD2A6A-CAF8-CE32-B272-7B9CBCC18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736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7" name="AutoShape 10">
              <a:extLst>
                <a:ext uri="{FF2B5EF4-FFF2-40B4-BE49-F238E27FC236}">
                  <a16:creationId xmlns:a16="http://schemas.microsoft.com/office/drawing/2014/main" id="{E3AC28CB-ECC6-9279-72FA-0170C2BA5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880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858E2A5C-22E5-5310-41FC-FB9CE763D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008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9" name="AutoShape 12">
              <a:extLst>
                <a:ext uri="{FF2B5EF4-FFF2-40B4-BE49-F238E27FC236}">
                  <a16:creationId xmlns:a16="http://schemas.microsoft.com/office/drawing/2014/main" id="{89A1947B-9C04-B8E0-894E-A0C86714A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0" name="AutoShape 13">
              <a:extLst>
                <a:ext uri="{FF2B5EF4-FFF2-40B4-BE49-F238E27FC236}">
                  <a16:creationId xmlns:a16="http://schemas.microsoft.com/office/drawing/2014/main" id="{148A4A2A-1CDE-D211-6ED7-822BB4328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256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1" name="AutoShape 14">
              <a:extLst>
                <a:ext uri="{FF2B5EF4-FFF2-40B4-BE49-F238E27FC236}">
                  <a16:creationId xmlns:a16="http://schemas.microsoft.com/office/drawing/2014/main" id="{97689AA3-25C5-E8FF-6B65-7E4510C38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624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2" name="AutoShape 15">
              <a:extLst>
                <a:ext uri="{FF2B5EF4-FFF2-40B4-BE49-F238E27FC236}">
                  <a16:creationId xmlns:a16="http://schemas.microsoft.com/office/drawing/2014/main" id="{334826DF-C861-AA5D-77C1-AD84BFCAC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872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3" name="AutoShape 16">
              <a:extLst>
                <a:ext uri="{FF2B5EF4-FFF2-40B4-BE49-F238E27FC236}">
                  <a16:creationId xmlns:a16="http://schemas.microsoft.com/office/drawing/2014/main" id="{8805AB46-8201-F77D-63F8-B6B539BFF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736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cxnSp>
          <p:nvCxnSpPr>
            <p:cNvPr id="24" name="AutoShape 17">
              <a:extLst>
                <a:ext uri="{FF2B5EF4-FFF2-40B4-BE49-F238E27FC236}">
                  <a16:creationId xmlns:a16="http://schemas.microsoft.com/office/drawing/2014/main" id="{95559621-4687-7B00-0CA3-03D103826EC5}"/>
                </a:ext>
              </a:extLst>
            </p:cNvPr>
            <p:cNvCxnSpPr>
              <a:cxnSpLocks noChangeShapeType="1"/>
              <a:stCxn id="12" idx="5"/>
              <a:endCxn id="16" idx="2"/>
            </p:cNvCxnSpPr>
            <p:nvPr/>
          </p:nvCxnSpPr>
          <p:spPr bwMode="auto">
            <a:xfrm>
              <a:off x="746" y="2618"/>
              <a:ext cx="454" cy="3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5" name="AutoShape 18">
              <a:extLst>
                <a:ext uri="{FF2B5EF4-FFF2-40B4-BE49-F238E27FC236}">
                  <a16:creationId xmlns:a16="http://schemas.microsoft.com/office/drawing/2014/main" id="{69D2CFBE-A2F9-2778-7BF5-E90F332E7E15}"/>
                </a:ext>
              </a:extLst>
            </p:cNvPr>
            <p:cNvCxnSpPr>
              <a:cxnSpLocks noChangeShapeType="1"/>
              <a:stCxn id="16" idx="5"/>
              <a:endCxn id="17" idx="2"/>
            </p:cNvCxnSpPr>
            <p:nvPr/>
          </p:nvCxnSpPr>
          <p:spPr bwMode="auto">
            <a:xfrm flipV="1">
              <a:off x="1610" y="3120"/>
              <a:ext cx="742" cy="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6" name="AutoShape 19">
              <a:extLst>
                <a:ext uri="{FF2B5EF4-FFF2-40B4-BE49-F238E27FC236}">
                  <a16:creationId xmlns:a16="http://schemas.microsoft.com/office/drawing/2014/main" id="{7AA0AE16-09A0-2241-09A3-1B1456D4BE57}"/>
                </a:ext>
              </a:extLst>
            </p:cNvPr>
            <p:cNvCxnSpPr>
              <a:cxnSpLocks noChangeShapeType="1"/>
              <a:stCxn id="20" idx="3"/>
              <a:endCxn id="17" idx="7"/>
            </p:cNvCxnSpPr>
            <p:nvPr/>
          </p:nvCxnSpPr>
          <p:spPr bwMode="auto">
            <a:xfrm flipH="1">
              <a:off x="2762" y="2666"/>
              <a:ext cx="476" cy="2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7" name="AutoShape 20">
              <a:extLst>
                <a:ext uri="{FF2B5EF4-FFF2-40B4-BE49-F238E27FC236}">
                  <a16:creationId xmlns:a16="http://schemas.microsoft.com/office/drawing/2014/main" id="{8797037B-7911-5D9A-2364-5577BA3987D3}"/>
                </a:ext>
              </a:extLst>
            </p:cNvPr>
            <p:cNvCxnSpPr>
              <a:cxnSpLocks noChangeShapeType="1"/>
              <a:stCxn id="20" idx="2"/>
              <a:endCxn id="16" idx="6"/>
            </p:cNvCxnSpPr>
            <p:nvPr/>
          </p:nvCxnSpPr>
          <p:spPr bwMode="auto">
            <a:xfrm flipH="1">
              <a:off x="1680" y="2496"/>
              <a:ext cx="1488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8" name="AutoShape 21">
              <a:extLst>
                <a:ext uri="{FF2B5EF4-FFF2-40B4-BE49-F238E27FC236}">
                  <a16:creationId xmlns:a16="http://schemas.microsoft.com/office/drawing/2014/main" id="{5DE2D608-6F7A-BE47-176B-5E1BE6922BB7}"/>
                </a:ext>
              </a:extLst>
            </p:cNvPr>
            <p:cNvCxnSpPr>
              <a:cxnSpLocks noChangeShapeType="1"/>
              <a:stCxn id="19" idx="4"/>
              <a:endCxn id="20" idx="7"/>
            </p:cNvCxnSpPr>
            <p:nvPr/>
          </p:nvCxnSpPr>
          <p:spPr bwMode="auto">
            <a:xfrm flipH="1">
              <a:off x="3578" y="2064"/>
              <a:ext cx="214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9" name="AutoShape 22">
              <a:extLst>
                <a:ext uri="{FF2B5EF4-FFF2-40B4-BE49-F238E27FC236}">
                  <a16:creationId xmlns:a16="http://schemas.microsoft.com/office/drawing/2014/main" id="{EB26021F-C08C-08E2-ABDA-043D04453560}"/>
                </a:ext>
              </a:extLst>
            </p:cNvPr>
            <p:cNvCxnSpPr>
              <a:cxnSpLocks noChangeShapeType="1"/>
              <a:stCxn id="19" idx="5"/>
              <a:endCxn id="23" idx="1"/>
            </p:cNvCxnSpPr>
            <p:nvPr/>
          </p:nvCxnSpPr>
          <p:spPr bwMode="auto">
            <a:xfrm>
              <a:off x="3962" y="1994"/>
              <a:ext cx="476" cy="8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0" name="AutoShape 23">
              <a:extLst>
                <a:ext uri="{FF2B5EF4-FFF2-40B4-BE49-F238E27FC236}">
                  <a16:creationId xmlns:a16="http://schemas.microsoft.com/office/drawing/2014/main" id="{BCA0F07B-B232-56C6-5E80-92A476CE9152}"/>
                </a:ext>
              </a:extLst>
            </p:cNvPr>
            <p:cNvCxnSpPr>
              <a:cxnSpLocks noChangeShapeType="1"/>
              <a:stCxn id="23" idx="0"/>
              <a:endCxn id="22" idx="4"/>
            </p:cNvCxnSpPr>
            <p:nvPr/>
          </p:nvCxnSpPr>
          <p:spPr bwMode="auto">
            <a:xfrm flipV="1">
              <a:off x="4608" y="2352"/>
              <a:ext cx="192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1" name="AutoShape 24">
              <a:extLst>
                <a:ext uri="{FF2B5EF4-FFF2-40B4-BE49-F238E27FC236}">
                  <a16:creationId xmlns:a16="http://schemas.microsoft.com/office/drawing/2014/main" id="{E3F67D64-B9A0-6E86-4FD5-F253453C1859}"/>
                </a:ext>
              </a:extLst>
            </p:cNvPr>
            <p:cNvCxnSpPr>
              <a:cxnSpLocks noChangeShapeType="1"/>
              <a:stCxn id="22" idx="0"/>
              <a:endCxn id="13" idx="4"/>
            </p:cNvCxnSpPr>
            <p:nvPr/>
          </p:nvCxnSpPr>
          <p:spPr bwMode="auto">
            <a:xfrm flipV="1">
              <a:off x="4800" y="1056"/>
              <a:ext cx="144" cy="8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2" name="AutoShape 25">
              <a:extLst>
                <a:ext uri="{FF2B5EF4-FFF2-40B4-BE49-F238E27FC236}">
                  <a16:creationId xmlns:a16="http://schemas.microsoft.com/office/drawing/2014/main" id="{3161AB7E-3C2A-A377-2A25-5CA5DCD1B42A}"/>
                </a:ext>
              </a:extLst>
            </p:cNvPr>
            <p:cNvCxnSpPr>
              <a:cxnSpLocks noChangeShapeType="1"/>
              <a:stCxn id="12" idx="7"/>
            </p:cNvCxnSpPr>
            <p:nvPr/>
          </p:nvCxnSpPr>
          <p:spPr bwMode="auto">
            <a:xfrm flipV="1">
              <a:off x="746" y="2016"/>
              <a:ext cx="98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3" name="AutoShape 26">
              <a:extLst>
                <a:ext uri="{FF2B5EF4-FFF2-40B4-BE49-F238E27FC236}">
                  <a16:creationId xmlns:a16="http://schemas.microsoft.com/office/drawing/2014/main" id="{1B407470-7FCA-3FEE-C48E-2878B90BB338}"/>
                </a:ext>
              </a:extLst>
            </p:cNvPr>
            <p:cNvCxnSpPr>
              <a:cxnSpLocks noChangeShapeType="1"/>
              <a:stCxn id="14" idx="1"/>
              <a:endCxn id="15" idx="5"/>
            </p:cNvCxnSpPr>
            <p:nvPr/>
          </p:nvCxnSpPr>
          <p:spPr bwMode="auto">
            <a:xfrm flipH="1" flipV="1">
              <a:off x="1130" y="1466"/>
              <a:ext cx="668" cy="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4" name="AutoShape 27">
              <a:extLst>
                <a:ext uri="{FF2B5EF4-FFF2-40B4-BE49-F238E27FC236}">
                  <a16:creationId xmlns:a16="http://schemas.microsoft.com/office/drawing/2014/main" id="{BF978672-A9C6-52D6-44ED-FEB0B80C2B1C}"/>
                </a:ext>
              </a:extLst>
            </p:cNvPr>
            <p:cNvCxnSpPr>
              <a:cxnSpLocks noChangeShapeType="1"/>
              <a:endCxn id="21" idx="2"/>
            </p:cNvCxnSpPr>
            <p:nvPr/>
          </p:nvCxnSpPr>
          <p:spPr bwMode="auto">
            <a:xfrm flipV="1">
              <a:off x="1152" y="864"/>
              <a:ext cx="43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5" name="AutoShape 28">
              <a:extLst>
                <a:ext uri="{FF2B5EF4-FFF2-40B4-BE49-F238E27FC236}">
                  <a16:creationId xmlns:a16="http://schemas.microsoft.com/office/drawing/2014/main" id="{583F55A6-5F97-6200-ED92-13E17E29A1B9}"/>
                </a:ext>
              </a:extLst>
            </p:cNvPr>
            <p:cNvCxnSpPr>
              <a:cxnSpLocks noChangeShapeType="1"/>
              <a:stCxn id="18" idx="2"/>
              <a:endCxn id="21" idx="6"/>
            </p:cNvCxnSpPr>
            <p:nvPr/>
          </p:nvCxnSpPr>
          <p:spPr bwMode="auto">
            <a:xfrm flipH="1" flipV="1">
              <a:off x="2064" y="864"/>
              <a:ext cx="816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6" name="AutoShape 29">
              <a:extLst>
                <a:ext uri="{FF2B5EF4-FFF2-40B4-BE49-F238E27FC236}">
                  <a16:creationId xmlns:a16="http://schemas.microsoft.com/office/drawing/2014/main" id="{BB8414E6-6776-1BBE-B3F2-DFD9A296A9B0}"/>
                </a:ext>
              </a:extLst>
            </p:cNvPr>
            <p:cNvCxnSpPr>
              <a:cxnSpLocks noChangeShapeType="1"/>
              <a:stCxn id="14" idx="7"/>
              <a:endCxn id="18" idx="3"/>
            </p:cNvCxnSpPr>
            <p:nvPr/>
          </p:nvCxnSpPr>
          <p:spPr bwMode="auto">
            <a:xfrm flipV="1">
              <a:off x="2138" y="1418"/>
              <a:ext cx="812" cy="4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7" name="AutoShape 30">
              <a:extLst>
                <a:ext uri="{FF2B5EF4-FFF2-40B4-BE49-F238E27FC236}">
                  <a16:creationId xmlns:a16="http://schemas.microsoft.com/office/drawing/2014/main" id="{70854CE4-2918-2704-095A-1BA8294E03FA}"/>
                </a:ext>
              </a:extLst>
            </p:cNvPr>
            <p:cNvCxnSpPr>
              <a:cxnSpLocks noChangeShapeType="1"/>
              <a:stCxn id="14" idx="6"/>
              <a:endCxn id="19" idx="2"/>
            </p:cNvCxnSpPr>
            <p:nvPr/>
          </p:nvCxnSpPr>
          <p:spPr bwMode="auto">
            <a:xfrm flipV="1">
              <a:off x="2208" y="1824"/>
              <a:ext cx="1344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8" name="AutoShape 31">
              <a:extLst>
                <a:ext uri="{FF2B5EF4-FFF2-40B4-BE49-F238E27FC236}">
                  <a16:creationId xmlns:a16="http://schemas.microsoft.com/office/drawing/2014/main" id="{D78CA247-3E61-C621-7B35-14C595B91EBF}"/>
                </a:ext>
              </a:extLst>
            </p:cNvPr>
            <p:cNvCxnSpPr>
              <a:cxnSpLocks noChangeShapeType="1"/>
              <a:stCxn id="22" idx="1"/>
              <a:endCxn id="18" idx="6"/>
            </p:cNvCxnSpPr>
            <p:nvPr/>
          </p:nvCxnSpPr>
          <p:spPr bwMode="auto">
            <a:xfrm rot="5400000" flipH="1">
              <a:off x="3648" y="960"/>
              <a:ext cx="694" cy="127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9" name="AutoShape 32">
              <a:extLst>
                <a:ext uri="{FF2B5EF4-FFF2-40B4-BE49-F238E27FC236}">
                  <a16:creationId xmlns:a16="http://schemas.microsoft.com/office/drawing/2014/main" id="{B18945EB-399B-3F8B-D134-B5AAC68AD0D8}"/>
                </a:ext>
              </a:extLst>
            </p:cNvPr>
            <p:cNvCxnSpPr>
              <a:cxnSpLocks noChangeShapeType="1"/>
              <a:stCxn id="12" idx="6"/>
              <a:endCxn id="19" idx="3"/>
            </p:cNvCxnSpPr>
            <p:nvPr/>
          </p:nvCxnSpPr>
          <p:spPr bwMode="auto">
            <a:xfrm flipV="1">
              <a:off x="816" y="1994"/>
              <a:ext cx="2806" cy="45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37B097B-4C74-033E-304E-C6EB6D87FEAB}"/>
              </a:ext>
            </a:extLst>
          </p:cNvPr>
          <p:cNvSpPr/>
          <p:nvPr/>
        </p:nvSpPr>
        <p:spPr>
          <a:xfrm>
            <a:off x="6826828" y="2698724"/>
            <a:ext cx="905498" cy="9054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582682-AE4E-EB26-2199-4205045DC1B8}"/>
                  </a:ext>
                </a:extLst>
              </p:cNvPr>
              <p:cNvSpPr txBox="1"/>
              <p:nvPr/>
            </p:nvSpPr>
            <p:spPr>
              <a:xfrm>
                <a:off x="564444" y="372533"/>
                <a:ext cx="8523112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② 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Move all unreached successors</a:t>
                </a:r>
                <a:r>
                  <a:rPr lang="zh-TW" alt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TW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TW" sz="2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altLang="zh-TW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to </a:t>
                </a:r>
                <a:r>
                  <a:rPr lang="en-US" sz="23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Frontier</a:t>
                </a:r>
                <a:endParaRPr lang="en-US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582682-AE4E-EB26-2199-4205045DC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44" y="372533"/>
                <a:ext cx="8523112" cy="446276"/>
              </a:xfrm>
              <a:prstGeom prst="rect">
                <a:avLst/>
              </a:prstGeom>
              <a:blipFill>
                <a:blip r:embed="rId2"/>
                <a:stretch>
                  <a:fillRect l="-1073" t="-12329" b="-30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9957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">
            <a:extLst>
              <a:ext uri="{FF2B5EF4-FFF2-40B4-BE49-F238E27FC236}">
                <a16:creationId xmlns:a16="http://schemas.microsoft.com/office/drawing/2014/main" id="{8B366719-FC94-25E0-D254-3FBF544767AE}"/>
              </a:ext>
            </a:extLst>
          </p:cNvPr>
          <p:cNvGrpSpPr>
            <a:grpSpLocks/>
          </p:cNvGrpSpPr>
          <p:nvPr/>
        </p:nvGrpSpPr>
        <p:grpSpPr bwMode="auto">
          <a:xfrm>
            <a:off x="3021435" y="1598085"/>
            <a:ext cx="5980043" cy="3481916"/>
            <a:chOff x="336" y="576"/>
            <a:chExt cx="4848" cy="2784"/>
          </a:xfrm>
        </p:grpSpPr>
        <p:sp>
          <p:nvSpPr>
            <p:cNvPr id="12" name="AutoShape 5">
              <a:extLst>
                <a:ext uri="{FF2B5EF4-FFF2-40B4-BE49-F238E27FC236}">
                  <a16:creationId xmlns:a16="http://schemas.microsoft.com/office/drawing/2014/main" id="{D80E3B32-8758-4EEB-E70E-A65E48C8B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208"/>
              <a:ext cx="480" cy="480"/>
            </a:xfrm>
            <a:prstGeom prst="flowChartConnector">
              <a:avLst/>
            </a:prstGeom>
            <a:solidFill>
              <a:srgbClr val="A365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b="1" dirty="0"/>
            </a:p>
          </p:txBody>
        </p:sp>
        <p:sp>
          <p:nvSpPr>
            <p:cNvPr id="13" name="AutoShape 6">
              <a:extLst>
                <a:ext uri="{FF2B5EF4-FFF2-40B4-BE49-F238E27FC236}">
                  <a16:creationId xmlns:a16="http://schemas.microsoft.com/office/drawing/2014/main" id="{0229EF2E-F9F2-8BCE-40E9-9E25084AA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576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 dirty="0"/>
            </a:p>
          </p:txBody>
        </p:sp>
        <p:sp>
          <p:nvSpPr>
            <p:cNvPr id="14" name="AutoShape 7">
              <a:extLst>
                <a:ext uri="{FF2B5EF4-FFF2-40B4-BE49-F238E27FC236}">
                  <a16:creationId xmlns:a16="http://schemas.microsoft.com/office/drawing/2014/main" id="{502DBB7B-F4C2-AC4B-08E4-E5D850A8B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776"/>
              <a:ext cx="480" cy="480"/>
            </a:xfrm>
            <a:prstGeom prst="flowChartConnector">
              <a:avLst/>
            </a:prstGeom>
            <a:solidFill>
              <a:srgbClr val="A365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5" name="AutoShape 8">
              <a:extLst>
                <a:ext uri="{FF2B5EF4-FFF2-40B4-BE49-F238E27FC236}">
                  <a16:creationId xmlns:a16="http://schemas.microsoft.com/office/drawing/2014/main" id="{FE6E7D49-0C06-1F11-4E86-B54FC46E9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056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6" name="AutoShape 9">
              <a:extLst>
                <a:ext uri="{FF2B5EF4-FFF2-40B4-BE49-F238E27FC236}">
                  <a16:creationId xmlns:a16="http://schemas.microsoft.com/office/drawing/2014/main" id="{4FAD2A6A-CAF8-CE32-B272-7B9CBCC18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736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7" name="AutoShape 10">
              <a:extLst>
                <a:ext uri="{FF2B5EF4-FFF2-40B4-BE49-F238E27FC236}">
                  <a16:creationId xmlns:a16="http://schemas.microsoft.com/office/drawing/2014/main" id="{E3AC28CB-ECC6-9279-72FA-0170C2BA5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880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858E2A5C-22E5-5310-41FC-FB9CE763D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008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9" name="AutoShape 12">
              <a:extLst>
                <a:ext uri="{FF2B5EF4-FFF2-40B4-BE49-F238E27FC236}">
                  <a16:creationId xmlns:a16="http://schemas.microsoft.com/office/drawing/2014/main" id="{89A1947B-9C04-B8E0-894E-A0C86714A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480" cy="480"/>
            </a:xfrm>
            <a:prstGeom prst="flowChartConnector">
              <a:avLst/>
            </a:prstGeom>
            <a:solidFill>
              <a:srgbClr val="A365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0" name="AutoShape 13">
              <a:extLst>
                <a:ext uri="{FF2B5EF4-FFF2-40B4-BE49-F238E27FC236}">
                  <a16:creationId xmlns:a16="http://schemas.microsoft.com/office/drawing/2014/main" id="{148A4A2A-1CDE-D211-6ED7-822BB4328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256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1" name="AutoShape 14">
              <a:extLst>
                <a:ext uri="{FF2B5EF4-FFF2-40B4-BE49-F238E27FC236}">
                  <a16:creationId xmlns:a16="http://schemas.microsoft.com/office/drawing/2014/main" id="{97689AA3-25C5-E8FF-6B65-7E4510C38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624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2" name="AutoShape 15">
              <a:extLst>
                <a:ext uri="{FF2B5EF4-FFF2-40B4-BE49-F238E27FC236}">
                  <a16:creationId xmlns:a16="http://schemas.microsoft.com/office/drawing/2014/main" id="{334826DF-C861-AA5D-77C1-AD84BFCAC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872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3" name="AutoShape 16">
              <a:extLst>
                <a:ext uri="{FF2B5EF4-FFF2-40B4-BE49-F238E27FC236}">
                  <a16:creationId xmlns:a16="http://schemas.microsoft.com/office/drawing/2014/main" id="{8805AB46-8201-F77D-63F8-B6B539BFF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736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cxnSp>
          <p:nvCxnSpPr>
            <p:cNvPr id="24" name="AutoShape 17">
              <a:extLst>
                <a:ext uri="{FF2B5EF4-FFF2-40B4-BE49-F238E27FC236}">
                  <a16:creationId xmlns:a16="http://schemas.microsoft.com/office/drawing/2014/main" id="{95559621-4687-7B00-0CA3-03D103826EC5}"/>
                </a:ext>
              </a:extLst>
            </p:cNvPr>
            <p:cNvCxnSpPr>
              <a:cxnSpLocks noChangeShapeType="1"/>
              <a:stCxn id="12" idx="5"/>
              <a:endCxn id="16" idx="2"/>
            </p:cNvCxnSpPr>
            <p:nvPr/>
          </p:nvCxnSpPr>
          <p:spPr bwMode="auto">
            <a:xfrm>
              <a:off x="746" y="2618"/>
              <a:ext cx="454" cy="3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5" name="AutoShape 18">
              <a:extLst>
                <a:ext uri="{FF2B5EF4-FFF2-40B4-BE49-F238E27FC236}">
                  <a16:creationId xmlns:a16="http://schemas.microsoft.com/office/drawing/2014/main" id="{69D2CFBE-A2F9-2778-7BF5-E90F332E7E15}"/>
                </a:ext>
              </a:extLst>
            </p:cNvPr>
            <p:cNvCxnSpPr>
              <a:cxnSpLocks noChangeShapeType="1"/>
              <a:stCxn id="16" idx="5"/>
              <a:endCxn id="17" idx="2"/>
            </p:cNvCxnSpPr>
            <p:nvPr/>
          </p:nvCxnSpPr>
          <p:spPr bwMode="auto">
            <a:xfrm flipV="1">
              <a:off x="1610" y="3120"/>
              <a:ext cx="742" cy="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6" name="AutoShape 19">
              <a:extLst>
                <a:ext uri="{FF2B5EF4-FFF2-40B4-BE49-F238E27FC236}">
                  <a16:creationId xmlns:a16="http://schemas.microsoft.com/office/drawing/2014/main" id="{7AA0AE16-09A0-2241-09A3-1B1456D4BE57}"/>
                </a:ext>
              </a:extLst>
            </p:cNvPr>
            <p:cNvCxnSpPr>
              <a:cxnSpLocks noChangeShapeType="1"/>
              <a:stCxn id="20" idx="3"/>
              <a:endCxn id="17" idx="7"/>
            </p:cNvCxnSpPr>
            <p:nvPr/>
          </p:nvCxnSpPr>
          <p:spPr bwMode="auto">
            <a:xfrm flipH="1">
              <a:off x="2762" y="2666"/>
              <a:ext cx="476" cy="2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7" name="AutoShape 20">
              <a:extLst>
                <a:ext uri="{FF2B5EF4-FFF2-40B4-BE49-F238E27FC236}">
                  <a16:creationId xmlns:a16="http://schemas.microsoft.com/office/drawing/2014/main" id="{8797037B-7911-5D9A-2364-5577BA3987D3}"/>
                </a:ext>
              </a:extLst>
            </p:cNvPr>
            <p:cNvCxnSpPr>
              <a:cxnSpLocks noChangeShapeType="1"/>
              <a:stCxn id="20" idx="2"/>
              <a:endCxn id="16" idx="6"/>
            </p:cNvCxnSpPr>
            <p:nvPr/>
          </p:nvCxnSpPr>
          <p:spPr bwMode="auto">
            <a:xfrm flipH="1">
              <a:off x="1680" y="2496"/>
              <a:ext cx="1488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8" name="AutoShape 21">
              <a:extLst>
                <a:ext uri="{FF2B5EF4-FFF2-40B4-BE49-F238E27FC236}">
                  <a16:creationId xmlns:a16="http://schemas.microsoft.com/office/drawing/2014/main" id="{5DE2D608-6F7A-BE47-176B-5E1BE6922BB7}"/>
                </a:ext>
              </a:extLst>
            </p:cNvPr>
            <p:cNvCxnSpPr>
              <a:cxnSpLocks noChangeShapeType="1"/>
              <a:stCxn id="19" idx="4"/>
              <a:endCxn id="20" idx="7"/>
            </p:cNvCxnSpPr>
            <p:nvPr/>
          </p:nvCxnSpPr>
          <p:spPr bwMode="auto">
            <a:xfrm flipH="1">
              <a:off x="3578" y="2064"/>
              <a:ext cx="214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9" name="AutoShape 22">
              <a:extLst>
                <a:ext uri="{FF2B5EF4-FFF2-40B4-BE49-F238E27FC236}">
                  <a16:creationId xmlns:a16="http://schemas.microsoft.com/office/drawing/2014/main" id="{EB26021F-C08C-08E2-ABDA-043D04453560}"/>
                </a:ext>
              </a:extLst>
            </p:cNvPr>
            <p:cNvCxnSpPr>
              <a:cxnSpLocks noChangeShapeType="1"/>
              <a:stCxn id="19" idx="5"/>
              <a:endCxn id="23" idx="1"/>
            </p:cNvCxnSpPr>
            <p:nvPr/>
          </p:nvCxnSpPr>
          <p:spPr bwMode="auto">
            <a:xfrm>
              <a:off x="3962" y="1994"/>
              <a:ext cx="476" cy="8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0" name="AutoShape 23">
              <a:extLst>
                <a:ext uri="{FF2B5EF4-FFF2-40B4-BE49-F238E27FC236}">
                  <a16:creationId xmlns:a16="http://schemas.microsoft.com/office/drawing/2014/main" id="{BCA0F07B-B232-56C6-5E80-92A476CE9152}"/>
                </a:ext>
              </a:extLst>
            </p:cNvPr>
            <p:cNvCxnSpPr>
              <a:cxnSpLocks noChangeShapeType="1"/>
              <a:stCxn id="23" idx="0"/>
              <a:endCxn id="22" idx="4"/>
            </p:cNvCxnSpPr>
            <p:nvPr/>
          </p:nvCxnSpPr>
          <p:spPr bwMode="auto">
            <a:xfrm flipV="1">
              <a:off x="4608" y="2352"/>
              <a:ext cx="192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1" name="AutoShape 24">
              <a:extLst>
                <a:ext uri="{FF2B5EF4-FFF2-40B4-BE49-F238E27FC236}">
                  <a16:creationId xmlns:a16="http://schemas.microsoft.com/office/drawing/2014/main" id="{E3F67D64-B9A0-6E86-4FD5-F253453C1859}"/>
                </a:ext>
              </a:extLst>
            </p:cNvPr>
            <p:cNvCxnSpPr>
              <a:cxnSpLocks noChangeShapeType="1"/>
              <a:stCxn id="22" idx="0"/>
              <a:endCxn id="13" idx="4"/>
            </p:cNvCxnSpPr>
            <p:nvPr/>
          </p:nvCxnSpPr>
          <p:spPr bwMode="auto">
            <a:xfrm flipV="1">
              <a:off x="4800" y="1056"/>
              <a:ext cx="144" cy="8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2" name="AutoShape 25">
              <a:extLst>
                <a:ext uri="{FF2B5EF4-FFF2-40B4-BE49-F238E27FC236}">
                  <a16:creationId xmlns:a16="http://schemas.microsoft.com/office/drawing/2014/main" id="{3161AB7E-3C2A-A377-2A25-5CA5DCD1B42A}"/>
                </a:ext>
              </a:extLst>
            </p:cNvPr>
            <p:cNvCxnSpPr>
              <a:cxnSpLocks noChangeShapeType="1"/>
              <a:stCxn id="12" idx="7"/>
            </p:cNvCxnSpPr>
            <p:nvPr/>
          </p:nvCxnSpPr>
          <p:spPr bwMode="auto">
            <a:xfrm flipV="1">
              <a:off x="746" y="2016"/>
              <a:ext cx="98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3" name="AutoShape 26">
              <a:extLst>
                <a:ext uri="{FF2B5EF4-FFF2-40B4-BE49-F238E27FC236}">
                  <a16:creationId xmlns:a16="http://schemas.microsoft.com/office/drawing/2014/main" id="{1B407470-7FCA-3FEE-C48E-2878B90BB338}"/>
                </a:ext>
              </a:extLst>
            </p:cNvPr>
            <p:cNvCxnSpPr>
              <a:cxnSpLocks noChangeShapeType="1"/>
              <a:stCxn id="14" idx="1"/>
              <a:endCxn id="15" idx="5"/>
            </p:cNvCxnSpPr>
            <p:nvPr/>
          </p:nvCxnSpPr>
          <p:spPr bwMode="auto">
            <a:xfrm flipH="1" flipV="1">
              <a:off x="1130" y="1466"/>
              <a:ext cx="668" cy="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4" name="AutoShape 27">
              <a:extLst>
                <a:ext uri="{FF2B5EF4-FFF2-40B4-BE49-F238E27FC236}">
                  <a16:creationId xmlns:a16="http://schemas.microsoft.com/office/drawing/2014/main" id="{BF978672-A9C6-52D6-44ED-FEB0B80C2B1C}"/>
                </a:ext>
              </a:extLst>
            </p:cNvPr>
            <p:cNvCxnSpPr>
              <a:cxnSpLocks noChangeShapeType="1"/>
              <a:endCxn id="21" idx="2"/>
            </p:cNvCxnSpPr>
            <p:nvPr/>
          </p:nvCxnSpPr>
          <p:spPr bwMode="auto">
            <a:xfrm flipV="1">
              <a:off x="1152" y="864"/>
              <a:ext cx="43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5" name="AutoShape 28">
              <a:extLst>
                <a:ext uri="{FF2B5EF4-FFF2-40B4-BE49-F238E27FC236}">
                  <a16:creationId xmlns:a16="http://schemas.microsoft.com/office/drawing/2014/main" id="{583F55A6-5F97-6200-ED92-13E17E29A1B9}"/>
                </a:ext>
              </a:extLst>
            </p:cNvPr>
            <p:cNvCxnSpPr>
              <a:cxnSpLocks noChangeShapeType="1"/>
              <a:stCxn id="18" idx="2"/>
              <a:endCxn id="21" idx="6"/>
            </p:cNvCxnSpPr>
            <p:nvPr/>
          </p:nvCxnSpPr>
          <p:spPr bwMode="auto">
            <a:xfrm flipH="1" flipV="1">
              <a:off x="2064" y="864"/>
              <a:ext cx="816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6" name="AutoShape 29">
              <a:extLst>
                <a:ext uri="{FF2B5EF4-FFF2-40B4-BE49-F238E27FC236}">
                  <a16:creationId xmlns:a16="http://schemas.microsoft.com/office/drawing/2014/main" id="{BB8414E6-6776-1BBE-B3F2-DFD9A296A9B0}"/>
                </a:ext>
              </a:extLst>
            </p:cNvPr>
            <p:cNvCxnSpPr>
              <a:cxnSpLocks noChangeShapeType="1"/>
              <a:stCxn id="14" idx="7"/>
              <a:endCxn id="18" idx="3"/>
            </p:cNvCxnSpPr>
            <p:nvPr/>
          </p:nvCxnSpPr>
          <p:spPr bwMode="auto">
            <a:xfrm flipV="1">
              <a:off x="2138" y="1418"/>
              <a:ext cx="812" cy="4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7" name="AutoShape 30">
              <a:extLst>
                <a:ext uri="{FF2B5EF4-FFF2-40B4-BE49-F238E27FC236}">
                  <a16:creationId xmlns:a16="http://schemas.microsoft.com/office/drawing/2014/main" id="{70854CE4-2918-2704-095A-1BA8294E03FA}"/>
                </a:ext>
              </a:extLst>
            </p:cNvPr>
            <p:cNvCxnSpPr>
              <a:cxnSpLocks noChangeShapeType="1"/>
              <a:stCxn id="14" idx="6"/>
              <a:endCxn id="19" idx="2"/>
            </p:cNvCxnSpPr>
            <p:nvPr/>
          </p:nvCxnSpPr>
          <p:spPr bwMode="auto">
            <a:xfrm flipV="1">
              <a:off x="2208" y="1824"/>
              <a:ext cx="1344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8" name="AutoShape 31">
              <a:extLst>
                <a:ext uri="{FF2B5EF4-FFF2-40B4-BE49-F238E27FC236}">
                  <a16:creationId xmlns:a16="http://schemas.microsoft.com/office/drawing/2014/main" id="{D78CA247-3E61-C621-7B35-14C595B91EBF}"/>
                </a:ext>
              </a:extLst>
            </p:cNvPr>
            <p:cNvCxnSpPr>
              <a:cxnSpLocks noChangeShapeType="1"/>
              <a:stCxn id="22" idx="1"/>
              <a:endCxn id="18" idx="6"/>
            </p:cNvCxnSpPr>
            <p:nvPr/>
          </p:nvCxnSpPr>
          <p:spPr bwMode="auto">
            <a:xfrm rot="5400000" flipH="1">
              <a:off x="3648" y="960"/>
              <a:ext cx="694" cy="127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9" name="AutoShape 32">
              <a:extLst>
                <a:ext uri="{FF2B5EF4-FFF2-40B4-BE49-F238E27FC236}">
                  <a16:creationId xmlns:a16="http://schemas.microsoft.com/office/drawing/2014/main" id="{B18945EB-399B-3F8B-D134-B5AAC68AD0D8}"/>
                </a:ext>
              </a:extLst>
            </p:cNvPr>
            <p:cNvCxnSpPr>
              <a:cxnSpLocks noChangeShapeType="1"/>
              <a:stCxn id="12" idx="6"/>
              <a:endCxn id="19" idx="3"/>
            </p:cNvCxnSpPr>
            <p:nvPr/>
          </p:nvCxnSpPr>
          <p:spPr bwMode="auto">
            <a:xfrm flipV="1">
              <a:off x="816" y="1994"/>
              <a:ext cx="2806" cy="45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37B097B-4C74-033E-304E-C6EB6D87FEAB}"/>
              </a:ext>
            </a:extLst>
          </p:cNvPr>
          <p:cNvSpPr/>
          <p:nvPr/>
        </p:nvSpPr>
        <p:spPr>
          <a:xfrm>
            <a:off x="6826828" y="2698724"/>
            <a:ext cx="905498" cy="9054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F5635AC-EA0B-B187-94FF-67E2F7329C68}"/>
                  </a:ext>
                </a:extLst>
              </p:cNvPr>
              <p:cNvSpPr txBox="1"/>
              <p:nvPr/>
            </p:nvSpPr>
            <p:spPr>
              <a:xfrm>
                <a:off x="564444" y="372533"/>
                <a:ext cx="5449480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③ 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Move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:r>
                  <a:rPr lang="en-US" sz="23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Expanded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F5635AC-EA0B-B187-94FF-67E2F7329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44" y="372533"/>
                <a:ext cx="5449480" cy="446276"/>
              </a:xfrm>
              <a:prstGeom prst="rect">
                <a:avLst/>
              </a:prstGeom>
              <a:blipFill>
                <a:blip r:embed="rId2"/>
                <a:stretch>
                  <a:fillRect l="-1678" t="-12329" b="-30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1669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">
            <a:extLst>
              <a:ext uri="{FF2B5EF4-FFF2-40B4-BE49-F238E27FC236}">
                <a16:creationId xmlns:a16="http://schemas.microsoft.com/office/drawing/2014/main" id="{8B366719-FC94-25E0-D254-3FBF544767AE}"/>
              </a:ext>
            </a:extLst>
          </p:cNvPr>
          <p:cNvGrpSpPr>
            <a:grpSpLocks/>
          </p:cNvGrpSpPr>
          <p:nvPr/>
        </p:nvGrpSpPr>
        <p:grpSpPr bwMode="auto">
          <a:xfrm>
            <a:off x="3021435" y="1598085"/>
            <a:ext cx="5980043" cy="3481916"/>
            <a:chOff x="336" y="576"/>
            <a:chExt cx="4848" cy="2784"/>
          </a:xfrm>
        </p:grpSpPr>
        <p:sp>
          <p:nvSpPr>
            <p:cNvPr id="12" name="AutoShape 5">
              <a:extLst>
                <a:ext uri="{FF2B5EF4-FFF2-40B4-BE49-F238E27FC236}">
                  <a16:creationId xmlns:a16="http://schemas.microsoft.com/office/drawing/2014/main" id="{D80E3B32-8758-4EEB-E70E-A65E48C8B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208"/>
              <a:ext cx="480" cy="480"/>
            </a:xfrm>
            <a:prstGeom prst="flowChartConnector">
              <a:avLst/>
            </a:prstGeom>
            <a:solidFill>
              <a:srgbClr val="A365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b="1" dirty="0"/>
            </a:p>
          </p:txBody>
        </p:sp>
        <p:sp>
          <p:nvSpPr>
            <p:cNvPr id="13" name="AutoShape 6">
              <a:extLst>
                <a:ext uri="{FF2B5EF4-FFF2-40B4-BE49-F238E27FC236}">
                  <a16:creationId xmlns:a16="http://schemas.microsoft.com/office/drawing/2014/main" id="{0229EF2E-F9F2-8BCE-40E9-9E25084AA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576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 dirty="0"/>
            </a:p>
          </p:txBody>
        </p:sp>
        <p:sp>
          <p:nvSpPr>
            <p:cNvPr id="14" name="AutoShape 7">
              <a:extLst>
                <a:ext uri="{FF2B5EF4-FFF2-40B4-BE49-F238E27FC236}">
                  <a16:creationId xmlns:a16="http://schemas.microsoft.com/office/drawing/2014/main" id="{502DBB7B-F4C2-AC4B-08E4-E5D850A8B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776"/>
              <a:ext cx="480" cy="480"/>
            </a:xfrm>
            <a:prstGeom prst="flowChartConnector">
              <a:avLst/>
            </a:prstGeom>
            <a:solidFill>
              <a:srgbClr val="A365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5" name="AutoShape 8">
              <a:extLst>
                <a:ext uri="{FF2B5EF4-FFF2-40B4-BE49-F238E27FC236}">
                  <a16:creationId xmlns:a16="http://schemas.microsoft.com/office/drawing/2014/main" id="{FE6E7D49-0C06-1F11-4E86-B54FC46E9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056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6" name="AutoShape 9">
              <a:extLst>
                <a:ext uri="{FF2B5EF4-FFF2-40B4-BE49-F238E27FC236}">
                  <a16:creationId xmlns:a16="http://schemas.microsoft.com/office/drawing/2014/main" id="{4FAD2A6A-CAF8-CE32-B272-7B9CBCC18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736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7" name="AutoShape 10">
              <a:extLst>
                <a:ext uri="{FF2B5EF4-FFF2-40B4-BE49-F238E27FC236}">
                  <a16:creationId xmlns:a16="http://schemas.microsoft.com/office/drawing/2014/main" id="{E3AC28CB-ECC6-9279-72FA-0170C2BA5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880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858E2A5C-22E5-5310-41FC-FB9CE763D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008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9" name="AutoShape 12">
              <a:extLst>
                <a:ext uri="{FF2B5EF4-FFF2-40B4-BE49-F238E27FC236}">
                  <a16:creationId xmlns:a16="http://schemas.microsoft.com/office/drawing/2014/main" id="{89A1947B-9C04-B8E0-894E-A0C86714A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480" cy="480"/>
            </a:xfrm>
            <a:prstGeom prst="flowChartConnector">
              <a:avLst/>
            </a:prstGeom>
            <a:solidFill>
              <a:srgbClr val="A365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0" name="AutoShape 13">
              <a:extLst>
                <a:ext uri="{FF2B5EF4-FFF2-40B4-BE49-F238E27FC236}">
                  <a16:creationId xmlns:a16="http://schemas.microsoft.com/office/drawing/2014/main" id="{148A4A2A-1CDE-D211-6ED7-822BB4328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256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1" name="AutoShape 14">
              <a:extLst>
                <a:ext uri="{FF2B5EF4-FFF2-40B4-BE49-F238E27FC236}">
                  <a16:creationId xmlns:a16="http://schemas.microsoft.com/office/drawing/2014/main" id="{97689AA3-25C5-E8FF-6B65-7E4510C38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624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2" name="AutoShape 15">
              <a:extLst>
                <a:ext uri="{FF2B5EF4-FFF2-40B4-BE49-F238E27FC236}">
                  <a16:creationId xmlns:a16="http://schemas.microsoft.com/office/drawing/2014/main" id="{334826DF-C861-AA5D-77C1-AD84BFCAC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872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3" name="AutoShape 16">
              <a:extLst>
                <a:ext uri="{FF2B5EF4-FFF2-40B4-BE49-F238E27FC236}">
                  <a16:creationId xmlns:a16="http://schemas.microsoft.com/office/drawing/2014/main" id="{8805AB46-8201-F77D-63F8-B6B539BFF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736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cxnSp>
          <p:nvCxnSpPr>
            <p:cNvPr id="24" name="AutoShape 17">
              <a:extLst>
                <a:ext uri="{FF2B5EF4-FFF2-40B4-BE49-F238E27FC236}">
                  <a16:creationId xmlns:a16="http://schemas.microsoft.com/office/drawing/2014/main" id="{95559621-4687-7B00-0CA3-03D103826EC5}"/>
                </a:ext>
              </a:extLst>
            </p:cNvPr>
            <p:cNvCxnSpPr>
              <a:cxnSpLocks noChangeShapeType="1"/>
              <a:stCxn id="12" idx="5"/>
              <a:endCxn id="16" idx="2"/>
            </p:cNvCxnSpPr>
            <p:nvPr/>
          </p:nvCxnSpPr>
          <p:spPr bwMode="auto">
            <a:xfrm>
              <a:off x="746" y="2618"/>
              <a:ext cx="454" cy="3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5" name="AutoShape 18">
              <a:extLst>
                <a:ext uri="{FF2B5EF4-FFF2-40B4-BE49-F238E27FC236}">
                  <a16:creationId xmlns:a16="http://schemas.microsoft.com/office/drawing/2014/main" id="{69D2CFBE-A2F9-2778-7BF5-E90F332E7E15}"/>
                </a:ext>
              </a:extLst>
            </p:cNvPr>
            <p:cNvCxnSpPr>
              <a:cxnSpLocks noChangeShapeType="1"/>
              <a:stCxn id="16" idx="5"/>
              <a:endCxn id="17" idx="2"/>
            </p:cNvCxnSpPr>
            <p:nvPr/>
          </p:nvCxnSpPr>
          <p:spPr bwMode="auto">
            <a:xfrm flipV="1">
              <a:off x="1610" y="3120"/>
              <a:ext cx="742" cy="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6" name="AutoShape 19">
              <a:extLst>
                <a:ext uri="{FF2B5EF4-FFF2-40B4-BE49-F238E27FC236}">
                  <a16:creationId xmlns:a16="http://schemas.microsoft.com/office/drawing/2014/main" id="{7AA0AE16-09A0-2241-09A3-1B1456D4BE57}"/>
                </a:ext>
              </a:extLst>
            </p:cNvPr>
            <p:cNvCxnSpPr>
              <a:cxnSpLocks noChangeShapeType="1"/>
              <a:stCxn id="20" idx="3"/>
              <a:endCxn id="17" idx="7"/>
            </p:cNvCxnSpPr>
            <p:nvPr/>
          </p:nvCxnSpPr>
          <p:spPr bwMode="auto">
            <a:xfrm flipH="1">
              <a:off x="2762" y="2666"/>
              <a:ext cx="476" cy="2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7" name="AutoShape 20">
              <a:extLst>
                <a:ext uri="{FF2B5EF4-FFF2-40B4-BE49-F238E27FC236}">
                  <a16:creationId xmlns:a16="http://schemas.microsoft.com/office/drawing/2014/main" id="{8797037B-7911-5D9A-2364-5577BA3987D3}"/>
                </a:ext>
              </a:extLst>
            </p:cNvPr>
            <p:cNvCxnSpPr>
              <a:cxnSpLocks noChangeShapeType="1"/>
              <a:stCxn id="20" idx="2"/>
              <a:endCxn id="16" idx="6"/>
            </p:cNvCxnSpPr>
            <p:nvPr/>
          </p:nvCxnSpPr>
          <p:spPr bwMode="auto">
            <a:xfrm flipH="1">
              <a:off x="1680" y="2496"/>
              <a:ext cx="1488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8" name="AutoShape 21">
              <a:extLst>
                <a:ext uri="{FF2B5EF4-FFF2-40B4-BE49-F238E27FC236}">
                  <a16:creationId xmlns:a16="http://schemas.microsoft.com/office/drawing/2014/main" id="{5DE2D608-6F7A-BE47-176B-5E1BE6922BB7}"/>
                </a:ext>
              </a:extLst>
            </p:cNvPr>
            <p:cNvCxnSpPr>
              <a:cxnSpLocks noChangeShapeType="1"/>
              <a:stCxn id="19" idx="4"/>
              <a:endCxn id="20" idx="7"/>
            </p:cNvCxnSpPr>
            <p:nvPr/>
          </p:nvCxnSpPr>
          <p:spPr bwMode="auto">
            <a:xfrm flipH="1">
              <a:off x="3578" y="2064"/>
              <a:ext cx="214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9" name="AutoShape 22">
              <a:extLst>
                <a:ext uri="{FF2B5EF4-FFF2-40B4-BE49-F238E27FC236}">
                  <a16:creationId xmlns:a16="http://schemas.microsoft.com/office/drawing/2014/main" id="{EB26021F-C08C-08E2-ABDA-043D04453560}"/>
                </a:ext>
              </a:extLst>
            </p:cNvPr>
            <p:cNvCxnSpPr>
              <a:cxnSpLocks noChangeShapeType="1"/>
              <a:stCxn id="19" idx="5"/>
              <a:endCxn id="23" idx="1"/>
            </p:cNvCxnSpPr>
            <p:nvPr/>
          </p:nvCxnSpPr>
          <p:spPr bwMode="auto">
            <a:xfrm>
              <a:off x="3962" y="1994"/>
              <a:ext cx="476" cy="8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0" name="AutoShape 23">
              <a:extLst>
                <a:ext uri="{FF2B5EF4-FFF2-40B4-BE49-F238E27FC236}">
                  <a16:creationId xmlns:a16="http://schemas.microsoft.com/office/drawing/2014/main" id="{BCA0F07B-B232-56C6-5E80-92A476CE9152}"/>
                </a:ext>
              </a:extLst>
            </p:cNvPr>
            <p:cNvCxnSpPr>
              <a:cxnSpLocks noChangeShapeType="1"/>
              <a:stCxn id="23" idx="0"/>
              <a:endCxn id="22" idx="4"/>
            </p:cNvCxnSpPr>
            <p:nvPr/>
          </p:nvCxnSpPr>
          <p:spPr bwMode="auto">
            <a:xfrm flipV="1">
              <a:off x="4608" y="2352"/>
              <a:ext cx="192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1" name="AutoShape 24">
              <a:extLst>
                <a:ext uri="{FF2B5EF4-FFF2-40B4-BE49-F238E27FC236}">
                  <a16:creationId xmlns:a16="http://schemas.microsoft.com/office/drawing/2014/main" id="{E3F67D64-B9A0-6E86-4FD5-F253453C1859}"/>
                </a:ext>
              </a:extLst>
            </p:cNvPr>
            <p:cNvCxnSpPr>
              <a:cxnSpLocks noChangeShapeType="1"/>
              <a:stCxn id="22" idx="0"/>
              <a:endCxn id="13" idx="4"/>
            </p:cNvCxnSpPr>
            <p:nvPr/>
          </p:nvCxnSpPr>
          <p:spPr bwMode="auto">
            <a:xfrm flipV="1">
              <a:off x="4800" y="1056"/>
              <a:ext cx="144" cy="8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2" name="AutoShape 25">
              <a:extLst>
                <a:ext uri="{FF2B5EF4-FFF2-40B4-BE49-F238E27FC236}">
                  <a16:creationId xmlns:a16="http://schemas.microsoft.com/office/drawing/2014/main" id="{3161AB7E-3C2A-A377-2A25-5CA5DCD1B42A}"/>
                </a:ext>
              </a:extLst>
            </p:cNvPr>
            <p:cNvCxnSpPr>
              <a:cxnSpLocks noChangeShapeType="1"/>
              <a:stCxn id="12" idx="7"/>
            </p:cNvCxnSpPr>
            <p:nvPr/>
          </p:nvCxnSpPr>
          <p:spPr bwMode="auto">
            <a:xfrm flipV="1">
              <a:off x="746" y="2016"/>
              <a:ext cx="98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3" name="AutoShape 26">
              <a:extLst>
                <a:ext uri="{FF2B5EF4-FFF2-40B4-BE49-F238E27FC236}">
                  <a16:creationId xmlns:a16="http://schemas.microsoft.com/office/drawing/2014/main" id="{1B407470-7FCA-3FEE-C48E-2878B90BB338}"/>
                </a:ext>
              </a:extLst>
            </p:cNvPr>
            <p:cNvCxnSpPr>
              <a:cxnSpLocks noChangeShapeType="1"/>
              <a:stCxn id="14" idx="1"/>
              <a:endCxn id="15" idx="5"/>
            </p:cNvCxnSpPr>
            <p:nvPr/>
          </p:nvCxnSpPr>
          <p:spPr bwMode="auto">
            <a:xfrm flipH="1" flipV="1">
              <a:off x="1130" y="1466"/>
              <a:ext cx="668" cy="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4" name="AutoShape 27">
              <a:extLst>
                <a:ext uri="{FF2B5EF4-FFF2-40B4-BE49-F238E27FC236}">
                  <a16:creationId xmlns:a16="http://schemas.microsoft.com/office/drawing/2014/main" id="{BF978672-A9C6-52D6-44ED-FEB0B80C2B1C}"/>
                </a:ext>
              </a:extLst>
            </p:cNvPr>
            <p:cNvCxnSpPr>
              <a:cxnSpLocks noChangeShapeType="1"/>
              <a:endCxn id="21" idx="2"/>
            </p:cNvCxnSpPr>
            <p:nvPr/>
          </p:nvCxnSpPr>
          <p:spPr bwMode="auto">
            <a:xfrm flipV="1">
              <a:off x="1152" y="864"/>
              <a:ext cx="43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5" name="AutoShape 28">
              <a:extLst>
                <a:ext uri="{FF2B5EF4-FFF2-40B4-BE49-F238E27FC236}">
                  <a16:creationId xmlns:a16="http://schemas.microsoft.com/office/drawing/2014/main" id="{583F55A6-5F97-6200-ED92-13E17E29A1B9}"/>
                </a:ext>
              </a:extLst>
            </p:cNvPr>
            <p:cNvCxnSpPr>
              <a:cxnSpLocks noChangeShapeType="1"/>
              <a:stCxn id="18" idx="2"/>
              <a:endCxn id="21" idx="6"/>
            </p:cNvCxnSpPr>
            <p:nvPr/>
          </p:nvCxnSpPr>
          <p:spPr bwMode="auto">
            <a:xfrm flipH="1" flipV="1">
              <a:off x="2064" y="864"/>
              <a:ext cx="816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6" name="AutoShape 29">
              <a:extLst>
                <a:ext uri="{FF2B5EF4-FFF2-40B4-BE49-F238E27FC236}">
                  <a16:creationId xmlns:a16="http://schemas.microsoft.com/office/drawing/2014/main" id="{BB8414E6-6776-1BBE-B3F2-DFD9A296A9B0}"/>
                </a:ext>
              </a:extLst>
            </p:cNvPr>
            <p:cNvCxnSpPr>
              <a:cxnSpLocks noChangeShapeType="1"/>
              <a:stCxn id="14" idx="7"/>
              <a:endCxn id="18" idx="3"/>
            </p:cNvCxnSpPr>
            <p:nvPr/>
          </p:nvCxnSpPr>
          <p:spPr bwMode="auto">
            <a:xfrm flipV="1">
              <a:off x="2138" y="1418"/>
              <a:ext cx="812" cy="4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7" name="AutoShape 30">
              <a:extLst>
                <a:ext uri="{FF2B5EF4-FFF2-40B4-BE49-F238E27FC236}">
                  <a16:creationId xmlns:a16="http://schemas.microsoft.com/office/drawing/2014/main" id="{70854CE4-2918-2704-095A-1BA8294E03FA}"/>
                </a:ext>
              </a:extLst>
            </p:cNvPr>
            <p:cNvCxnSpPr>
              <a:cxnSpLocks noChangeShapeType="1"/>
              <a:stCxn id="14" idx="6"/>
              <a:endCxn id="19" idx="2"/>
            </p:cNvCxnSpPr>
            <p:nvPr/>
          </p:nvCxnSpPr>
          <p:spPr bwMode="auto">
            <a:xfrm flipV="1">
              <a:off x="2208" y="1824"/>
              <a:ext cx="1344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8" name="AutoShape 31">
              <a:extLst>
                <a:ext uri="{FF2B5EF4-FFF2-40B4-BE49-F238E27FC236}">
                  <a16:creationId xmlns:a16="http://schemas.microsoft.com/office/drawing/2014/main" id="{D78CA247-3E61-C621-7B35-14C595B91EBF}"/>
                </a:ext>
              </a:extLst>
            </p:cNvPr>
            <p:cNvCxnSpPr>
              <a:cxnSpLocks noChangeShapeType="1"/>
              <a:stCxn id="22" idx="1"/>
              <a:endCxn id="18" idx="6"/>
            </p:cNvCxnSpPr>
            <p:nvPr/>
          </p:nvCxnSpPr>
          <p:spPr bwMode="auto">
            <a:xfrm rot="5400000" flipH="1">
              <a:off x="3648" y="960"/>
              <a:ext cx="694" cy="127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9" name="AutoShape 32">
              <a:extLst>
                <a:ext uri="{FF2B5EF4-FFF2-40B4-BE49-F238E27FC236}">
                  <a16:creationId xmlns:a16="http://schemas.microsoft.com/office/drawing/2014/main" id="{B18945EB-399B-3F8B-D134-B5AAC68AD0D8}"/>
                </a:ext>
              </a:extLst>
            </p:cNvPr>
            <p:cNvCxnSpPr>
              <a:cxnSpLocks noChangeShapeType="1"/>
              <a:stCxn id="12" idx="6"/>
              <a:endCxn id="19" idx="3"/>
            </p:cNvCxnSpPr>
            <p:nvPr/>
          </p:nvCxnSpPr>
          <p:spPr bwMode="auto">
            <a:xfrm flipV="1">
              <a:off x="816" y="1994"/>
              <a:ext cx="2806" cy="45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37B097B-4C74-033E-304E-C6EB6D87FEAB}"/>
              </a:ext>
            </a:extLst>
          </p:cNvPr>
          <p:cNvSpPr/>
          <p:nvPr/>
        </p:nvSpPr>
        <p:spPr>
          <a:xfrm>
            <a:off x="3921791" y="4146987"/>
            <a:ext cx="905498" cy="9054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DF565F-8D7B-AC3C-03C1-96E83878785E}"/>
                  </a:ext>
                </a:extLst>
              </p:cNvPr>
              <p:cNvSpPr txBox="1"/>
              <p:nvPr/>
            </p:nvSpPr>
            <p:spPr>
              <a:xfrm>
                <a:off x="564444" y="372533"/>
                <a:ext cx="5023556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① 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Choose a node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</a:t>
                </a:r>
                <a:r>
                  <a:rPr lang="en-US" sz="23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Frontier</a:t>
                </a:r>
                <a:endParaRPr lang="en-US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DF565F-8D7B-AC3C-03C1-96E838787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44" y="372533"/>
                <a:ext cx="5023556" cy="446276"/>
              </a:xfrm>
              <a:prstGeom prst="rect">
                <a:avLst/>
              </a:prstGeom>
              <a:blipFill>
                <a:blip r:embed="rId2"/>
                <a:stretch>
                  <a:fillRect l="-1820" t="-12329" b="-30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688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">
            <a:extLst>
              <a:ext uri="{FF2B5EF4-FFF2-40B4-BE49-F238E27FC236}">
                <a16:creationId xmlns:a16="http://schemas.microsoft.com/office/drawing/2014/main" id="{8B366719-FC94-25E0-D254-3FBF544767AE}"/>
              </a:ext>
            </a:extLst>
          </p:cNvPr>
          <p:cNvGrpSpPr>
            <a:grpSpLocks/>
          </p:cNvGrpSpPr>
          <p:nvPr/>
        </p:nvGrpSpPr>
        <p:grpSpPr bwMode="auto">
          <a:xfrm>
            <a:off x="3021435" y="1598085"/>
            <a:ext cx="5980043" cy="3481916"/>
            <a:chOff x="336" y="576"/>
            <a:chExt cx="4848" cy="2784"/>
          </a:xfrm>
        </p:grpSpPr>
        <p:sp>
          <p:nvSpPr>
            <p:cNvPr id="12" name="AutoShape 5">
              <a:extLst>
                <a:ext uri="{FF2B5EF4-FFF2-40B4-BE49-F238E27FC236}">
                  <a16:creationId xmlns:a16="http://schemas.microsoft.com/office/drawing/2014/main" id="{D80E3B32-8758-4EEB-E70E-A65E48C8B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208"/>
              <a:ext cx="480" cy="480"/>
            </a:xfrm>
            <a:prstGeom prst="flowChartConnector">
              <a:avLst/>
            </a:prstGeom>
            <a:solidFill>
              <a:srgbClr val="A365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b="1" dirty="0"/>
            </a:p>
          </p:txBody>
        </p:sp>
        <p:sp>
          <p:nvSpPr>
            <p:cNvPr id="13" name="AutoShape 6">
              <a:extLst>
                <a:ext uri="{FF2B5EF4-FFF2-40B4-BE49-F238E27FC236}">
                  <a16:creationId xmlns:a16="http://schemas.microsoft.com/office/drawing/2014/main" id="{0229EF2E-F9F2-8BCE-40E9-9E25084AA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576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 dirty="0"/>
            </a:p>
          </p:txBody>
        </p:sp>
        <p:sp>
          <p:nvSpPr>
            <p:cNvPr id="14" name="AutoShape 7">
              <a:extLst>
                <a:ext uri="{FF2B5EF4-FFF2-40B4-BE49-F238E27FC236}">
                  <a16:creationId xmlns:a16="http://schemas.microsoft.com/office/drawing/2014/main" id="{502DBB7B-F4C2-AC4B-08E4-E5D850A8B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776"/>
              <a:ext cx="480" cy="480"/>
            </a:xfrm>
            <a:prstGeom prst="flowChartConnector">
              <a:avLst/>
            </a:prstGeom>
            <a:solidFill>
              <a:srgbClr val="A365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5" name="AutoShape 8">
              <a:extLst>
                <a:ext uri="{FF2B5EF4-FFF2-40B4-BE49-F238E27FC236}">
                  <a16:creationId xmlns:a16="http://schemas.microsoft.com/office/drawing/2014/main" id="{FE6E7D49-0C06-1F11-4E86-B54FC46E9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056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6" name="AutoShape 9">
              <a:extLst>
                <a:ext uri="{FF2B5EF4-FFF2-40B4-BE49-F238E27FC236}">
                  <a16:creationId xmlns:a16="http://schemas.microsoft.com/office/drawing/2014/main" id="{4FAD2A6A-CAF8-CE32-B272-7B9CBCC18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736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7" name="AutoShape 10">
              <a:extLst>
                <a:ext uri="{FF2B5EF4-FFF2-40B4-BE49-F238E27FC236}">
                  <a16:creationId xmlns:a16="http://schemas.microsoft.com/office/drawing/2014/main" id="{E3AC28CB-ECC6-9279-72FA-0170C2BA5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880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858E2A5C-22E5-5310-41FC-FB9CE763D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008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9" name="AutoShape 12">
              <a:extLst>
                <a:ext uri="{FF2B5EF4-FFF2-40B4-BE49-F238E27FC236}">
                  <a16:creationId xmlns:a16="http://schemas.microsoft.com/office/drawing/2014/main" id="{89A1947B-9C04-B8E0-894E-A0C86714A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480" cy="480"/>
            </a:xfrm>
            <a:prstGeom prst="flowChartConnector">
              <a:avLst/>
            </a:prstGeom>
            <a:solidFill>
              <a:srgbClr val="A365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0" name="AutoShape 13">
              <a:extLst>
                <a:ext uri="{FF2B5EF4-FFF2-40B4-BE49-F238E27FC236}">
                  <a16:creationId xmlns:a16="http://schemas.microsoft.com/office/drawing/2014/main" id="{148A4A2A-1CDE-D211-6ED7-822BB4328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256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1" name="AutoShape 14">
              <a:extLst>
                <a:ext uri="{FF2B5EF4-FFF2-40B4-BE49-F238E27FC236}">
                  <a16:creationId xmlns:a16="http://schemas.microsoft.com/office/drawing/2014/main" id="{97689AA3-25C5-E8FF-6B65-7E4510C38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624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2" name="AutoShape 15">
              <a:extLst>
                <a:ext uri="{FF2B5EF4-FFF2-40B4-BE49-F238E27FC236}">
                  <a16:creationId xmlns:a16="http://schemas.microsoft.com/office/drawing/2014/main" id="{334826DF-C861-AA5D-77C1-AD84BFCAC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872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3" name="AutoShape 16">
              <a:extLst>
                <a:ext uri="{FF2B5EF4-FFF2-40B4-BE49-F238E27FC236}">
                  <a16:creationId xmlns:a16="http://schemas.microsoft.com/office/drawing/2014/main" id="{8805AB46-8201-F77D-63F8-B6B539BFF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736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cxnSp>
          <p:nvCxnSpPr>
            <p:cNvPr id="24" name="AutoShape 17">
              <a:extLst>
                <a:ext uri="{FF2B5EF4-FFF2-40B4-BE49-F238E27FC236}">
                  <a16:creationId xmlns:a16="http://schemas.microsoft.com/office/drawing/2014/main" id="{95559621-4687-7B00-0CA3-03D103826EC5}"/>
                </a:ext>
              </a:extLst>
            </p:cNvPr>
            <p:cNvCxnSpPr>
              <a:cxnSpLocks noChangeShapeType="1"/>
              <a:stCxn id="12" idx="5"/>
              <a:endCxn id="16" idx="2"/>
            </p:cNvCxnSpPr>
            <p:nvPr/>
          </p:nvCxnSpPr>
          <p:spPr bwMode="auto">
            <a:xfrm>
              <a:off x="746" y="2618"/>
              <a:ext cx="454" cy="3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5" name="AutoShape 18">
              <a:extLst>
                <a:ext uri="{FF2B5EF4-FFF2-40B4-BE49-F238E27FC236}">
                  <a16:creationId xmlns:a16="http://schemas.microsoft.com/office/drawing/2014/main" id="{69D2CFBE-A2F9-2778-7BF5-E90F332E7E15}"/>
                </a:ext>
              </a:extLst>
            </p:cNvPr>
            <p:cNvCxnSpPr>
              <a:cxnSpLocks noChangeShapeType="1"/>
              <a:stCxn id="16" idx="5"/>
              <a:endCxn id="17" idx="2"/>
            </p:cNvCxnSpPr>
            <p:nvPr/>
          </p:nvCxnSpPr>
          <p:spPr bwMode="auto">
            <a:xfrm flipV="1">
              <a:off x="1610" y="3120"/>
              <a:ext cx="742" cy="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6" name="AutoShape 19">
              <a:extLst>
                <a:ext uri="{FF2B5EF4-FFF2-40B4-BE49-F238E27FC236}">
                  <a16:creationId xmlns:a16="http://schemas.microsoft.com/office/drawing/2014/main" id="{7AA0AE16-09A0-2241-09A3-1B1456D4BE57}"/>
                </a:ext>
              </a:extLst>
            </p:cNvPr>
            <p:cNvCxnSpPr>
              <a:cxnSpLocks noChangeShapeType="1"/>
              <a:stCxn id="20" idx="3"/>
              <a:endCxn id="17" idx="7"/>
            </p:cNvCxnSpPr>
            <p:nvPr/>
          </p:nvCxnSpPr>
          <p:spPr bwMode="auto">
            <a:xfrm flipH="1">
              <a:off x="2762" y="2666"/>
              <a:ext cx="476" cy="2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7" name="AutoShape 20">
              <a:extLst>
                <a:ext uri="{FF2B5EF4-FFF2-40B4-BE49-F238E27FC236}">
                  <a16:creationId xmlns:a16="http://schemas.microsoft.com/office/drawing/2014/main" id="{8797037B-7911-5D9A-2364-5577BA3987D3}"/>
                </a:ext>
              </a:extLst>
            </p:cNvPr>
            <p:cNvCxnSpPr>
              <a:cxnSpLocks noChangeShapeType="1"/>
              <a:stCxn id="20" idx="2"/>
              <a:endCxn id="16" idx="6"/>
            </p:cNvCxnSpPr>
            <p:nvPr/>
          </p:nvCxnSpPr>
          <p:spPr bwMode="auto">
            <a:xfrm flipH="1">
              <a:off x="1680" y="2496"/>
              <a:ext cx="1488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8" name="AutoShape 21">
              <a:extLst>
                <a:ext uri="{FF2B5EF4-FFF2-40B4-BE49-F238E27FC236}">
                  <a16:creationId xmlns:a16="http://schemas.microsoft.com/office/drawing/2014/main" id="{5DE2D608-6F7A-BE47-176B-5E1BE6922BB7}"/>
                </a:ext>
              </a:extLst>
            </p:cNvPr>
            <p:cNvCxnSpPr>
              <a:cxnSpLocks noChangeShapeType="1"/>
              <a:stCxn id="19" idx="4"/>
              <a:endCxn id="20" idx="7"/>
            </p:cNvCxnSpPr>
            <p:nvPr/>
          </p:nvCxnSpPr>
          <p:spPr bwMode="auto">
            <a:xfrm flipH="1">
              <a:off x="3578" y="2064"/>
              <a:ext cx="214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9" name="AutoShape 22">
              <a:extLst>
                <a:ext uri="{FF2B5EF4-FFF2-40B4-BE49-F238E27FC236}">
                  <a16:creationId xmlns:a16="http://schemas.microsoft.com/office/drawing/2014/main" id="{EB26021F-C08C-08E2-ABDA-043D04453560}"/>
                </a:ext>
              </a:extLst>
            </p:cNvPr>
            <p:cNvCxnSpPr>
              <a:cxnSpLocks noChangeShapeType="1"/>
              <a:stCxn id="19" idx="5"/>
              <a:endCxn id="23" idx="1"/>
            </p:cNvCxnSpPr>
            <p:nvPr/>
          </p:nvCxnSpPr>
          <p:spPr bwMode="auto">
            <a:xfrm>
              <a:off x="3962" y="1994"/>
              <a:ext cx="476" cy="8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0" name="AutoShape 23">
              <a:extLst>
                <a:ext uri="{FF2B5EF4-FFF2-40B4-BE49-F238E27FC236}">
                  <a16:creationId xmlns:a16="http://schemas.microsoft.com/office/drawing/2014/main" id="{BCA0F07B-B232-56C6-5E80-92A476CE9152}"/>
                </a:ext>
              </a:extLst>
            </p:cNvPr>
            <p:cNvCxnSpPr>
              <a:cxnSpLocks noChangeShapeType="1"/>
              <a:stCxn id="23" idx="0"/>
              <a:endCxn id="22" idx="4"/>
            </p:cNvCxnSpPr>
            <p:nvPr/>
          </p:nvCxnSpPr>
          <p:spPr bwMode="auto">
            <a:xfrm flipV="1">
              <a:off x="4608" y="2352"/>
              <a:ext cx="192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1" name="AutoShape 24">
              <a:extLst>
                <a:ext uri="{FF2B5EF4-FFF2-40B4-BE49-F238E27FC236}">
                  <a16:creationId xmlns:a16="http://schemas.microsoft.com/office/drawing/2014/main" id="{E3F67D64-B9A0-6E86-4FD5-F253453C1859}"/>
                </a:ext>
              </a:extLst>
            </p:cNvPr>
            <p:cNvCxnSpPr>
              <a:cxnSpLocks noChangeShapeType="1"/>
              <a:stCxn id="22" idx="0"/>
              <a:endCxn id="13" idx="4"/>
            </p:cNvCxnSpPr>
            <p:nvPr/>
          </p:nvCxnSpPr>
          <p:spPr bwMode="auto">
            <a:xfrm flipV="1">
              <a:off x="4800" y="1056"/>
              <a:ext cx="144" cy="8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2" name="AutoShape 25">
              <a:extLst>
                <a:ext uri="{FF2B5EF4-FFF2-40B4-BE49-F238E27FC236}">
                  <a16:creationId xmlns:a16="http://schemas.microsoft.com/office/drawing/2014/main" id="{3161AB7E-3C2A-A377-2A25-5CA5DCD1B42A}"/>
                </a:ext>
              </a:extLst>
            </p:cNvPr>
            <p:cNvCxnSpPr>
              <a:cxnSpLocks noChangeShapeType="1"/>
              <a:stCxn id="12" idx="7"/>
            </p:cNvCxnSpPr>
            <p:nvPr/>
          </p:nvCxnSpPr>
          <p:spPr bwMode="auto">
            <a:xfrm flipV="1">
              <a:off x="746" y="2016"/>
              <a:ext cx="98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3" name="AutoShape 26">
              <a:extLst>
                <a:ext uri="{FF2B5EF4-FFF2-40B4-BE49-F238E27FC236}">
                  <a16:creationId xmlns:a16="http://schemas.microsoft.com/office/drawing/2014/main" id="{1B407470-7FCA-3FEE-C48E-2878B90BB338}"/>
                </a:ext>
              </a:extLst>
            </p:cNvPr>
            <p:cNvCxnSpPr>
              <a:cxnSpLocks noChangeShapeType="1"/>
              <a:stCxn id="14" idx="1"/>
              <a:endCxn id="15" idx="5"/>
            </p:cNvCxnSpPr>
            <p:nvPr/>
          </p:nvCxnSpPr>
          <p:spPr bwMode="auto">
            <a:xfrm flipH="1" flipV="1">
              <a:off x="1130" y="1466"/>
              <a:ext cx="668" cy="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4" name="AutoShape 27">
              <a:extLst>
                <a:ext uri="{FF2B5EF4-FFF2-40B4-BE49-F238E27FC236}">
                  <a16:creationId xmlns:a16="http://schemas.microsoft.com/office/drawing/2014/main" id="{BF978672-A9C6-52D6-44ED-FEB0B80C2B1C}"/>
                </a:ext>
              </a:extLst>
            </p:cNvPr>
            <p:cNvCxnSpPr>
              <a:cxnSpLocks noChangeShapeType="1"/>
              <a:endCxn id="21" idx="2"/>
            </p:cNvCxnSpPr>
            <p:nvPr/>
          </p:nvCxnSpPr>
          <p:spPr bwMode="auto">
            <a:xfrm flipV="1">
              <a:off x="1152" y="864"/>
              <a:ext cx="43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5" name="AutoShape 28">
              <a:extLst>
                <a:ext uri="{FF2B5EF4-FFF2-40B4-BE49-F238E27FC236}">
                  <a16:creationId xmlns:a16="http://schemas.microsoft.com/office/drawing/2014/main" id="{583F55A6-5F97-6200-ED92-13E17E29A1B9}"/>
                </a:ext>
              </a:extLst>
            </p:cNvPr>
            <p:cNvCxnSpPr>
              <a:cxnSpLocks noChangeShapeType="1"/>
              <a:stCxn id="18" idx="2"/>
              <a:endCxn id="21" idx="6"/>
            </p:cNvCxnSpPr>
            <p:nvPr/>
          </p:nvCxnSpPr>
          <p:spPr bwMode="auto">
            <a:xfrm flipH="1" flipV="1">
              <a:off x="2064" y="864"/>
              <a:ext cx="816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6" name="AutoShape 29">
              <a:extLst>
                <a:ext uri="{FF2B5EF4-FFF2-40B4-BE49-F238E27FC236}">
                  <a16:creationId xmlns:a16="http://schemas.microsoft.com/office/drawing/2014/main" id="{BB8414E6-6776-1BBE-B3F2-DFD9A296A9B0}"/>
                </a:ext>
              </a:extLst>
            </p:cNvPr>
            <p:cNvCxnSpPr>
              <a:cxnSpLocks noChangeShapeType="1"/>
              <a:stCxn id="14" idx="7"/>
              <a:endCxn id="18" idx="3"/>
            </p:cNvCxnSpPr>
            <p:nvPr/>
          </p:nvCxnSpPr>
          <p:spPr bwMode="auto">
            <a:xfrm flipV="1">
              <a:off x="2138" y="1418"/>
              <a:ext cx="812" cy="4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7" name="AutoShape 30">
              <a:extLst>
                <a:ext uri="{FF2B5EF4-FFF2-40B4-BE49-F238E27FC236}">
                  <a16:creationId xmlns:a16="http://schemas.microsoft.com/office/drawing/2014/main" id="{70854CE4-2918-2704-095A-1BA8294E03FA}"/>
                </a:ext>
              </a:extLst>
            </p:cNvPr>
            <p:cNvCxnSpPr>
              <a:cxnSpLocks noChangeShapeType="1"/>
              <a:stCxn id="14" idx="6"/>
              <a:endCxn id="19" idx="2"/>
            </p:cNvCxnSpPr>
            <p:nvPr/>
          </p:nvCxnSpPr>
          <p:spPr bwMode="auto">
            <a:xfrm flipV="1">
              <a:off x="2208" y="1824"/>
              <a:ext cx="1344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8" name="AutoShape 31">
              <a:extLst>
                <a:ext uri="{FF2B5EF4-FFF2-40B4-BE49-F238E27FC236}">
                  <a16:creationId xmlns:a16="http://schemas.microsoft.com/office/drawing/2014/main" id="{D78CA247-3E61-C621-7B35-14C595B91EBF}"/>
                </a:ext>
              </a:extLst>
            </p:cNvPr>
            <p:cNvCxnSpPr>
              <a:cxnSpLocks noChangeShapeType="1"/>
              <a:stCxn id="22" idx="1"/>
              <a:endCxn id="18" idx="6"/>
            </p:cNvCxnSpPr>
            <p:nvPr/>
          </p:nvCxnSpPr>
          <p:spPr bwMode="auto">
            <a:xfrm rot="5400000" flipH="1">
              <a:off x="3648" y="960"/>
              <a:ext cx="694" cy="127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9" name="AutoShape 32">
              <a:extLst>
                <a:ext uri="{FF2B5EF4-FFF2-40B4-BE49-F238E27FC236}">
                  <a16:creationId xmlns:a16="http://schemas.microsoft.com/office/drawing/2014/main" id="{B18945EB-399B-3F8B-D134-B5AAC68AD0D8}"/>
                </a:ext>
              </a:extLst>
            </p:cNvPr>
            <p:cNvCxnSpPr>
              <a:cxnSpLocks noChangeShapeType="1"/>
              <a:stCxn id="12" idx="6"/>
              <a:endCxn id="19" idx="3"/>
            </p:cNvCxnSpPr>
            <p:nvPr/>
          </p:nvCxnSpPr>
          <p:spPr bwMode="auto">
            <a:xfrm flipV="1">
              <a:off x="816" y="1994"/>
              <a:ext cx="2806" cy="45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37B097B-4C74-033E-304E-C6EB6D87FEAB}"/>
              </a:ext>
            </a:extLst>
          </p:cNvPr>
          <p:cNvSpPr/>
          <p:nvPr/>
        </p:nvSpPr>
        <p:spPr>
          <a:xfrm>
            <a:off x="3921791" y="4146987"/>
            <a:ext cx="905498" cy="9054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64DE1D-345E-77C2-D287-AD155BB17B96}"/>
                  </a:ext>
                </a:extLst>
              </p:cNvPr>
              <p:cNvSpPr txBox="1"/>
              <p:nvPr/>
            </p:nvSpPr>
            <p:spPr>
              <a:xfrm>
                <a:off x="564444" y="372533"/>
                <a:ext cx="8523112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② 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Move all unreached successors</a:t>
                </a:r>
                <a:r>
                  <a:rPr lang="zh-TW" alt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TW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TW" sz="2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altLang="zh-TW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to </a:t>
                </a:r>
                <a:r>
                  <a:rPr lang="en-US" sz="23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Frontier</a:t>
                </a:r>
                <a:endParaRPr lang="en-US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64DE1D-345E-77C2-D287-AD155BB17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44" y="372533"/>
                <a:ext cx="8523112" cy="446276"/>
              </a:xfrm>
              <a:prstGeom prst="rect">
                <a:avLst/>
              </a:prstGeom>
              <a:blipFill>
                <a:blip r:embed="rId2"/>
                <a:stretch>
                  <a:fillRect l="-1073" t="-12329" b="-30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477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">
            <a:extLst>
              <a:ext uri="{FF2B5EF4-FFF2-40B4-BE49-F238E27FC236}">
                <a16:creationId xmlns:a16="http://schemas.microsoft.com/office/drawing/2014/main" id="{8B366719-FC94-25E0-D254-3FBF544767AE}"/>
              </a:ext>
            </a:extLst>
          </p:cNvPr>
          <p:cNvGrpSpPr>
            <a:grpSpLocks/>
          </p:cNvGrpSpPr>
          <p:nvPr/>
        </p:nvGrpSpPr>
        <p:grpSpPr bwMode="auto">
          <a:xfrm>
            <a:off x="3021435" y="1598085"/>
            <a:ext cx="5980043" cy="3481916"/>
            <a:chOff x="336" y="576"/>
            <a:chExt cx="4848" cy="2784"/>
          </a:xfrm>
        </p:grpSpPr>
        <p:sp>
          <p:nvSpPr>
            <p:cNvPr id="12" name="AutoShape 5">
              <a:extLst>
                <a:ext uri="{FF2B5EF4-FFF2-40B4-BE49-F238E27FC236}">
                  <a16:creationId xmlns:a16="http://schemas.microsoft.com/office/drawing/2014/main" id="{D80E3B32-8758-4EEB-E70E-A65E48C8B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208"/>
              <a:ext cx="480" cy="480"/>
            </a:xfrm>
            <a:prstGeom prst="flowChartConnector">
              <a:avLst/>
            </a:prstGeom>
            <a:solidFill>
              <a:srgbClr val="A365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b="1" dirty="0"/>
            </a:p>
          </p:txBody>
        </p:sp>
        <p:sp>
          <p:nvSpPr>
            <p:cNvPr id="13" name="AutoShape 6">
              <a:extLst>
                <a:ext uri="{FF2B5EF4-FFF2-40B4-BE49-F238E27FC236}">
                  <a16:creationId xmlns:a16="http://schemas.microsoft.com/office/drawing/2014/main" id="{0229EF2E-F9F2-8BCE-40E9-9E25084AA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576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 dirty="0"/>
            </a:p>
          </p:txBody>
        </p:sp>
        <p:sp>
          <p:nvSpPr>
            <p:cNvPr id="14" name="AutoShape 7">
              <a:extLst>
                <a:ext uri="{FF2B5EF4-FFF2-40B4-BE49-F238E27FC236}">
                  <a16:creationId xmlns:a16="http://schemas.microsoft.com/office/drawing/2014/main" id="{502DBB7B-F4C2-AC4B-08E4-E5D850A8B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776"/>
              <a:ext cx="480" cy="480"/>
            </a:xfrm>
            <a:prstGeom prst="flowChartConnector">
              <a:avLst/>
            </a:prstGeom>
            <a:solidFill>
              <a:srgbClr val="A365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5" name="AutoShape 8">
              <a:extLst>
                <a:ext uri="{FF2B5EF4-FFF2-40B4-BE49-F238E27FC236}">
                  <a16:creationId xmlns:a16="http://schemas.microsoft.com/office/drawing/2014/main" id="{FE6E7D49-0C06-1F11-4E86-B54FC46E9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056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6" name="AutoShape 9">
              <a:extLst>
                <a:ext uri="{FF2B5EF4-FFF2-40B4-BE49-F238E27FC236}">
                  <a16:creationId xmlns:a16="http://schemas.microsoft.com/office/drawing/2014/main" id="{4FAD2A6A-CAF8-CE32-B272-7B9CBCC18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736"/>
              <a:ext cx="480" cy="480"/>
            </a:xfrm>
            <a:prstGeom prst="flowChartConnector">
              <a:avLst/>
            </a:prstGeom>
            <a:solidFill>
              <a:srgbClr val="A365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7" name="AutoShape 10">
              <a:extLst>
                <a:ext uri="{FF2B5EF4-FFF2-40B4-BE49-F238E27FC236}">
                  <a16:creationId xmlns:a16="http://schemas.microsoft.com/office/drawing/2014/main" id="{E3AC28CB-ECC6-9279-72FA-0170C2BA5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880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858E2A5C-22E5-5310-41FC-FB9CE763D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008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19" name="AutoShape 12">
              <a:extLst>
                <a:ext uri="{FF2B5EF4-FFF2-40B4-BE49-F238E27FC236}">
                  <a16:creationId xmlns:a16="http://schemas.microsoft.com/office/drawing/2014/main" id="{89A1947B-9C04-B8E0-894E-A0C86714A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480" cy="480"/>
            </a:xfrm>
            <a:prstGeom prst="flowChartConnector">
              <a:avLst/>
            </a:prstGeom>
            <a:solidFill>
              <a:srgbClr val="A365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0" name="AutoShape 13">
              <a:extLst>
                <a:ext uri="{FF2B5EF4-FFF2-40B4-BE49-F238E27FC236}">
                  <a16:creationId xmlns:a16="http://schemas.microsoft.com/office/drawing/2014/main" id="{148A4A2A-1CDE-D211-6ED7-822BB4328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256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1" name="AutoShape 14">
              <a:extLst>
                <a:ext uri="{FF2B5EF4-FFF2-40B4-BE49-F238E27FC236}">
                  <a16:creationId xmlns:a16="http://schemas.microsoft.com/office/drawing/2014/main" id="{97689AA3-25C5-E8FF-6B65-7E4510C38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624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2" name="AutoShape 15">
              <a:extLst>
                <a:ext uri="{FF2B5EF4-FFF2-40B4-BE49-F238E27FC236}">
                  <a16:creationId xmlns:a16="http://schemas.microsoft.com/office/drawing/2014/main" id="{334826DF-C861-AA5D-77C1-AD84BFCAC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872"/>
              <a:ext cx="480" cy="48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sp>
          <p:nvSpPr>
            <p:cNvPr id="23" name="AutoShape 16">
              <a:extLst>
                <a:ext uri="{FF2B5EF4-FFF2-40B4-BE49-F238E27FC236}">
                  <a16:creationId xmlns:a16="http://schemas.microsoft.com/office/drawing/2014/main" id="{8805AB46-8201-F77D-63F8-B6B539BFF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736"/>
              <a:ext cx="480" cy="480"/>
            </a:xfrm>
            <a:prstGeom prst="flowChartConnector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i="1" dirty="0"/>
            </a:p>
          </p:txBody>
        </p:sp>
        <p:cxnSp>
          <p:nvCxnSpPr>
            <p:cNvPr id="24" name="AutoShape 17">
              <a:extLst>
                <a:ext uri="{FF2B5EF4-FFF2-40B4-BE49-F238E27FC236}">
                  <a16:creationId xmlns:a16="http://schemas.microsoft.com/office/drawing/2014/main" id="{95559621-4687-7B00-0CA3-03D103826EC5}"/>
                </a:ext>
              </a:extLst>
            </p:cNvPr>
            <p:cNvCxnSpPr>
              <a:cxnSpLocks noChangeShapeType="1"/>
              <a:stCxn id="12" idx="5"/>
              <a:endCxn id="16" idx="2"/>
            </p:cNvCxnSpPr>
            <p:nvPr/>
          </p:nvCxnSpPr>
          <p:spPr bwMode="auto">
            <a:xfrm>
              <a:off x="746" y="2618"/>
              <a:ext cx="454" cy="3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5" name="AutoShape 18">
              <a:extLst>
                <a:ext uri="{FF2B5EF4-FFF2-40B4-BE49-F238E27FC236}">
                  <a16:creationId xmlns:a16="http://schemas.microsoft.com/office/drawing/2014/main" id="{69D2CFBE-A2F9-2778-7BF5-E90F332E7E15}"/>
                </a:ext>
              </a:extLst>
            </p:cNvPr>
            <p:cNvCxnSpPr>
              <a:cxnSpLocks noChangeShapeType="1"/>
              <a:stCxn id="16" idx="5"/>
              <a:endCxn id="17" idx="2"/>
            </p:cNvCxnSpPr>
            <p:nvPr/>
          </p:nvCxnSpPr>
          <p:spPr bwMode="auto">
            <a:xfrm flipV="1">
              <a:off x="1610" y="3120"/>
              <a:ext cx="742" cy="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6" name="AutoShape 19">
              <a:extLst>
                <a:ext uri="{FF2B5EF4-FFF2-40B4-BE49-F238E27FC236}">
                  <a16:creationId xmlns:a16="http://schemas.microsoft.com/office/drawing/2014/main" id="{7AA0AE16-09A0-2241-09A3-1B1456D4BE57}"/>
                </a:ext>
              </a:extLst>
            </p:cNvPr>
            <p:cNvCxnSpPr>
              <a:cxnSpLocks noChangeShapeType="1"/>
              <a:stCxn id="20" idx="3"/>
              <a:endCxn id="17" idx="7"/>
            </p:cNvCxnSpPr>
            <p:nvPr/>
          </p:nvCxnSpPr>
          <p:spPr bwMode="auto">
            <a:xfrm flipH="1">
              <a:off x="2762" y="2666"/>
              <a:ext cx="476" cy="2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7" name="AutoShape 20">
              <a:extLst>
                <a:ext uri="{FF2B5EF4-FFF2-40B4-BE49-F238E27FC236}">
                  <a16:creationId xmlns:a16="http://schemas.microsoft.com/office/drawing/2014/main" id="{8797037B-7911-5D9A-2364-5577BA3987D3}"/>
                </a:ext>
              </a:extLst>
            </p:cNvPr>
            <p:cNvCxnSpPr>
              <a:cxnSpLocks noChangeShapeType="1"/>
              <a:stCxn id="20" idx="2"/>
              <a:endCxn id="16" idx="6"/>
            </p:cNvCxnSpPr>
            <p:nvPr/>
          </p:nvCxnSpPr>
          <p:spPr bwMode="auto">
            <a:xfrm flipH="1">
              <a:off x="1680" y="2496"/>
              <a:ext cx="1488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8" name="AutoShape 21">
              <a:extLst>
                <a:ext uri="{FF2B5EF4-FFF2-40B4-BE49-F238E27FC236}">
                  <a16:creationId xmlns:a16="http://schemas.microsoft.com/office/drawing/2014/main" id="{5DE2D608-6F7A-BE47-176B-5E1BE6922BB7}"/>
                </a:ext>
              </a:extLst>
            </p:cNvPr>
            <p:cNvCxnSpPr>
              <a:cxnSpLocks noChangeShapeType="1"/>
              <a:stCxn id="19" idx="4"/>
              <a:endCxn id="20" idx="7"/>
            </p:cNvCxnSpPr>
            <p:nvPr/>
          </p:nvCxnSpPr>
          <p:spPr bwMode="auto">
            <a:xfrm flipH="1">
              <a:off x="3578" y="2064"/>
              <a:ext cx="214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9" name="AutoShape 22">
              <a:extLst>
                <a:ext uri="{FF2B5EF4-FFF2-40B4-BE49-F238E27FC236}">
                  <a16:creationId xmlns:a16="http://schemas.microsoft.com/office/drawing/2014/main" id="{EB26021F-C08C-08E2-ABDA-043D04453560}"/>
                </a:ext>
              </a:extLst>
            </p:cNvPr>
            <p:cNvCxnSpPr>
              <a:cxnSpLocks noChangeShapeType="1"/>
              <a:stCxn id="19" idx="5"/>
              <a:endCxn id="23" idx="1"/>
            </p:cNvCxnSpPr>
            <p:nvPr/>
          </p:nvCxnSpPr>
          <p:spPr bwMode="auto">
            <a:xfrm>
              <a:off x="3962" y="1994"/>
              <a:ext cx="476" cy="8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0" name="AutoShape 23">
              <a:extLst>
                <a:ext uri="{FF2B5EF4-FFF2-40B4-BE49-F238E27FC236}">
                  <a16:creationId xmlns:a16="http://schemas.microsoft.com/office/drawing/2014/main" id="{BCA0F07B-B232-56C6-5E80-92A476CE9152}"/>
                </a:ext>
              </a:extLst>
            </p:cNvPr>
            <p:cNvCxnSpPr>
              <a:cxnSpLocks noChangeShapeType="1"/>
              <a:stCxn id="23" idx="0"/>
              <a:endCxn id="22" idx="4"/>
            </p:cNvCxnSpPr>
            <p:nvPr/>
          </p:nvCxnSpPr>
          <p:spPr bwMode="auto">
            <a:xfrm flipV="1">
              <a:off x="4608" y="2352"/>
              <a:ext cx="192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1" name="AutoShape 24">
              <a:extLst>
                <a:ext uri="{FF2B5EF4-FFF2-40B4-BE49-F238E27FC236}">
                  <a16:creationId xmlns:a16="http://schemas.microsoft.com/office/drawing/2014/main" id="{E3F67D64-B9A0-6E86-4FD5-F253453C1859}"/>
                </a:ext>
              </a:extLst>
            </p:cNvPr>
            <p:cNvCxnSpPr>
              <a:cxnSpLocks noChangeShapeType="1"/>
              <a:stCxn id="22" idx="0"/>
              <a:endCxn id="13" idx="4"/>
            </p:cNvCxnSpPr>
            <p:nvPr/>
          </p:nvCxnSpPr>
          <p:spPr bwMode="auto">
            <a:xfrm flipV="1">
              <a:off x="4800" y="1056"/>
              <a:ext cx="144" cy="8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2" name="AutoShape 25">
              <a:extLst>
                <a:ext uri="{FF2B5EF4-FFF2-40B4-BE49-F238E27FC236}">
                  <a16:creationId xmlns:a16="http://schemas.microsoft.com/office/drawing/2014/main" id="{3161AB7E-3C2A-A377-2A25-5CA5DCD1B42A}"/>
                </a:ext>
              </a:extLst>
            </p:cNvPr>
            <p:cNvCxnSpPr>
              <a:cxnSpLocks noChangeShapeType="1"/>
              <a:stCxn id="12" idx="7"/>
            </p:cNvCxnSpPr>
            <p:nvPr/>
          </p:nvCxnSpPr>
          <p:spPr bwMode="auto">
            <a:xfrm flipV="1">
              <a:off x="746" y="2016"/>
              <a:ext cx="98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3" name="AutoShape 26">
              <a:extLst>
                <a:ext uri="{FF2B5EF4-FFF2-40B4-BE49-F238E27FC236}">
                  <a16:creationId xmlns:a16="http://schemas.microsoft.com/office/drawing/2014/main" id="{1B407470-7FCA-3FEE-C48E-2878B90BB338}"/>
                </a:ext>
              </a:extLst>
            </p:cNvPr>
            <p:cNvCxnSpPr>
              <a:cxnSpLocks noChangeShapeType="1"/>
              <a:stCxn id="14" idx="1"/>
              <a:endCxn id="15" idx="5"/>
            </p:cNvCxnSpPr>
            <p:nvPr/>
          </p:nvCxnSpPr>
          <p:spPr bwMode="auto">
            <a:xfrm flipH="1" flipV="1">
              <a:off x="1130" y="1466"/>
              <a:ext cx="668" cy="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4" name="AutoShape 27">
              <a:extLst>
                <a:ext uri="{FF2B5EF4-FFF2-40B4-BE49-F238E27FC236}">
                  <a16:creationId xmlns:a16="http://schemas.microsoft.com/office/drawing/2014/main" id="{BF978672-A9C6-52D6-44ED-FEB0B80C2B1C}"/>
                </a:ext>
              </a:extLst>
            </p:cNvPr>
            <p:cNvCxnSpPr>
              <a:cxnSpLocks noChangeShapeType="1"/>
              <a:endCxn id="21" idx="2"/>
            </p:cNvCxnSpPr>
            <p:nvPr/>
          </p:nvCxnSpPr>
          <p:spPr bwMode="auto">
            <a:xfrm flipV="1">
              <a:off x="1152" y="864"/>
              <a:ext cx="43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5" name="AutoShape 28">
              <a:extLst>
                <a:ext uri="{FF2B5EF4-FFF2-40B4-BE49-F238E27FC236}">
                  <a16:creationId xmlns:a16="http://schemas.microsoft.com/office/drawing/2014/main" id="{583F55A6-5F97-6200-ED92-13E17E29A1B9}"/>
                </a:ext>
              </a:extLst>
            </p:cNvPr>
            <p:cNvCxnSpPr>
              <a:cxnSpLocks noChangeShapeType="1"/>
              <a:stCxn id="18" idx="2"/>
              <a:endCxn id="21" idx="6"/>
            </p:cNvCxnSpPr>
            <p:nvPr/>
          </p:nvCxnSpPr>
          <p:spPr bwMode="auto">
            <a:xfrm flipH="1" flipV="1">
              <a:off x="2064" y="864"/>
              <a:ext cx="816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6" name="AutoShape 29">
              <a:extLst>
                <a:ext uri="{FF2B5EF4-FFF2-40B4-BE49-F238E27FC236}">
                  <a16:creationId xmlns:a16="http://schemas.microsoft.com/office/drawing/2014/main" id="{BB8414E6-6776-1BBE-B3F2-DFD9A296A9B0}"/>
                </a:ext>
              </a:extLst>
            </p:cNvPr>
            <p:cNvCxnSpPr>
              <a:cxnSpLocks noChangeShapeType="1"/>
              <a:stCxn id="14" idx="7"/>
              <a:endCxn id="18" idx="3"/>
            </p:cNvCxnSpPr>
            <p:nvPr/>
          </p:nvCxnSpPr>
          <p:spPr bwMode="auto">
            <a:xfrm flipV="1">
              <a:off x="2138" y="1418"/>
              <a:ext cx="812" cy="4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7" name="AutoShape 30">
              <a:extLst>
                <a:ext uri="{FF2B5EF4-FFF2-40B4-BE49-F238E27FC236}">
                  <a16:creationId xmlns:a16="http://schemas.microsoft.com/office/drawing/2014/main" id="{70854CE4-2918-2704-095A-1BA8294E03FA}"/>
                </a:ext>
              </a:extLst>
            </p:cNvPr>
            <p:cNvCxnSpPr>
              <a:cxnSpLocks noChangeShapeType="1"/>
              <a:stCxn id="14" idx="6"/>
              <a:endCxn id="19" idx="2"/>
            </p:cNvCxnSpPr>
            <p:nvPr/>
          </p:nvCxnSpPr>
          <p:spPr bwMode="auto">
            <a:xfrm flipV="1">
              <a:off x="2208" y="1824"/>
              <a:ext cx="1344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8" name="AutoShape 31">
              <a:extLst>
                <a:ext uri="{FF2B5EF4-FFF2-40B4-BE49-F238E27FC236}">
                  <a16:creationId xmlns:a16="http://schemas.microsoft.com/office/drawing/2014/main" id="{D78CA247-3E61-C621-7B35-14C595B91EBF}"/>
                </a:ext>
              </a:extLst>
            </p:cNvPr>
            <p:cNvCxnSpPr>
              <a:cxnSpLocks noChangeShapeType="1"/>
              <a:stCxn id="22" idx="1"/>
              <a:endCxn id="18" idx="6"/>
            </p:cNvCxnSpPr>
            <p:nvPr/>
          </p:nvCxnSpPr>
          <p:spPr bwMode="auto">
            <a:xfrm rot="5400000" flipH="1">
              <a:off x="3648" y="960"/>
              <a:ext cx="694" cy="127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9" name="AutoShape 32">
              <a:extLst>
                <a:ext uri="{FF2B5EF4-FFF2-40B4-BE49-F238E27FC236}">
                  <a16:creationId xmlns:a16="http://schemas.microsoft.com/office/drawing/2014/main" id="{B18945EB-399B-3F8B-D134-B5AAC68AD0D8}"/>
                </a:ext>
              </a:extLst>
            </p:cNvPr>
            <p:cNvCxnSpPr>
              <a:cxnSpLocks noChangeShapeType="1"/>
              <a:stCxn id="12" idx="6"/>
              <a:endCxn id="19" idx="3"/>
            </p:cNvCxnSpPr>
            <p:nvPr/>
          </p:nvCxnSpPr>
          <p:spPr bwMode="auto">
            <a:xfrm flipV="1">
              <a:off x="816" y="1994"/>
              <a:ext cx="2806" cy="45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37B097B-4C74-033E-304E-C6EB6D87FEAB}"/>
              </a:ext>
            </a:extLst>
          </p:cNvPr>
          <p:cNvSpPr/>
          <p:nvPr/>
        </p:nvSpPr>
        <p:spPr>
          <a:xfrm>
            <a:off x="3921791" y="4146987"/>
            <a:ext cx="905498" cy="9054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DF25A5B-93AB-3F66-1971-E232A0CBE25E}"/>
                  </a:ext>
                </a:extLst>
              </p:cNvPr>
              <p:cNvSpPr txBox="1"/>
              <p:nvPr/>
            </p:nvSpPr>
            <p:spPr>
              <a:xfrm>
                <a:off x="564444" y="372533"/>
                <a:ext cx="5449480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③ 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Move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:r>
                  <a:rPr lang="en-US" sz="23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Expanded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DF25A5B-93AB-3F66-1971-E232A0CBE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44" y="372533"/>
                <a:ext cx="5449480" cy="446276"/>
              </a:xfrm>
              <a:prstGeom prst="rect">
                <a:avLst/>
              </a:prstGeom>
              <a:blipFill>
                <a:blip r:embed="rId2"/>
                <a:stretch>
                  <a:fillRect l="-1678" t="-12329" b="-30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326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A9C9F-D381-8BA2-BF16-A61E9A29D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C1E002-5871-4DC4-9C75-933A672E195F}"/>
              </a:ext>
            </a:extLst>
          </p:cNvPr>
          <p:cNvSpPr/>
          <p:nvPr/>
        </p:nvSpPr>
        <p:spPr>
          <a:xfrm>
            <a:off x="673633" y="1265168"/>
            <a:ext cx="5382980" cy="4622161"/>
          </a:xfrm>
          <a:prstGeom prst="rect">
            <a:avLst/>
          </a:prstGeom>
          <a:solidFill>
            <a:srgbClr val="DEEBF7">
              <a:alpha val="69804"/>
            </a:srgb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3FD107A-C330-CC63-5E63-2C63F22E74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4619" y="1725350"/>
                <a:ext cx="3767666" cy="45341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Frontier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 { </a:t>
                </a:r>
                <a:r>
                  <a:rPr lang="en-US" dirty="0" err="1"/>
                  <a:t>initial_state</a:t>
                </a:r>
                <a:r>
                  <a:rPr lang="en-US" dirty="0"/>
                  <a:t> }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3FD107A-C330-CC63-5E63-2C63F22E74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4619" y="1725350"/>
                <a:ext cx="3767666" cy="453412"/>
              </a:xfrm>
              <a:blipFill>
                <a:blip r:embed="rId3"/>
                <a:stretch>
                  <a:fillRect l="-2427" t="-9459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DC5C77-26A2-A01A-1363-1568046FB854}"/>
              </a:ext>
            </a:extLst>
          </p:cNvPr>
          <p:cNvSpPr txBox="1">
            <a:spLocks/>
          </p:cNvSpPr>
          <p:nvPr/>
        </p:nvSpPr>
        <p:spPr>
          <a:xfrm>
            <a:off x="844619" y="2133603"/>
            <a:ext cx="4154312" cy="4534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While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Frontier</a:t>
            </a:r>
            <a:r>
              <a:rPr lang="en-US" sz="2400" dirty="0"/>
              <a:t> is not empty: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2FF8EDA-FBF0-0CB2-79D0-63C02E660C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4951" y="2550483"/>
                <a:ext cx="4346223" cy="453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Choose a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from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Frontier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2FF8EDA-FBF0-0CB2-79D0-63C02E660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951" y="2550483"/>
                <a:ext cx="4346223" cy="453412"/>
              </a:xfrm>
              <a:prstGeom prst="rect">
                <a:avLst/>
              </a:prstGeom>
              <a:blipFill>
                <a:blip r:embed="rId4"/>
                <a:stretch>
                  <a:fillRect l="-2104" t="-9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BA4DF71-216B-1EA8-26A3-18A2102037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4951" y="3215720"/>
                <a:ext cx="2652890" cy="453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For all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:  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BA4DF71-216B-1EA8-26A3-18A210203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951" y="3215720"/>
                <a:ext cx="2652890" cy="453412"/>
              </a:xfrm>
              <a:prstGeom prst="rect">
                <a:avLst/>
              </a:prstGeom>
              <a:blipFill>
                <a:blip r:embed="rId5"/>
                <a:stretch>
                  <a:fillRect l="-3448" t="-10811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B3CE776F-B643-BD2D-3F82-4A2E305399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32348" y="3973387"/>
                <a:ext cx="3716915" cy="453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has not been reached: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B3CE776F-B643-BD2D-3F82-4A2E30539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348" y="3973387"/>
                <a:ext cx="3716915" cy="453412"/>
              </a:xfrm>
              <a:prstGeom prst="rect">
                <a:avLst/>
              </a:prstGeom>
              <a:blipFill>
                <a:blip r:embed="rId6"/>
                <a:stretch>
                  <a:fillRect l="-2463" t="-10811" r="-164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C9E6276F-BE19-D3C5-CDED-4E889C91A6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41618" y="4367134"/>
                <a:ext cx="3307646" cy="453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Put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in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Frontier</a:t>
                </a:r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C9E6276F-BE19-D3C5-CDED-4E889C91A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618" y="4367134"/>
                <a:ext cx="3307646" cy="453412"/>
              </a:xfrm>
              <a:prstGeom prst="rect">
                <a:avLst/>
              </a:prstGeom>
              <a:blipFill>
                <a:blip r:embed="rId7"/>
                <a:stretch>
                  <a:fillRect l="-2768" t="-9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AD7BF72-B597-1942-C7A2-E161DED99A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4951" y="5248853"/>
                <a:ext cx="4154312" cy="453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Move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:r>
                  <a:rPr lang="en-US" b="1" dirty="0">
                    <a:solidFill>
                      <a:srgbClr val="7030A0"/>
                    </a:solidFill>
                  </a:rPr>
                  <a:t>Expanded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AD7BF72-B597-1942-C7A2-E161DED99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951" y="5248853"/>
                <a:ext cx="4154312" cy="453412"/>
              </a:xfrm>
              <a:prstGeom prst="rect">
                <a:avLst/>
              </a:prstGeom>
              <a:blipFill>
                <a:blip r:embed="rId8"/>
                <a:stretch>
                  <a:fillRect l="-2203" t="-9459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50C19E0-2D6E-094E-622B-BCC145BC6C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4619" y="1325662"/>
                <a:ext cx="4433711" cy="453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srgbClr val="7030A0"/>
                    </a:solidFill>
                  </a:rPr>
                  <a:t>Expanded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 { }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50C19E0-2D6E-094E-622B-BCC145BC6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19" y="1325662"/>
                <a:ext cx="4433711" cy="453412"/>
              </a:xfrm>
              <a:prstGeom prst="rect">
                <a:avLst/>
              </a:prstGeom>
              <a:blipFill>
                <a:blip r:embed="rId9"/>
                <a:stretch>
                  <a:fillRect l="-2063" t="-9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140ADC06-E8A6-CCD1-C6DD-7AE7FF496C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32363" y="3595839"/>
                <a:ext cx="2479388" cy="453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succ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140ADC06-E8A6-CCD1-C6DD-7AE7FF496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363" y="3595839"/>
                <a:ext cx="2479388" cy="453412"/>
              </a:xfrm>
              <a:prstGeom prst="rect">
                <a:avLst/>
              </a:prstGeom>
              <a:blipFill>
                <a:blip r:embed="rId16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2312E7B8-B3D2-6901-63E1-9E767679F2F5}"/>
              </a:ext>
            </a:extLst>
          </p:cNvPr>
          <p:cNvGrpSpPr/>
          <p:nvPr/>
        </p:nvGrpSpPr>
        <p:grpSpPr>
          <a:xfrm>
            <a:off x="6262283" y="1265168"/>
            <a:ext cx="5801322" cy="4622161"/>
            <a:chOff x="6262283" y="1265168"/>
            <a:chExt cx="5801322" cy="462216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80774F6-FA1E-942C-1B30-7F131898853A}"/>
                </a:ext>
              </a:extLst>
            </p:cNvPr>
            <p:cNvSpPr/>
            <p:nvPr/>
          </p:nvSpPr>
          <p:spPr>
            <a:xfrm>
              <a:off x="6262283" y="1265168"/>
              <a:ext cx="5596128" cy="4622161"/>
            </a:xfrm>
            <a:prstGeom prst="rect">
              <a:avLst/>
            </a:prstGeom>
            <a:solidFill>
              <a:srgbClr val="DEEBF7">
                <a:alpha val="69804"/>
              </a:srgb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ontent Placeholder 2">
                  <a:extLst>
                    <a:ext uri="{FF2B5EF4-FFF2-40B4-BE49-F238E27FC236}">
                      <a16:creationId xmlns:a16="http://schemas.microsoft.com/office/drawing/2014/main" id="{F62016E4-F615-0710-6725-BE316D3FD06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433272" y="1725350"/>
                  <a:ext cx="3767666" cy="45341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320040" indent="-32004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●"/>
                    <a:defRPr sz="23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7432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Frontier</a:t>
                  </a:r>
                  <a:r>
                    <a:rPr lang="en-US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</m:oMath>
                  </a14:m>
                  <a:r>
                    <a:rPr lang="en-US" dirty="0"/>
                    <a:t> { </a:t>
                  </a:r>
                  <a:r>
                    <a:rPr lang="en-US" dirty="0" err="1"/>
                    <a:t>initial_state</a:t>
                  </a:r>
                  <a:r>
                    <a:rPr lang="en-US" dirty="0"/>
                    <a:t> }</a:t>
                  </a:r>
                </a:p>
              </p:txBody>
            </p:sp>
          </mc:Choice>
          <mc:Fallback xmlns="">
            <p:sp>
              <p:nvSpPr>
                <p:cNvPr id="13" name="Content Placeholder 2">
                  <a:extLst>
                    <a:ext uri="{FF2B5EF4-FFF2-40B4-BE49-F238E27FC236}">
                      <a16:creationId xmlns:a16="http://schemas.microsoft.com/office/drawing/2014/main" id="{F62016E4-F615-0710-6725-BE316D3FD0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3272" y="1725350"/>
                  <a:ext cx="3767666" cy="453412"/>
                </a:xfrm>
                <a:prstGeom prst="rect">
                  <a:avLst/>
                </a:prstGeom>
                <a:blipFill>
                  <a:blip r:embed="rId17"/>
                  <a:stretch>
                    <a:fillRect l="-2265" t="-9459" b="-283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7EE7B451-90E7-347D-DE2F-72A594FF5A49}"/>
                </a:ext>
              </a:extLst>
            </p:cNvPr>
            <p:cNvSpPr txBox="1">
              <a:spLocks/>
            </p:cNvSpPr>
            <p:nvPr/>
          </p:nvSpPr>
          <p:spPr>
            <a:xfrm>
              <a:off x="6433272" y="2133603"/>
              <a:ext cx="4154312" cy="4534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20040" indent="-32004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●"/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7432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/>
                <a:t>While 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</a:rPr>
                <a:t>Frontier</a:t>
              </a:r>
              <a:r>
                <a:rPr lang="en-US" sz="2400" dirty="0"/>
                <a:t> is not empty: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ontent Placeholder 2">
                  <a:extLst>
                    <a:ext uri="{FF2B5EF4-FFF2-40B4-BE49-F238E27FC236}">
                      <a16:creationId xmlns:a16="http://schemas.microsoft.com/office/drawing/2014/main" id="{C5C62D60-87E8-64F6-32A8-4073890FDB9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983604" y="2550483"/>
                  <a:ext cx="4346223" cy="45341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20040" indent="-32004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●"/>
                    <a:defRPr sz="23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7432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b="1" dirty="0"/>
                    <a:t>Pop</a:t>
                  </a:r>
                  <a:r>
                    <a:rPr lang="en-US" dirty="0"/>
                    <a:t> a node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US" dirty="0"/>
                    <a:t> from </a:t>
                  </a:r>
                  <a:r>
                    <a:rPr lang="en-US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Frontier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5" name="Content Placeholder 2">
                  <a:extLst>
                    <a:ext uri="{FF2B5EF4-FFF2-40B4-BE49-F238E27FC236}">
                      <a16:creationId xmlns:a16="http://schemas.microsoft.com/office/drawing/2014/main" id="{C5C62D60-87E8-64F6-32A8-4073890FDB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3604" y="2550483"/>
                  <a:ext cx="4346223" cy="453412"/>
                </a:xfrm>
                <a:prstGeom prst="rect">
                  <a:avLst/>
                </a:prstGeom>
                <a:blipFill>
                  <a:blip r:embed="rId18"/>
                  <a:stretch>
                    <a:fillRect l="-2104" t="-9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ontent Placeholder 2">
                  <a:extLst>
                    <a:ext uri="{FF2B5EF4-FFF2-40B4-BE49-F238E27FC236}">
                      <a16:creationId xmlns:a16="http://schemas.microsoft.com/office/drawing/2014/main" id="{C70FE0E9-D3A5-514B-1AD1-7DA1F921636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983604" y="3215720"/>
                  <a:ext cx="2652890" cy="45341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20040" indent="-32004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●"/>
                    <a:defRPr sz="23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7432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dirty="0"/>
                    <a:t>For all action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dirty="0"/>
                    <a:t>:  </a:t>
                  </a:r>
                </a:p>
              </p:txBody>
            </p:sp>
          </mc:Choice>
          <mc:Fallback xmlns="">
            <p:sp>
              <p:nvSpPr>
                <p:cNvPr id="16" name="Content Placeholder 2">
                  <a:extLst>
                    <a:ext uri="{FF2B5EF4-FFF2-40B4-BE49-F238E27FC236}">
                      <a16:creationId xmlns:a16="http://schemas.microsoft.com/office/drawing/2014/main" id="{C70FE0E9-D3A5-514B-1AD1-7DA1F92163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3604" y="3215720"/>
                  <a:ext cx="2652890" cy="453412"/>
                </a:xfrm>
                <a:prstGeom prst="rect">
                  <a:avLst/>
                </a:prstGeom>
                <a:blipFill>
                  <a:blip r:embed="rId19"/>
                  <a:stretch>
                    <a:fillRect l="-3448" t="-10811" b="-283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ontent Placeholder 2">
                  <a:extLst>
                    <a:ext uri="{FF2B5EF4-FFF2-40B4-BE49-F238E27FC236}">
                      <a16:creationId xmlns:a16="http://schemas.microsoft.com/office/drawing/2014/main" id="{16CFC7BC-2796-89E0-22BF-FF1DDB40AA3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406937" y="3973384"/>
                  <a:ext cx="3826115" cy="45341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20040" indent="-32004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●"/>
                    <a:defRPr sz="23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7432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dirty="0"/>
                    <a:t>If not </a:t>
                  </a:r>
                  <a:r>
                    <a:rPr lang="en-US" b="1" dirty="0"/>
                    <a:t>Reached</a:t>
                  </a:r>
                  <a:r>
                    <a:rPr lang="en-US" dirty="0"/>
                    <a:t>[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/>
                    <a:t>]: </a:t>
                  </a:r>
                </a:p>
              </p:txBody>
            </p:sp>
          </mc:Choice>
          <mc:Fallback xmlns="">
            <p:sp>
              <p:nvSpPr>
                <p:cNvPr id="17" name="Content Placeholder 2">
                  <a:extLst>
                    <a:ext uri="{FF2B5EF4-FFF2-40B4-BE49-F238E27FC236}">
                      <a16:creationId xmlns:a16="http://schemas.microsoft.com/office/drawing/2014/main" id="{16CFC7BC-2796-89E0-22BF-FF1DDB40AA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6937" y="3973384"/>
                  <a:ext cx="3826115" cy="453412"/>
                </a:xfrm>
                <a:prstGeom prst="rect">
                  <a:avLst/>
                </a:prstGeom>
                <a:blipFill>
                  <a:blip r:embed="rId20"/>
                  <a:stretch>
                    <a:fillRect l="-2229" t="-10811" b="-283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E55B434D-B80A-0825-6819-7EE4AE7BDC0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830270" y="4360097"/>
                  <a:ext cx="4233335" cy="51984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20040" indent="-32004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●"/>
                    <a:defRPr sz="23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7432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dirty="0"/>
                    <a:t>Put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/>
                    <a:t> in </a:t>
                  </a:r>
                  <a:r>
                    <a:rPr lang="en-US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Frontier</a:t>
                  </a:r>
                </a:p>
              </p:txBody>
            </p:sp>
          </mc:Choice>
          <mc:Fallback xmlns="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E55B434D-B80A-0825-6819-7EE4AE7BDC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0270" y="4360097"/>
                  <a:ext cx="4233335" cy="519848"/>
                </a:xfrm>
                <a:prstGeom prst="rect">
                  <a:avLst/>
                </a:prstGeom>
                <a:blipFill>
                  <a:blip r:embed="rId21"/>
                  <a:stretch>
                    <a:fillRect l="-2014" t="-8140" b="-104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ontent Placeholder 2">
                  <a:extLst>
                    <a:ext uri="{FF2B5EF4-FFF2-40B4-BE49-F238E27FC236}">
                      <a16:creationId xmlns:a16="http://schemas.microsoft.com/office/drawing/2014/main" id="{A58DD3F6-DEE4-B01A-E9E4-315A341447D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830269" y="4726417"/>
                  <a:ext cx="4233335" cy="51984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20040" indent="-32004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●"/>
                    <a:defRPr sz="23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7432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b="1" dirty="0"/>
                    <a:t>Reached</a:t>
                  </a:r>
                  <a:r>
                    <a:rPr lang="en-US" dirty="0"/>
                    <a:t>[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/>
                    <a:t>]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</m:oMath>
                  </a14:m>
                  <a:r>
                    <a:rPr lang="en-US" dirty="0"/>
                    <a:t> True</a:t>
                  </a:r>
                  <a:endParaRPr lang="en-US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5" name="Content Placeholder 2">
                  <a:extLst>
                    <a:ext uri="{FF2B5EF4-FFF2-40B4-BE49-F238E27FC236}">
                      <a16:creationId xmlns:a16="http://schemas.microsoft.com/office/drawing/2014/main" id="{A58DD3F6-DEE4-B01A-E9E4-315A341447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0269" y="4726417"/>
                  <a:ext cx="4233335" cy="519848"/>
                </a:xfrm>
                <a:prstGeom prst="rect">
                  <a:avLst/>
                </a:prstGeom>
                <a:blipFill>
                  <a:blip r:embed="rId22"/>
                  <a:stretch>
                    <a:fillRect l="-2014" t="-8140" b="-104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ontent Placeholder 2">
                  <a:extLst>
                    <a:ext uri="{FF2B5EF4-FFF2-40B4-BE49-F238E27FC236}">
                      <a16:creationId xmlns:a16="http://schemas.microsoft.com/office/drawing/2014/main" id="{FBBCE959-009E-BF9B-8FBF-85E1EA32B4D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406937" y="3592715"/>
                  <a:ext cx="2479388" cy="45341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20040" indent="-32004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●"/>
                    <a:defRPr sz="23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7432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succ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Content Placeholder 2">
                  <a:extLst>
                    <a:ext uri="{FF2B5EF4-FFF2-40B4-BE49-F238E27FC236}">
                      <a16:creationId xmlns:a16="http://schemas.microsoft.com/office/drawing/2014/main" id="{FBBCE959-009E-BF9B-8FBF-85E1EA32B4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6937" y="3592715"/>
                  <a:ext cx="2479388" cy="453412"/>
                </a:xfrm>
                <a:prstGeom prst="rect">
                  <a:avLst/>
                </a:prstGeom>
                <a:blipFill>
                  <a:blip r:embed="rId23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31D008D-93E0-C1FD-0DF0-B33D7D1B1F2E}"/>
              </a:ext>
            </a:extLst>
          </p:cNvPr>
          <p:cNvGrpSpPr/>
          <p:nvPr/>
        </p:nvGrpSpPr>
        <p:grpSpPr>
          <a:xfrm>
            <a:off x="7406937" y="539691"/>
            <a:ext cx="4769555" cy="2047324"/>
            <a:chOff x="7406937" y="539691"/>
            <a:chExt cx="4769555" cy="2047324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4EEC144-3DB6-8AE4-CEDF-6E15E3ED10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06937" y="1080309"/>
              <a:ext cx="1103491" cy="15067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Content Placeholder 2">
              <a:extLst>
                <a:ext uri="{FF2B5EF4-FFF2-40B4-BE49-F238E27FC236}">
                  <a16:creationId xmlns:a16="http://schemas.microsoft.com/office/drawing/2014/main" id="{034CA332-543E-73C9-4995-1D6A713FBBCF}"/>
                </a:ext>
              </a:extLst>
            </p:cNvPr>
            <p:cNvSpPr txBox="1">
              <a:spLocks/>
            </p:cNvSpPr>
            <p:nvPr/>
          </p:nvSpPr>
          <p:spPr>
            <a:xfrm>
              <a:off x="7830269" y="539691"/>
              <a:ext cx="4346223" cy="4534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20040" indent="-32004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●"/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7432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/>
                <a:t>Choose and then remove 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24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A9C9F-D381-8BA2-BF16-A61E9A29D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Termination When Goal is Encountered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C1E002-5871-4DC4-9C75-933A672E195F}"/>
              </a:ext>
            </a:extLst>
          </p:cNvPr>
          <p:cNvSpPr/>
          <p:nvPr/>
        </p:nvSpPr>
        <p:spPr>
          <a:xfrm>
            <a:off x="673633" y="1265168"/>
            <a:ext cx="5382980" cy="4622161"/>
          </a:xfrm>
          <a:prstGeom prst="rect">
            <a:avLst/>
          </a:prstGeom>
          <a:solidFill>
            <a:srgbClr val="DEEBF7">
              <a:alpha val="69804"/>
            </a:srgb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3FD107A-C330-CC63-5E63-2C63F22E74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4619" y="1725350"/>
                <a:ext cx="3767666" cy="45341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Frontier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 { </a:t>
                </a:r>
                <a:r>
                  <a:rPr lang="en-US" dirty="0" err="1"/>
                  <a:t>initial_state</a:t>
                </a:r>
                <a:r>
                  <a:rPr lang="en-US" dirty="0"/>
                  <a:t> }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3FD107A-C330-CC63-5E63-2C63F22E74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4619" y="1725350"/>
                <a:ext cx="3767666" cy="453412"/>
              </a:xfrm>
              <a:blipFill>
                <a:blip r:embed="rId3"/>
                <a:stretch>
                  <a:fillRect l="-2427" t="-9459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DC5C77-26A2-A01A-1363-1568046FB854}"/>
              </a:ext>
            </a:extLst>
          </p:cNvPr>
          <p:cNvSpPr txBox="1">
            <a:spLocks/>
          </p:cNvSpPr>
          <p:nvPr/>
        </p:nvSpPr>
        <p:spPr>
          <a:xfrm>
            <a:off x="844619" y="2133603"/>
            <a:ext cx="4154312" cy="4534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While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Frontier</a:t>
            </a:r>
            <a:r>
              <a:rPr lang="en-US" sz="2400" dirty="0"/>
              <a:t> is not empty: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2FF8EDA-FBF0-0CB2-79D0-63C02E660C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4951" y="2550483"/>
                <a:ext cx="4346223" cy="453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Pop a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from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Frontier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2FF8EDA-FBF0-0CB2-79D0-63C02E660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951" y="2550483"/>
                <a:ext cx="4346223" cy="453412"/>
              </a:xfrm>
              <a:prstGeom prst="rect">
                <a:avLst/>
              </a:prstGeom>
              <a:blipFill>
                <a:blip r:embed="rId4"/>
                <a:stretch>
                  <a:fillRect l="-2104" t="-9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BA4DF71-216B-1EA8-26A3-18A2102037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4951" y="3539277"/>
                <a:ext cx="2652890" cy="453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For all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:  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BA4DF71-216B-1EA8-26A3-18A210203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951" y="3539277"/>
                <a:ext cx="2652890" cy="453412"/>
              </a:xfrm>
              <a:prstGeom prst="rect">
                <a:avLst/>
              </a:prstGeom>
              <a:blipFill>
                <a:blip r:embed="rId5"/>
                <a:stretch>
                  <a:fillRect l="-3448" t="-10811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B3CE776F-B643-BD2D-3F82-4A2E305399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32348" y="4296944"/>
                <a:ext cx="3716915" cy="453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not Reached[</a:t>
                </a:r>
                <a14:m>
                  <m:oMath xmlns:m="http://schemas.openxmlformats.org/officeDocument/2006/math">
                    <m:r>
                      <a:rPr lang="en-US" b="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]: 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B3CE776F-B643-BD2D-3F82-4A2E30539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348" y="4296944"/>
                <a:ext cx="3716915" cy="453412"/>
              </a:xfrm>
              <a:prstGeom prst="rect">
                <a:avLst/>
              </a:prstGeom>
              <a:blipFill>
                <a:blip r:embed="rId6"/>
                <a:stretch>
                  <a:fillRect l="-2463" t="-10811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C9E6276F-BE19-D3C5-CDED-4E889C91A6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41618" y="4690691"/>
                <a:ext cx="3307646" cy="453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Put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in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Frontier</a:t>
                </a:r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C9E6276F-BE19-D3C5-CDED-4E889C91A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618" y="4690691"/>
                <a:ext cx="3307646" cy="453412"/>
              </a:xfrm>
              <a:prstGeom prst="rect">
                <a:avLst/>
              </a:prstGeom>
              <a:blipFill>
                <a:blip r:embed="rId7"/>
                <a:stretch>
                  <a:fillRect l="-2768" t="-9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140ADC06-E8A6-CCD1-C6DD-7AE7FF496C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32363" y="3898294"/>
                <a:ext cx="2479388" cy="453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succ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140ADC06-E8A6-CCD1-C6DD-7AE7FF496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363" y="3898294"/>
                <a:ext cx="2479388" cy="453412"/>
              </a:xfrm>
              <a:prstGeom prst="rect">
                <a:avLst/>
              </a:prstGeom>
              <a:blipFill>
                <a:blip r:embed="rId8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B74C7025-71BF-338A-AE7B-9736D8806D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51355" y="5048430"/>
                <a:ext cx="3122503" cy="5198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Reached[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]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 True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B74C7025-71BF-338A-AE7B-9736D8806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355" y="5048430"/>
                <a:ext cx="3122503" cy="519848"/>
              </a:xfrm>
              <a:prstGeom prst="rect">
                <a:avLst/>
              </a:prstGeom>
              <a:blipFill>
                <a:blip r:embed="rId9"/>
                <a:stretch>
                  <a:fillRect l="-2729" t="-8235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4E88A93F-74DE-E723-553E-744292BE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84415" y="2891270"/>
                <a:ext cx="4750974" cy="5262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is a goal state, terminate</a:t>
                </a: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4E88A93F-74DE-E723-553E-744292BE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415" y="2891270"/>
                <a:ext cx="4750974" cy="526293"/>
              </a:xfrm>
              <a:prstGeom prst="rect">
                <a:avLst/>
              </a:prstGeom>
              <a:blipFill>
                <a:blip r:embed="rId10"/>
                <a:stretch>
                  <a:fillRect l="-1797" t="-8046" b="-9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480774F6-FA1E-942C-1B30-7F131898853A}"/>
              </a:ext>
            </a:extLst>
          </p:cNvPr>
          <p:cNvSpPr/>
          <p:nvPr/>
        </p:nvSpPr>
        <p:spPr>
          <a:xfrm>
            <a:off x="6262285" y="1265168"/>
            <a:ext cx="5596780" cy="4622161"/>
          </a:xfrm>
          <a:prstGeom prst="rect">
            <a:avLst/>
          </a:prstGeom>
          <a:solidFill>
            <a:srgbClr val="DEEBF7">
              <a:alpha val="69804"/>
            </a:srgb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F62016E4-F615-0710-6725-BE316D3FD0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33272" y="1725350"/>
                <a:ext cx="3767666" cy="453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Frontier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 { </a:t>
                </a:r>
                <a:r>
                  <a:rPr lang="en-US" dirty="0" err="1"/>
                  <a:t>initial_state</a:t>
                </a:r>
                <a:r>
                  <a:rPr lang="en-US" dirty="0"/>
                  <a:t> }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F62016E4-F615-0710-6725-BE316D3FD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272" y="1725350"/>
                <a:ext cx="3767666" cy="453412"/>
              </a:xfrm>
              <a:prstGeom prst="rect">
                <a:avLst/>
              </a:prstGeom>
              <a:blipFill>
                <a:blip r:embed="rId11"/>
                <a:stretch>
                  <a:fillRect l="-2265" t="-9459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EE7B451-90E7-347D-DE2F-72A594FF5A49}"/>
              </a:ext>
            </a:extLst>
          </p:cNvPr>
          <p:cNvSpPr txBox="1">
            <a:spLocks/>
          </p:cNvSpPr>
          <p:nvPr/>
        </p:nvSpPr>
        <p:spPr>
          <a:xfrm>
            <a:off x="6433272" y="2133603"/>
            <a:ext cx="4154312" cy="4534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While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Frontier</a:t>
            </a:r>
            <a:r>
              <a:rPr lang="en-US" sz="2400" dirty="0"/>
              <a:t> is not empty: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5C62D60-87E8-64F6-32A8-4073890FDB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83604" y="2550483"/>
                <a:ext cx="4346223" cy="453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Pop a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from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Frontier</a:t>
                </a:r>
                <a:endParaRPr lang="en-US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5C62D60-87E8-64F6-32A8-4073890FD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604" y="2550483"/>
                <a:ext cx="4346223" cy="453412"/>
              </a:xfrm>
              <a:prstGeom prst="rect">
                <a:avLst/>
              </a:prstGeom>
              <a:blipFill>
                <a:blip r:embed="rId12"/>
                <a:stretch>
                  <a:fillRect l="-2104" t="-9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C70FE0E9-D3A5-514B-1AD1-7DA1F92163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83604" y="3215720"/>
                <a:ext cx="2652890" cy="453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For all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:  </a:t>
                </a: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C70FE0E9-D3A5-514B-1AD1-7DA1F9216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604" y="3215720"/>
                <a:ext cx="2652890" cy="453412"/>
              </a:xfrm>
              <a:prstGeom prst="rect">
                <a:avLst/>
              </a:prstGeom>
              <a:blipFill>
                <a:blip r:embed="rId13"/>
                <a:stretch>
                  <a:fillRect l="-3448" t="-10811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6CFC7BC-2796-89E0-22BF-FF1DDB40AA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06937" y="3973384"/>
                <a:ext cx="3826115" cy="453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not Reached[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]: </a:t>
                </a: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6CFC7BC-2796-89E0-22BF-FF1DDB40A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937" y="3973384"/>
                <a:ext cx="3826115" cy="453412"/>
              </a:xfrm>
              <a:prstGeom prst="rect">
                <a:avLst/>
              </a:prstGeom>
              <a:blipFill>
                <a:blip r:embed="rId14"/>
                <a:stretch>
                  <a:fillRect l="-2229" t="-10811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E55B434D-B80A-0825-6819-7EE4AE7BDC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30270" y="4704759"/>
                <a:ext cx="4233335" cy="5198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Push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to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Frontier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E55B434D-B80A-0825-6819-7EE4AE7BD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270" y="4704759"/>
                <a:ext cx="4233335" cy="519848"/>
              </a:xfrm>
              <a:prstGeom prst="rect">
                <a:avLst/>
              </a:prstGeom>
              <a:blipFill>
                <a:blip r:embed="rId15"/>
                <a:stretch>
                  <a:fillRect l="-2014" t="-9412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A58DD3F6-DEE4-B01A-E9E4-315A341447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30269" y="5071079"/>
                <a:ext cx="4233335" cy="5198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Reached[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]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 True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A58DD3F6-DEE4-B01A-E9E4-315A34144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269" y="5071079"/>
                <a:ext cx="4233335" cy="519848"/>
              </a:xfrm>
              <a:prstGeom prst="rect">
                <a:avLst/>
              </a:prstGeom>
              <a:blipFill>
                <a:blip r:embed="rId16"/>
                <a:stretch>
                  <a:fillRect l="-2014" t="-9412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FBBCE959-009E-BF9B-8FBF-85E1EA32B4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06937" y="3592715"/>
                <a:ext cx="2479388" cy="453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succ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FBBCE959-009E-BF9B-8FBF-85E1EA32B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937" y="3592715"/>
                <a:ext cx="2479388" cy="453412"/>
              </a:xfrm>
              <a:prstGeom prst="rect">
                <a:avLst/>
              </a:prstGeom>
              <a:blipFill>
                <a:blip r:embed="rId17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7FFA3E90-9751-37CA-CFED-DCA2C9BCA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30269" y="4328113"/>
                <a:ext cx="4099134" cy="5262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is a goal state, terminate</a:t>
                </a: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7FFA3E90-9751-37CA-CFED-DCA2C9BCA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269" y="4328113"/>
                <a:ext cx="4099134" cy="526293"/>
              </a:xfrm>
              <a:prstGeom prst="rect">
                <a:avLst/>
              </a:prstGeom>
              <a:blipFill>
                <a:blip r:embed="rId18"/>
                <a:stretch>
                  <a:fillRect l="-2080" t="-9302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DEE206C-4733-05C0-7061-566BAAE8F4DD}"/>
              </a:ext>
            </a:extLst>
          </p:cNvPr>
          <p:cNvSpPr txBox="1">
            <a:spLocks/>
          </p:cNvSpPr>
          <p:nvPr/>
        </p:nvSpPr>
        <p:spPr>
          <a:xfrm>
            <a:off x="2227473" y="6048460"/>
            <a:ext cx="2415825" cy="45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100" dirty="0"/>
              <a:t>Late Goal Test</a:t>
            </a:r>
            <a:endParaRPr lang="en-US" sz="2100" dirty="0">
              <a:solidFill>
                <a:srgbClr val="7030A0"/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7D20603-1E02-3E83-C1A1-085142D62FB8}"/>
              </a:ext>
            </a:extLst>
          </p:cNvPr>
          <p:cNvSpPr txBox="1">
            <a:spLocks/>
          </p:cNvSpPr>
          <p:nvPr/>
        </p:nvSpPr>
        <p:spPr>
          <a:xfrm>
            <a:off x="7913511" y="6048460"/>
            <a:ext cx="2415825" cy="45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100" dirty="0"/>
              <a:t>Early Goal Test</a:t>
            </a:r>
            <a:endParaRPr lang="en-US" sz="21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91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A9C9F-D381-8BA2-BF16-A61E9A29D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Termination When Goal is Encountered</a:t>
            </a:r>
            <a:endParaRPr lang="en-US" dirty="0"/>
          </a:p>
        </p:txBody>
      </p:sp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0CC4E69A-3211-AEEA-5BF4-22921DAE6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252"/>
            <a:ext cx="10078156" cy="4767711"/>
          </a:xfrm>
        </p:spPr>
        <p:txBody>
          <a:bodyPr/>
          <a:lstStyle/>
          <a:p>
            <a:r>
              <a:rPr lang="en-US" altLang="zh-TW" dirty="0"/>
              <a:t>Early Goal Test allows quicker termination when a goal is found. </a:t>
            </a:r>
          </a:p>
          <a:p>
            <a:pPr lvl="1"/>
            <a:r>
              <a:rPr lang="en-US" altLang="zh-TW" dirty="0"/>
              <a:t>Breadth First Search </a:t>
            </a:r>
          </a:p>
          <a:p>
            <a:pPr lvl="1"/>
            <a:r>
              <a:rPr lang="en-US" altLang="zh-TW" dirty="0"/>
              <a:t>Depth First Search</a:t>
            </a:r>
          </a:p>
          <a:p>
            <a:endParaRPr lang="en-US" dirty="0"/>
          </a:p>
          <a:p>
            <a:r>
              <a:rPr lang="en-US" dirty="0"/>
              <a:t>However, when actions are associated with costs and we want to find a </a:t>
            </a:r>
            <a:r>
              <a:rPr lang="en-US" b="1" dirty="0"/>
              <a:t>minimum cost solution</a:t>
            </a:r>
            <a:r>
              <a:rPr lang="en-US" dirty="0"/>
              <a:t> (i.e., cost-sensitive), we may have to use the Late Goal Test. </a:t>
            </a:r>
          </a:p>
          <a:p>
            <a:pPr lvl="1"/>
            <a:r>
              <a:rPr lang="en-US" dirty="0"/>
              <a:t>Uniform Cost Search (Dijkstra Algorithm)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2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1DE50-D7DC-93D3-C03E-177EA15454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Uninformed 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887613-5116-75CA-7FC9-BBD28A4B0C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11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398D4-57D7-3D9E-5551-DE877F5BB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5CF18-D077-657E-109F-1E3DF332E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09252"/>
            <a:ext cx="5438423" cy="8128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many different “states”?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ACAD61-05AD-59C4-55CB-9C67F908ED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38" r="27512"/>
          <a:stretch/>
        </p:blipFill>
        <p:spPr>
          <a:xfrm>
            <a:off x="5700889" y="1177962"/>
            <a:ext cx="4529238" cy="512701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D1E30B-F1E6-22EE-AD85-696FB553F765}"/>
              </a:ext>
            </a:extLst>
          </p:cNvPr>
          <p:cNvSpPr txBox="1">
            <a:spLocks/>
          </p:cNvSpPr>
          <p:nvPr/>
        </p:nvSpPr>
        <p:spPr>
          <a:xfrm>
            <a:off x="838199" y="1821295"/>
            <a:ext cx="5438423" cy="81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How many different “actions”? </a:t>
            </a:r>
          </a:p>
        </p:txBody>
      </p:sp>
    </p:spTree>
    <p:extLst>
      <p:ext uri="{BB962C8B-B14F-4D97-AF65-F5344CB8AC3E}">
        <p14:creationId xmlns:p14="http://schemas.microsoft.com/office/powerpoint/2010/main" val="294956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BD226-8A26-9E0B-31AA-1972AE84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896557" cy="812837"/>
          </a:xfrm>
        </p:spPr>
        <p:txBody>
          <a:bodyPr/>
          <a:lstStyle/>
          <a:p>
            <a:r>
              <a:rPr lang="en-US" dirty="0"/>
              <a:t>DFS and BFS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A4B0A12-50C8-FFA8-233C-DAEAB87C0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199" y="985114"/>
            <a:ext cx="4808782" cy="3607524"/>
          </a:xfrm>
          <a:prstGeom prst="rect">
            <a:avLst/>
          </a:prstGeom>
          <a:noFill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5BF4B00-408C-ABF8-7E39-B81B1B6BA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9174" y="986052"/>
            <a:ext cx="4808782" cy="3606586"/>
          </a:xfrm>
          <a:prstGeom prst="rect">
            <a:avLst/>
          </a:prstGeom>
          <a:noFill/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A512F12-FA1C-9673-1C52-2051B99F15A8}"/>
              </a:ext>
            </a:extLst>
          </p:cNvPr>
          <p:cNvSpPr txBox="1">
            <a:spLocks/>
          </p:cNvSpPr>
          <p:nvPr/>
        </p:nvSpPr>
        <p:spPr>
          <a:xfrm>
            <a:off x="7360498" y="4761528"/>
            <a:ext cx="2709191" cy="679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100" dirty="0"/>
              <a:t>Breadth First Search</a:t>
            </a:r>
            <a:endParaRPr lang="en-US" sz="2100" dirty="0">
              <a:solidFill>
                <a:srgbClr val="7030A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F09078-C1AE-E58D-2D8F-9AFDD84932C5}"/>
              </a:ext>
            </a:extLst>
          </p:cNvPr>
          <p:cNvSpPr txBox="1">
            <a:spLocks/>
          </p:cNvSpPr>
          <p:nvPr/>
        </p:nvSpPr>
        <p:spPr>
          <a:xfrm>
            <a:off x="2029317" y="4761528"/>
            <a:ext cx="2709191" cy="679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100" dirty="0"/>
              <a:t>Depth First Search</a:t>
            </a:r>
            <a:endParaRPr lang="en-US" sz="21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1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D7AE-6A54-A156-83CB-5EAC6AB2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r>
              <a:rPr lang="zh-TW" altLang="en-US" dirty="0"/>
              <a:t> </a:t>
            </a:r>
            <a:r>
              <a:rPr lang="en-US" altLang="zh-TW" dirty="0"/>
              <a:t>and BFS</a:t>
            </a:r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06C5B37-D84E-E4E5-82D8-19115CF4EC44}"/>
              </a:ext>
            </a:extLst>
          </p:cNvPr>
          <p:cNvGrpSpPr/>
          <p:nvPr/>
        </p:nvGrpSpPr>
        <p:grpSpPr>
          <a:xfrm>
            <a:off x="937663" y="1279236"/>
            <a:ext cx="6117285" cy="4622161"/>
            <a:chOff x="6262284" y="1265168"/>
            <a:chExt cx="6117285" cy="462216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7C1E8FE-BFBD-86EA-F84F-68645A46BFB8}"/>
                </a:ext>
              </a:extLst>
            </p:cNvPr>
            <p:cNvGrpSpPr/>
            <p:nvPr/>
          </p:nvGrpSpPr>
          <p:grpSpPr>
            <a:xfrm>
              <a:off x="6262284" y="1265168"/>
              <a:ext cx="6117285" cy="4622161"/>
              <a:chOff x="6262284" y="1265168"/>
              <a:chExt cx="6117285" cy="4622161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ED07D3F-ED05-1FE0-EEA8-C53AA27D8AD8}"/>
                  </a:ext>
                </a:extLst>
              </p:cNvPr>
              <p:cNvSpPr/>
              <p:nvPr/>
            </p:nvSpPr>
            <p:spPr>
              <a:xfrm>
                <a:off x="6262284" y="1265168"/>
                <a:ext cx="6117285" cy="4622161"/>
              </a:xfrm>
              <a:prstGeom prst="rect">
                <a:avLst/>
              </a:prstGeom>
              <a:solidFill>
                <a:srgbClr val="DEEBF7">
                  <a:alpha val="69804"/>
                </a:srgbClr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Content Placeholder 2">
                    <a:extLst>
                      <a:ext uri="{FF2B5EF4-FFF2-40B4-BE49-F238E27FC236}">
                        <a16:creationId xmlns:a16="http://schemas.microsoft.com/office/drawing/2014/main" id="{2EBDA6BA-E1DC-103E-555A-45655271CAE8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6433272" y="1725350"/>
                    <a:ext cx="3767666" cy="45341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320040" indent="-320040" algn="l" defTabSz="914400" rtl="0" eaLnBrk="1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●"/>
                      <a:defRPr sz="23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685800" indent="-27432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anose="020B0604020202020204" pitchFamily="34" charset="0"/>
                      <a:buNone/>
                    </a:pPr>
                    <a:r>
                      <a: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Frontier</a:t>
                    </a:r>
                    <a:r>
                      <a:rPr lang="en-US" dirty="0">
                        <a:solidFill>
                          <a:srgbClr val="0070C0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</m:oMath>
                    </a14:m>
                    <a:r>
                      <a:rPr lang="en-US" dirty="0"/>
                      <a:t> { </a:t>
                    </a:r>
                    <a:r>
                      <a:rPr lang="en-US" dirty="0" err="1"/>
                      <a:t>initial_state</a:t>
                    </a:r>
                    <a:r>
                      <a:rPr lang="en-US" dirty="0"/>
                      <a:t> }</a:t>
                    </a:r>
                  </a:p>
                </p:txBody>
              </p:sp>
            </mc:Choice>
            <mc:Fallback xmlns="">
              <p:sp>
                <p:nvSpPr>
                  <p:cNvPr id="32" name="Content Placeholder 2">
                    <a:extLst>
                      <a:ext uri="{FF2B5EF4-FFF2-40B4-BE49-F238E27FC236}">
                        <a16:creationId xmlns:a16="http://schemas.microsoft.com/office/drawing/2014/main" id="{2EBDA6BA-E1DC-103E-555A-45655271CA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33272" y="1725350"/>
                    <a:ext cx="3767666" cy="45341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2427" t="-9333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E1985309-C895-F842-7154-D47B3E3FC2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33272" y="2133603"/>
                <a:ext cx="4154312" cy="453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While 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Frontier</a:t>
                </a:r>
                <a:r>
                  <a:rPr lang="en-US" sz="2400" dirty="0"/>
                  <a:t> is not empty: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Content Placeholder 2">
                    <a:extLst>
                      <a:ext uri="{FF2B5EF4-FFF2-40B4-BE49-F238E27FC236}">
                        <a16:creationId xmlns:a16="http://schemas.microsoft.com/office/drawing/2014/main" id="{74C1C9FD-6E4A-226F-56FB-55FFA6E1CAB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6983604" y="2550483"/>
                    <a:ext cx="4346223" cy="45341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320040" indent="-320040" algn="l" defTabSz="914400" rtl="0" eaLnBrk="1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●"/>
                      <a:defRPr sz="23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685800" indent="-27432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anose="020B0604020202020204" pitchFamily="34" charset="0"/>
                      <a:buNone/>
                    </a:pPr>
                    <a:r>
                      <a:rPr lang="en-US" dirty="0"/>
                      <a:t>Pop a node </a:t>
                    </a:r>
                    <a14:m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a14:m>
                    <a:r>
                      <a:rPr lang="en-US" dirty="0"/>
                      <a:t> from </a:t>
                    </a:r>
                    <a:r>
                      <a: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Frontier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Content Placeholder 2">
                    <a:extLst>
                      <a:ext uri="{FF2B5EF4-FFF2-40B4-BE49-F238E27FC236}">
                        <a16:creationId xmlns:a16="http://schemas.microsoft.com/office/drawing/2014/main" id="{74C1C9FD-6E4A-226F-56FB-55FFA6E1CA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3604" y="2550483"/>
                    <a:ext cx="4346223" cy="45341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964" t="-10811" b="-283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Content Placeholder 2">
                    <a:extLst>
                      <a:ext uri="{FF2B5EF4-FFF2-40B4-BE49-F238E27FC236}">
                        <a16:creationId xmlns:a16="http://schemas.microsoft.com/office/drawing/2014/main" id="{1ECFDE4E-B82E-FBD2-FCD6-01A0AD48154A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6983604" y="3215720"/>
                    <a:ext cx="2652890" cy="45341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320040" indent="-320040" algn="l" defTabSz="914400" rtl="0" eaLnBrk="1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●"/>
                      <a:defRPr sz="23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685800" indent="-27432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anose="020B0604020202020204" pitchFamily="34" charset="0"/>
                      <a:buNone/>
                    </a:pPr>
                    <a:r>
                      <a:rPr lang="en-US" dirty="0"/>
                      <a:t>For all action </a:t>
                    </a:r>
                    <a14:m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a14:m>
                    <a:r>
                      <a:rPr lang="en-US" dirty="0"/>
                      <a:t>:  </a:t>
                    </a:r>
                  </a:p>
                </p:txBody>
              </p:sp>
            </mc:Choice>
            <mc:Fallback xmlns="">
              <p:sp>
                <p:nvSpPr>
                  <p:cNvPr id="35" name="Content Placeholder 2">
                    <a:extLst>
                      <a:ext uri="{FF2B5EF4-FFF2-40B4-BE49-F238E27FC236}">
                        <a16:creationId xmlns:a16="http://schemas.microsoft.com/office/drawing/2014/main" id="{1ECFDE4E-B82E-FBD2-FCD6-01A0AD48154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3604" y="3215720"/>
                    <a:ext cx="2652890" cy="45341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218" t="-10811" b="-283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Content Placeholder 2">
                    <a:extLst>
                      <a:ext uri="{FF2B5EF4-FFF2-40B4-BE49-F238E27FC236}">
                        <a16:creationId xmlns:a16="http://schemas.microsoft.com/office/drawing/2014/main" id="{9230CA8E-0838-2161-0611-AEF019206711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7406937" y="3973384"/>
                    <a:ext cx="3826115" cy="45341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320040" indent="-320040" algn="l" defTabSz="914400" rtl="0" eaLnBrk="1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●"/>
                      <a:defRPr sz="23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685800" indent="-27432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None/>
                    </a:pPr>
                    <a:r>
                      <a:rPr lang="en-US" dirty="0"/>
                      <a:t>If not Reached[</a:t>
                    </a:r>
                    <a14:m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a14:m>
                    <a:r>
                      <a:rPr lang="en-US" dirty="0"/>
                      <a:t>]: </a:t>
                    </a:r>
                  </a:p>
                </p:txBody>
              </p:sp>
            </mc:Choice>
            <mc:Fallback xmlns="">
              <p:sp>
                <p:nvSpPr>
                  <p:cNvPr id="36" name="Content Placeholder 2">
                    <a:extLst>
                      <a:ext uri="{FF2B5EF4-FFF2-40B4-BE49-F238E27FC236}">
                        <a16:creationId xmlns:a16="http://schemas.microsoft.com/office/drawing/2014/main" id="{9230CA8E-0838-2161-0611-AEF0192067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6937" y="3973384"/>
                    <a:ext cx="3826115" cy="45341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392" t="-9459" b="-283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Content Placeholder 2">
                    <a:extLst>
                      <a:ext uri="{FF2B5EF4-FFF2-40B4-BE49-F238E27FC236}">
                        <a16:creationId xmlns:a16="http://schemas.microsoft.com/office/drawing/2014/main" id="{576C1D67-26C7-13F8-B2A8-BAA2650956F9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7830270" y="4704759"/>
                    <a:ext cx="4233335" cy="51984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320040" indent="-320040" algn="l" defTabSz="914400" rtl="0" eaLnBrk="1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●"/>
                      <a:defRPr sz="23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685800" indent="-27432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anose="020B0604020202020204" pitchFamily="34" charset="0"/>
                      <a:buNone/>
                    </a:pPr>
                    <a:r>
                      <a:rPr lang="en-US" dirty="0"/>
                      <a:t>Push </a:t>
                    </a:r>
                    <a14:m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a14:m>
                    <a:r>
                      <a:rPr lang="en-US" dirty="0"/>
                      <a:t> to </a:t>
                    </a:r>
                    <a:r>
                      <a: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Frontier</a:t>
                    </a:r>
                  </a:p>
                </p:txBody>
              </p:sp>
            </mc:Choice>
            <mc:Fallback xmlns="">
              <p:sp>
                <p:nvSpPr>
                  <p:cNvPr id="37" name="Content Placeholder 2">
                    <a:extLst>
                      <a:ext uri="{FF2B5EF4-FFF2-40B4-BE49-F238E27FC236}">
                        <a16:creationId xmlns:a16="http://schemas.microsoft.com/office/drawing/2014/main" id="{576C1D67-26C7-13F8-B2A8-BAA2650956F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30270" y="4704759"/>
                    <a:ext cx="4233335" cy="51984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017" t="-8235" b="-1176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Content Placeholder 2">
                    <a:extLst>
                      <a:ext uri="{FF2B5EF4-FFF2-40B4-BE49-F238E27FC236}">
                        <a16:creationId xmlns:a16="http://schemas.microsoft.com/office/drawing/2014/main" id="{454E6B11-E6D0-641B-E908-A4D84FA82910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7830269" y="5071079"/>
                    <a:ext cx="4233335" cy="51984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320040" indent="-320040" algn="l" defTabSz="914400" rtl="0" eaLnBrk="1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●"/>
                      <a:defRPr sz="23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685800" indent="-27432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anose="020B0604020202020204" pitchFamily="34" charset="0"/>
                      <a:buNone/>
                    </a:pPr>
                    <a:r>
                      <a:rPr lang="en-US" dirty="0"/>
                      <a:t>Reached[</a:t>
                    </a:r>
                    <a14:m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a14:m>
                    <a:r>
                      <a:rPr lang="en-US" dirty="0"/>
                      <a:t>] </a:t>
                    </a:r>
                    <a14:m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</m:oMath>
                    </a14:m>
                    <a:r>
                      <a:rPr lang="en-US" dirty="0"/>
                      <a:t> True</a:t>
                    </a:r>
                    <a:endParaRPr lang="en-US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Content Placeholder 2">
                    <a:extLst>
                      <a:ext uri="{FF2B5EF4-FFF2-40B4-BE49-F238E27FC236}">
                        <a16:creationId xmlns:a16="http://schemas.microsoft.com/office/drawing/2014/main" id="{454E6B11-E6D0-641B-E908-A4D84FA8291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30269" y="5071079"/>
                    <a:ext cx="4233335" cy="51984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017" t="-8235" b="-1176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Content Placeholder 2">
                    <a:extLst>
                      <a:ext uri="{FF2B5EF4-FFF2-40B4-BE49-F238E27FC236}">
                        <a16:creationId xmlns:a16="http://schemas.microsoft.com/office/drawing/2014/main" id="{31555309-1E4D-9063-6A7D-0BEFABBB0E57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7406937" y="3592715"/>
                    <a:ext cx="2479388" cy="45341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320040" indent="-320040" algn="l" defTabSz="914400" rtl="0" eaLnBrk="1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●"/>
                      <a:defRPr sz="23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685800" indent="-27432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r>
                            <m:rPr>
                              <m:sty m:val="p"/>
                            </m:r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succ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9" name="Content Placeholder 2">
                    <a:extLst>
                      <a:ext uri="{FF2B5EF4-FFF2-40B4-BE49-F238E27FC236}">
                        <a16:creationId xmlns:a16="http://schemas.microsoft.com/office/drawing/2014/main" id="{31555309-1E4D-9063-6A7D-0BEFABBB0E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6937" y="3592715"/>
                    <a:ext cx="2479388" cy="45341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89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ontent Placeholder 2">
                  <a:extLst>
                    <a:ext uri="{FF2B5EF4-FFF2-40B4-BE49-F238E27FC236}">
                      <a16:creationId xmlns:a16="http://schemas.microsoft.com/office/drawing/2014/main" id="{557A3681-C411-103D-8BA5-BAE08C9AD8A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830269" y="4328113"/>
                  <a:ext cx="4099134" cy="52629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20040" indent="-32004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●"/>
                    <a:defRPr sz="23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7432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dirty="0">
                      <a:solidFill>
                        <a:schemeClr val="tx1"/>
                      </a:solidFill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 is a goal state, terminate</a:t>
                  </a:r>
                </a:p>
              </p:txBody>
            </p:sp>
          </mc:Choice>
          <mc:Fallback xmlns="">
            <p:sp>
              <p:nvSpPr>
                <p:cNvPr id="30" name="Content Placeholder 2">
                  <a:extLst>
                    <a:ext uri="{FF2B5EF4-FFF2-40B4-BE49-F238E27FC236}">
                      <a16:creationId xmlns:a16="http://schemas.microsoft.com/office/drawing/2014/main" id="{557A3681-C411-103D-8BA5-BAE08C9AD8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0269" y="4328113"/>
                  <a:ext cx="4099134" cy="526293"/>
                </a:xfrm>
                <a:prstGeom prst="rect">
                  <a:avLst/>
                </a:prstGeom>
                <a:blipFill>
                  <a:blip r:embed="rId9"/>
                  <a:stretch>
                    <a:fillRect l="-2083" t="-8046" b="-9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1B938773-5787-D3CA-4F48-137F98DF6656}"/>
              </a:ext>
            </a:extLst>
          </p:cNvPr>
          <p:cNvSpPr/>
          <p:nvPr/>
        </p:nvSpPr>
        <p:spPr>
          <a:xfrm>
            <a:off x="1658983" y="2564551"/>
            <a:ext cx="3767666" cy="4534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12D76618-7B34-FA78-EC10-EE28D37D952A}"/>
              </a:ext>
            </a:extLst>
          </p:cNvPr>
          <p:cNvSpPr txBox="1">
            <a:spLocks/>
          </p:cNvSpPr>
          <p:nvPr/>
        </p:nvSpPr>
        <p:spPr>
          <a:xfrm>
            <a:off x="5489351" y="2579061"/>
            <a:ext cx="2652890" cy="45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C00000"/>
                </a:solidFill>
              </a:rPr>
              <a:t>differ here</a:t>
            </a:r>
          </a:p>
        </p:txBody>
      </p:sp>
    </p:spTree>
    <p:extLst>
      <p:ext uri="{BB962C8B-B14F-4D97-AF65-F5344CB8AC3E}">
        <p14:creationId xmlns:p14="http://schemas.microsoft.com/office/powerpoint/2010/main" val="249115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D7AE-6A54-A156-83CB-5EAC6AB2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7E553F-155F-91DC-25E3-2549E4A5FF91}"/>
              </a:ext>
            </a:extLst>
          </p:cNvPr>
          <p:cNvGrpSpPr/>
          <p:nvPr/>
        </p:nvGrpSpPr>
        <p:grpSpPr>
          <a:xfrm>
            <a:off x="937663" y="1279236"/>
            <a:ext cx="6117285" cy="4622161"/>
            <a:chOff x="6262284" y="1265168"/>
            <a:chExt cx="6117285" cy="462216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521A32B-6883-D6FA-0CAE-82E2DD3E2E15}"/>
                </a:ext>
              </a:extLst>
            </p:cNvPr>
            <p:cNvGrpSpPr/>
            <p:nvPr/>
          </p:nvGrpSpPr>
          <p:grpSpPr>
            <a:xfrm>
              <a:off x="6262284" y="1265168"/>
              <a:ext cx="6117285" cy="4622161"/>
              <a:chOff x="6262284" y="1265168"/>
              <a:chExt cx="6117285" cy="462216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3A5AF38-2826-0AA7-52EA-25B2189A23D8}"/>
                  </a:ext>
                </a:extLst>
              </p:cNvPr>
              <p:cNvSpPr/>
              <p:nvPr/>
            </p:nvSpPr>
            <p:spPr>
              <a:xfrm>
                <a:off x="6262284" y="1265168"/>
                <a:ext cx="6117285" cy="4622161"/>
              </a:xfrm>
              <a:prstGeom prst="rect">
                <a:avLst/>
              </a:prstGeom>
              <a:solidFill>
                <a:srgbClr val="DEEBF7">
                  <a:alpha val="69804"/>
                </a:srgbClr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Content Placeholder 2">
                    <a:extLst>
                      <a:ext uri="{FF2B5EF4-FFF2-40B4-BE49-F238E27FC236}">
                        <a16:creationId xmlns:a16="http://schemas.microsoft.com/office/drawing/2014/main" id="{C92C790D-22F0-D7DC-16D3-05CCD3F6127D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6433272" y="1725350"/>
                    <a:ext cx="3767666" cy="45341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320040" indent="-320040" algn="l" defTabSz="914400" rtl="0" eaLnBrk="1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●"/>
                      <a:defRPr sz="23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685800" indent="-27432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anose="020B0604020202020204" pitchFamily="34" charset="0"/>
                      <a:buNone/>
                    </a:pPr>
                    <a:r>
                      <a: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Frontier</a:t>
                    </a:r>
                    <a:r>
                      <a:rPr lang="en-US" dirty="0">
                        <a:solidFill>
                          <a:srgbClr val="0070C0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</m:oMath>
                    </a14:m>
                    <a:r>
                      <a:rPr lang="en-US" dirty="0"/>
                      <a:t> { </a:t>
                    </a:r>
                    <a:r>
                      <a:rPr lang="en-US" dirty="0" err="1"/>
                      <a:t>initial_state</a:t>
                    </a:r>
                    <a:r>
                      <a:rPr lang="en-US" dirty="0"/>
                      <a:t> }</a:t>
                    </a:r>
                  </a:p>
                </p:txBody>
              </p:sp>
            </mc:Choice>
            <mc:Fallback xmlns="">
              <p:sp>
                <p:nvSpPr>
                  <p:cNvPr id="28" name="Content Placeholder 2">
                    <a:extLst>
                      <a:ext uri="{FF2B5EF4-FFF2-40B4-BE49-F238E27FC236}">
                        <a16:creationId xmlns:a16="http://schemas.microsoft.com/office/drawing/2014/main" id="{C92C790D-22F0-D7DC-16D3-05CCD3F6127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33272" y="1725350"/>
                    <a:ext cx="3767666" cy="45341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2427" t="-9333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D5AA4E65-C319-EC97-D061-466EA986C2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33272" y="2133603"/>
                <a:ext cx="4154312" cy="453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While 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Frontier</a:t>
                </a:r>
                <a:r>
                  <a:rPr lang="en-US" sz="2400" dirty="0"/>
                  <a:t> is not empty: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Content Placeholder 2">
                    <a:extLst>
                      <a:ext uri="{FF2B5EF4-FFF2-40B4-BE49-F238E27FC236}">
                        <a16:creationId xmlns:a16="http://schemas.microsoft.com/office/drawing/2014/main" id="{FC0D369F-82EE-7126-09A3-2F6BD235D42D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6983604" y="2550483"/>
                    <a:ext cx="5080000" cy="45341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320040" indent="-320040" algn="l" defTabSz="914400" rtl="0" eaLnBrk="1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●"/>
                      <a:defRPr sz="23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685800" indent="-27432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anose="020B0604020202020204" pitchFamily="34" charset="0"/>
                      <a:buNone/>
                    </a:pPr>
                    <a:r>
                      <a:rPr lang="en-US" dirty="0"/>
                      <a:t>Pop the </a:t>
                    </a:r>
                    <a:r>
                      <a:rPr lang="en-US" b="1" dirty="0"/>
                      <a:t>newest</a:t>
                    </a:r>
                    <a:r>
                      <a:rPr lang="en-US" dirty="0"/>
                      <a:t> node </a:t>
                    </a:r>
                    <a14:m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a14:m>
                    <a:r>
                      <a:rPr lang="en-US" dirty="0"/>
                      <a:t> from </a:t>
                    </a:r>
                    <a:r>
                      <a: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Frontier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Content Placeholder 2">
                    <a:extLst>
                      <a:ext uri="{FF2B5EF4-FFF2-40B4-BE49-F238E27FC236}">
                        <a16:creationId xmlns:a16="http://schemas.microsoft.com/office/drawing/2014/main" id="{FC0D369F-82EE-7126-09A3-2F6BD235D4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3604" y="2550483"/>
                    <a:ext cx="5080000" cy="45341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681" t="-10811" r="-1321" b="-283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Content Placeholder 2">
                    <a:extLst>
                      <a:ext uri="{FF2B5EF4-FFF2-40B4-BE49-F238E27FC236}">
                        <a16:creationId xmlns:a16="http://schemas.microsoft.com/office/drawing/2014/main" id="{24A803C0-9318-01B6-9163-F96781DDD193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6983604" y="3215720"/>
                    <a:ext cx="2652890" cy="45341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320040" indent="-320040" algn="l" defTabSz="914400" rtl="0" eaLnBrk="1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●"/>
                      <a:defRPr sz="23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685800" indent="-27432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anose="020B0604020202020204" pitchFamily="34" charset="0"/>
                      <a:buNone/>
                    </a:pPr>
                    <a:r>
                      <a:rPr lang="en-US" dirty="0"/>
                      <a:t>For all action </a:t>
                    </a:r>
                    <a14:m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a14:m>
                    <a:r>
                      <a:rPr lang="en-US" dirty="0"/>
                      <a:t>:  </a:t>
                    </a:r>
                  </a:p>
                </p:txBody>
              </p:sp>
            </mc:Choice>
            <mc:Fallback xmlns="">
              <p:sp>
                <p:nvSpPr>
                  <p:cNvPr id="31" name="Content Placeholder 2">
                    <a:extLst>
                      <a:ext uri="{FF2B5EF4-FFF2-40B4-BE49-F238E27FC236}">
                        <a16:creationId xmlns:a16="http://schemas.microsoft.com/office/drawing/2014/main" id="{24A803C0-9318-01B6-9163-F96781DDD1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3604" y="3215720"/>
                    <a:ext cx="2652890" cy="45341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218" t="-10811" b="-283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Content Placeholder 2">
                    <a:extLst>
                      <a:ext uri="{FF2B5EF4-FFF2-40B4-BE49-F238E27FC236}">
                        <a16:creationId xmlns:a16="http://schemas.microsoft.com/office/drawing/2014/main" id="{20ABB944-6840-AE34-FBA2-8F9CB8238009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7406937" y="3973384"/>
                    <a:ext cx="3826115" cy="45341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320040" indent="-320040" algn="l" defTabSz="914400" rtl="0" eaLnBrk="1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●"/>
                      <a:defRPr sz="23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685800" indent="-27432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None/>
                    </a:pPr>
                    <a:r>
                      <a:rPr lang="en-US" dirty="0"/>
                      <a:t>If not Reached[</a:t>
                    </a:r>
                    <a14:m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a14:m>
                    <a:r>
                      <a:rPr lang="en-US" dirty="0"/>
                      <a:t>]: </a:t>
                    </a:r>
                  </a:p>
                </p:txBody>
              </p:sp>
            </mc:Choice>
            <mc:Fallback xmlns="">
              <p:sp>
                <p:nvSpPr>
                  <p:cNvPr id="32" name="Content Placeholder 2">
                    <a:extLst>
                      <a:ext uri="{FF2B5EF4-FFF2-40B4-BE49-F238E27FC236}">
                        <a16:creationId xmlns:a16="http://schemas.microsoft.com/office/drawing/2014/main" id="{20ABB944-6840-AE34-FBA2-8F9CB82380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6937" y="3973384"/>
                    <a:ext cx="3826115" cy="45341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392" t="-9459" b="-283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Content Placeholder 2">
                    <a:extLst>
                      <a:ext uri="{FF2B5EF4-FFF2-40B4-BE49-F238E27FC236}">
                        <a16:creationId xmlns:a16="http://schemas.microsoft.com/office/drawing/2014/main" id="{A0699466-A1F2-D973-78CF-30009F4CFD62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7830270" y="4704759"/>
                    <a:ext cx="4233335" cy="51984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320040" indent="-320040" algn="l" defTabSz="914400" rtl="0" eaLnBrk="1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●"/>
                      <a:defRPr sz="23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685800" indent="-27432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anose="020B0604020202020204" pitchFamily="34" charset="0"/>
                      <a:buNone/>
                    </a:pPr>
                    <a:r>
                      <a:rPr lang="en-US" dirty="0"/>
                      <a:t>Push </a:t>
                    </a:r>
                    <a14:m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a14:m>
                    <a:r>
                      <a:rPr lang="en-US" dirty="0"/>
                      <a:t> to </a:t>
                    </a:r>
                    <a:r>
                      <a: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Frontier</a:t>
                    </a:r>
                  </a:p>
                </p:txBody>
              </p:sp>
            </mc:Choice>
            <mc:Fallback xmlns="">
              <p:sp>
                <p:nvSpPr>
                  <p:cNvPr id="33" name="Content Placeholder 2">
                    <a:extLst>
                      <a:ext uri="{FF2B5EF4-FFF2-40B4-BE49-F238E27FC236}">
                        <a16:creationId xmlns:a16="http://schemas.microsoft.com/office/drawing/2014/main" id="{A0699466-A1F2-D973-78CF-30009F4CFD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30270" y="4704759"/>
                    <a:ext cx="4233335" cy="51984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017" t="-8235" b="-1176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Content Placeholder 2">
                    <a:extLst>
                      <a:ext uri="{FF2B5EF4-FFF2-40B4-BE49-F238E27FC236}">
                        <a16:creationId xmlns:a16="http://schemas.microsoft.com/office/drawing/2014/main" id="{84D37413-7B31-770A-7030-5256E99D5759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7830269" y="5071079"/>
                    <a:ext cx="4233335" cy="51984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320040" indent="-320040" algn="l" defTabSz="914400" rtl="0" eaLnBrk="1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●"/>
                      <a:defRPr sz="23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685800" indent="-27432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anose="020B0604020202020204" pitchFamily="34" charset="0"/>
                      <a:buNone/>
                    </a:pPr>
                    <a:r>
                      <a:rPr lang="en-US" dirty="0"/>
                      <a:t>Reached[</a:t>
                    </a:r>
                    <a14:m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a14:m>
                    <a:r>
                      <a:rPr lang="en-US" dirty="0"/>
                      <a:t>] </a:t>
                    </a:r>
                    <a14:m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</m:oMath>
                    </a14:m>
                    <a:r>
                      <a:rPr lang="en-US" dirty="0"/>
                      <a:t> True</a:t>
                    </a:r>
                    <a:endParaRPr lang="en-US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Content Placeholder 2">
                    <a:extLst>
                      <a:ext uri="{FF2B5EF4-FFF2-40B4-BE49-F238E27FC236}">
                        <a16:creationId xmlns:a16="http://schemas.microsoft.com/office/drawing/2014/main" id="{84D37413-7B31-770A-7030-5256E99D57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30269" y="5071079"/>
                    <a:ext cx="4233335" cy="51984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017" t="-8235" b="-1176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Content Placeholder 2">
                    <a:extLst>
                      <a:ext uri="{FF2B5EF4-FFF2-40B4-BE49-F238E27FC236}">
                        <a16:creationId xmlns:a16="http://schemas.microsoft.com/office/drawing/2014/main" id="{51190FE9-F648-C095-1822-7EF5FDB665B1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7406937" y="3592715"/>
                    <a:ext cx="2479388" cy="45341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320040" indent="-320040" algn="l" defTabSz="914400" rtl="0" eaLnBrk="1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●"/>
                      <a:defRPr sz="23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685800" indent="-27432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r>
                            <m:rPr>
                              <m:sty m:val="p"/>
                            </m:r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succ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Content Placeholder 2">
                    <a:extLst>
                      <a:ext uri="{FF2B5EF4-FFF2-40B4-BE49-F238E27FC236}">
                        <a16:creationId xmlns:a16="http://schemas.microsoft.com/office/drawing/2014/main" id="{51190FE9-F648-C095-1822-7EF5FDB66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6937" y="3592715"/>
                    <a:ext cx="2479388" cy="45341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89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ontent Placeholder 2">
                  <a:extLst>
                    <a:ext uri="{FF2B5EF4-FFF2-40B4-BE49-F238E27FC236}">
                      <a16:creationId xmlns:a16="http://schemas.microsoft.com/office/drawing/2014/main" id="{7E7BCFBE-8450-A728-0408-E3D56A45BBB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830269" y="4328113"/>
                  <a:ext cx="4099134" cy="52629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20040" indent="-32004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●"/>
                    <a:defRPr sz="23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7432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dirty="0">
                      <a:solidFill>
                        <a:schemeClr val="tx1"/>
                      </a:solidFill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 is a goal state, terminate</a:t>
                  </a:r>
                </a:p>
              </p:txBody>
            </p:sp>
          </mc:Choice>
          <mc:Fallback xmlns="">
            <p:sp>
              <p:nvSpPr>
                <p:cNvPr id="26" name="Content Placeholder 2">
                  <a:extLst>
                    <a:ext uri="{FF2B5EF4-FFF2-40B4-BE49-F238E27FC236}">
                      <a16:creationId xmlns:a16="http://schemas.microsoft.com/office/drawing/2014/main" id="{7E7BCFBE-8450-A728-0408-E3D56A45BB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0269" y="4328113"/>
                  <a:ext cx="4099134" cy="526293"/>
                </a:xfrm>
                <a:prstGeom prst="rect">
                  <a:avLst/>
                </a:prstGeom>
                <a:blipFill>
                  <a:blip r:embed="rId9"/>
                  <a:stretch>
                    <a:fillRect l="-2083" t="-8046" b="-9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492890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D7AE-6A54-A156-83CB-5EAC6AB2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en-US" dirty="0"/>
          </a:p>
        </p:txBody>
      </p:sp>
      <p:cxnSp>
        <p:nvCxnSpPr>
          <p:cNvPr id="23" name="AutoShape 11">
            <a:extLst>
              <a:ext uri="{FF2B5EF4-FFF2-40B4-BE49-F238E27FC236}">
                <a16:creationId xmlns:a16="http://schemas.microsoft.com/office/drawing/2014/main" id="{9CD9E0AF-37BE-2E04-42A0-860B1237DD20}"/>
              </a:ext>
            </a:extLst>
          </p:cNvPr>
          <p:cNvCxnSpPr>
            <a:cxnSpLocks noChangeShapeType="1"/>
            <a:stCxn id="136" idx="4"/>
            <a:endCxn id="157" idx="0"/>
          </p:cNvCxnSpPr>
          <p:nvPr/>
        </p:nvCxnSpPr>
        <p:spPr bwMode="auto">
          <a:xfrm flipH="1">
            <a:off x="3610301" y="3730380"/>
            <a:ext cx="596828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2">
            <a:extLst>
              <a:ext uri="{FF2B5EF4-FFF2-40B4-BE49-F238E27FC236}">
                <a16:creationId xmlns:a16="http://schemas.microsoft.com/office/drawing/2014/main" id="{CD2411AB-7339-4FF6-DF13-60765AE6012C}"/>
              </a:ext>
            </a:extLst>
          </p:cNvPr>
          <p:cNvCxnSpPr>
            <a:cxnSpLocks noChangeShapeType="1"/>
            <a:stCxn id="136" idx="4"/>
            <a:endCxn id="148" idx="0"/>
          </p:cNvCxnSpPr>
          <p:nvPr/>
        </p:nvCxnSpPr>
        <p:spPr bwMode="auto">
          <a:xfrm>
            <a:off x="4207129" y="3730380"/>
            <a:ext cx="3358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13">
            <a:extLst>
              <a:ext uri="{FF2B5EF4-FFF2-40B4-BE49-F238E27FC236}">
                <a16:creationId xmlns:a16="http://schemas.microsoft.com/office/drawing/2014/main" id="{8BF10925-1C9C-CB49-680C-B22FBE6C5863}"/>
              </a:ext>
            </a:extLst>
          </p:cNvPr>
          <p:cNvCxnSpPr>
            <a:cxnSpLocks noChangeShapeType="1"/>
            <a:stCxn id="157" idx="4"/>
            <a:endCxn id="150" idx="0"/>
          </p:cNvCxnSpPr>
          <p:nvPr/>
        </p:nvCxnSpPr>
        <p:spPr bwMode="auto">
          <a:xfrm flipH="1">
            <a:off x="3610300" y="4238130"/>
            <a:ext cx="1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" name="AutoShape 14">
            <a:extLst>
              <a:ext uri="{FF2B5EF4-FFF2-40B4-BE49-F238E27FC236}">
                <a16:creationId xmlns:a16="http://schemas.microsoft.com/office/drawing/2014/main" id="{D0DF8F42-1EA5-1460-CA00-56B3B58953E8}"/>
              </a:ext>
            </a:extLst>
          </p:cNvPr>
          <p:cNvCxnSpPr>
            <a:cxnSpLocks noChangeShapeType="1"/>
            <a:stCxn id="148" idx="4"/>
            <a:endCxn id="151" idx="0"/>
          </p:cNvCxnSpPr>
          <p:nvPr/>
        </p:nvCxnSpPr>
        <p:spPr bwMode="auto">
          <a:xfrm flipH="1">
            <a:off x="4238591" y="4238130"/>
            <a:ext cx="2127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" name="AutoShape 26">
            <a:extLst>
              <a:ext uri="{FF2B5EF4-FFF2-40B4-BE49-F238E27FC236}">
                <a16:creationId xmlns:a16="http://schemas.microsoft.com/office/drawing/2014/main" id="{C88445B6-146E-0A90-7D81-4642A96D8D03}"/>
              </a:ext>
            </a:extLst>
          </p:cNvPr>
          <p:cNvCxnSpPr>
            <a:cxnSpLocks noChangeShapeType="1"/>
            <a:stCxn id="155" idx="4"/>
            <a:endCxn id="145" idx="0"/>
          </p:cNvCxnSpPr>
          <p:nvPr/>
        </p:nvCxnSpPr>
        <p:spPr bwMode="auto">
          <a:xfrm flipH="1">
            <a:off x="6618614" y="3730380"/>
            <a:ext cx="324026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" name="AutoShape 27">
            <a:extLst>
              <a:ext uri="{FF2B5EF4-FFF2-40B4-BE49-F238E27FC236}">
                <a16:creationId xmlns:a16="http://schemas.microsoft.com/office/drawing/2014/main" id="{B264AC27-EF7B-2D3E-CDE6-DD1792244C67}"/>
              </a:ext>
            </a:extLst>
          </p:cNvPr>
          <p:cNvCxnSpPr>
            <a:cxnSpLocks noChangeShapeType="1"/>
            <a:stCxn id="155" idx="4"/>
            <a:endCxn id="147" idx="0"/>
          </p:cNvCxnSpPr>
          <p:nvPr/>
        </p:nvCxnSpPr>
        <p:spPr bwMode="auto">
          <a:xfrm>
            <a:off x="6942640" y="3730380"/>
            <a:ext cx="37114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AutoShape 28">
            <a:extLst>
              <a:ext uri="{FF2B5EF4-FFF2-40B4-BE49-F238E27FC236}">
                <a16:creationId xmlns:a16="http://schemas.microsoft.com/office/drawing/2014/main" id="{D1FCB139-BCF8-3B25-EA7F-C1E71CBEDDC6}"/>
              </a:ext>
            </a:extLst>
          </p:cNvPr>
          <p:cNvCxnSpPr>
            <a:cxnSpLocks noChangeShapeType="1"/>
            <a:stCxn id="145" idx="4"/>
            <a:endCxn id="139" idx="0"/>
          </p:cNvCxnSpPr>
          <p:nvPr/>
        </p:nvCxnSpPr>
        <p:spPr bwMode="auto">
          <a:xfrm flipH="1">
            <a:off x="6356709" y="4238130"/>
            <a:ext cx="26190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29">
            <a:extLst>
              <a:ext uri="{FF2B5EF4-FFF2-40B4-BE49-F238E27FC236}">
                <a16:creationId xmlns:a16="http://schemas.microsoft.com/office/drawing/2014/main" id="{A01EBE5E-A69E-8981-A40D-C9FCA4AD6262}"/>
              </a:ext>
            </a:extLst>
          </p:cNvPr>
          <p:cNvCxnSpPr>
            <a:cxnSpLocks noChangeShapeType="1"/>
            <a:stCxn id="145" idx="4"/>
            <a:endCxn id="144" idx="0"/>
          </p:cNvCxnSpPr>
          <p:nvPr/>
        </p:nvCxnSpPr>
        <p:spPr bwMode="auto">
          <a:xfrm>
            <a:off x="6618614" y="4238130"/>
            <a:ext cx="25118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AutoShape 30">
            <a:extLst>
              <a:ext uri="{FF2B5EF4-FFF2-40B4-BE49-F238E27FC236}">
                <a16:creationId xmlns:a16="http://schemas.microsoft.com/office/drawing/2014/main" id="{D8AE790E-A1CD-EC61-882D-D8DC6411732E}"/>
              </a:ext>
            </a:extLst>
          </p:cNvPr>
          <p:cNvCxnSpPr>
            <a:cxnSpLocks noChangeShapeType="1"/>
            <a:stCxn id="147" idx="4"/>
            <a:endCxn id="159" idx="0"/>
          </p:cNvCxnSpPr>
          <p:nvPr/>
        </p:nvCxnSpPr>
        <p:spPr bwMode="auto">
          <a:xfrm>
            <a:off x="7313789" y="4238130"/>
            <a:ext cx="31100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31">
            <a:extLst>
              <a:ext uri="{FF2B5EF4-FFF2-40B4-BE49-F238E27FC236}">
                <a16:creationId xmlns:a16="http://schemas.microsoft.com/office/drawing/2014/main" id="{E6AF7444-F939-C439-5F9B-86B955CBAF8E}"/>
              </a:ext>
            </a:extLst>
          </p:cNvPr>
          <p:cNvCxnSpPr>
            <a:cxnSpLocks noChangeShapeType="1"/>
            <a:stCxn id="139" idx="4"/>
            <a:endCxn id="143" idx="0"/>
          </p:cNvCxnSpPr>
          <p:nvPr/>
        </p:nvCxnSpPr>
        <p:spPr bwMode="auto">
          <a:xfrm>
            <a:off x="6356709" y="4781467"/>
            <a:ext cx="2645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32">
            <a:extLst>
              <a:ext uri="{FF2B5EF4-FFF2-40B4-BE49-F238E27FC236}">
                <a16:creationId xmlns:a16="http://schemas.microsoft.com/office/drawing/2014/main" id="{AB3600B6-5436-1AF6-0C7F-A015F5413FBB}"/>
              </a:ext>
            </a:extLst>
          </p:cNvPr>
          <p:cNvCxnSpPr>
            <a:cxnSpLocks noChangeShapeType="1"/>
            <a:stCxn id="159" idx="4"/>
            <a:endCxn id="156" idx="0"/>
          </p:cNvCxnSpPr>
          <p:nvPr/>
        </p:nvCxnSpPr>
        <p:spPr bwMode="auto">
          <a:xfrm flipH="1">
            <a:off x="7055257" y="4781467"/>
            <a:ext cx="289632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" name="AutoShape 33">
            <a:extLst>
              <a:ext uri="{FF2B5EF4-FFF2-40B4-BE49-F238E27FC236}">
                <a16:creationId xmlns:a16="http://schemas.microsoft.com/office/drawing/2014/main" id="{C0311620-16C4-A055-0CB5-23F28F9E2A59}"/>
              </a:ext>
            </a:extLst>
          </p:cNvPr>
          <p:cNvCxnSpPr>
            <a:cxnSpLocks noChangeShapeType="1"/>
            <a:stCxn id="159" idx="4"/>
            <a:endCxn id="227" idx="0"/>
          </p:cNvCxnSpPr>
          <p:nvPr/>
        </p:nvCxnSpPr>
        <p:spPr bwMode="auto">
          <a:xfrm>
            <a:off x="7344889" y="4781467"/>
            <a:ext cx="27571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34">
            <a:extLst>
              <a:ext uri="{FF2B5EF4-FFF2-40B4-BE49-F238E27FC236}">
                <a16:creationId xmlns:a16="http://schemas.microsoft.com/office/drawing/2014/main" id="{E39796EA-21AA-19D3-CFC9-5261DFA5A77C}"/>
              </a:ext>
            </a:extLst>
          </p:cNvPr>
          <p:cNvCxnSpPr>
            <a:cxnSpLocks noChangeShapeType="1"/>
            <a:stCxn id="156" idx="4"/>
            <a:endCxn id="153" idx="0"/>
          </p:cNvCxnSpPr>
          <p:nvPr/>
        </p:nvCxnSpPr>
        <p:spPr bwMode="auto">
          <a:xfrm>
            <a:off x="7055257" y="5300069"/>
            <a:ext cx="1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36">
            <a:extLst>
              <a:ext uri="{FF2B5EF4-FFF2-40B4-BE49-F238E27FC236}">
                <a16:creationId xmlns:a16="http://schemas.microsoft.com/office/drawing/2014/main" id="{582022D5-2892-3449-1E46-59DFB6F1AF89}"/>
              </a:ext>
            </a:extLst>
          </p:cNvPr>
          <p:cNvCxnSpPr>
            <a:cxnSpLocks noChangeShapeType="1"/>
            <a:stCxn id="138" idx="4"/>
            <a:endCxn id="142" idx="0"/>
          </p:cNvCxnSpPr>
          <p:nvPr/>
        </p:nvCxnSpPr>
        <p:spPr bwMode="auto">
          <a:xfrm>
            <a:off x="8767932" y="3730380"/>
            <a:ext cx="0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" name="AutoShape 48">
            <a:extLst>
              <a:ext uri="{FF2B5EF4-FFF2-40B4-BE49-F238E27FC236}">
                <a16:creationId xmlns:a16="http://schemas.microsoft.com/office/drawing/2014/main" id="{906AB8DC-A8BA-70AE-4C10-BB1CE4A5C8FE}"/>
              </a:ext>
            </a:extLst>
          </p:cNvPr>
          <p:cNvCxnSpPr>
            <a:cxnSpLocks noChangeShapeType="1"/>
            <a:stCxn id="146" idx="4"/>
            <a:endCxn id="158" idx="0"/>
          </p:cNvCxnSpPr>
          <p:nvPr/>
        </p:nvCxnSpPr>
        <p:spPr bwMode="auto">
          <a:xfrm flipH="1">
            <a:off x="4812479" y="4238130"/>
            <a:ext cx="39802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" name="AutoShape 49">
            <a:extLst>
              <a:ext uri="{FF2B5EF4-FFF2-40B4-BE49-F238E27FC236}">
                <a16:creationId xmlns:a16="http://schemas.microsoft.com/office/drawing/2014/main" id="{4D99E5E1-7656-92E2-70F3-993DA6E0FDEE}"/>
              </a:ext>
            </a:extLst>
          </p:cNvPr>
          <p:cNvCxnSpPr>
            <a:cxnSpLocks noChangeShapeType="1"/>
            <a:stCxn id="146" idx="4"/>
            <a:endCxn id="161" idx="0"/>
          </p:cNvCxnSpPr>
          <p:nvPr/>
        </p:nvCxnSpPr>
        <p:spPr bwMode="auto">
          <a:xfrm>
            <a:off x="5210501" y="4238130"/>
            <a:ext cx="27987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AutoShape 50">
            <a:extLst>
              <a:ext uri="{FF2B5EF4-FFF2-40B4-BE49-F238E27FC236}">
                <a16:creationId xmlns:a16="http://schemas.microsoft.com/office/drawing/2014/main" id="{5650497F-F982-28EA-5D34-6BF078D02782}"/>
              </a:ext>
            </a:extLst>
          </p:cNvPr>
          <p:cNvCxnSpPr>
            <a:cxnSpLocks noChangeShapeType="1"/>
            <a:stCxn id="158" idx="4"/>
            <a:endCxn id="137" idx="0"/>
          </p:cNvCxnSpPr>
          <p:nvPr/>
        </p:nvCxnSpPr>
        <p:spPr bwMode="auto">
          <a:xfrm flipH="1">
            <a:off x="4559619" y="4781467"/>
            <a:ext cx="252860" cy="2078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AutoShape 51">
            <a:extLst>
              <a:ext uri="{FF2B5EF4-FFF2-40B4-BE49-F238E27FC236}">
                <a16:creationId xmlns:a16="http://schemas.microsoft.com/office/drawing/2014/main" id="{C1C0FA5B-4C36-1510-8F6C-7741BA11F2F4}"/>
              </a:ext>
            </a:extLst>
          </p:cNvPr>
          <p:cNvCxnSpPr>
            <a:cxnSpLocks noChangeShapeType="1"/>
            <a:stCxn id="158" idx="4"/>
            <a:endCxn id="140" idx="0"/>
          </p:cNvCxnSpPr>
          <p:nvPr/>
        </p:nvCxnSpPr>
        <p:spPr bwMode="auto">
          <a:xfrm>
            <a:off x="4812479" y="4781467"/>
            <a:ext cx="21379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52">
            <a:extLst>
              <a:ext uri="{FF2B5EF4-FFF2-40B4-BE49-F238E27FC236}">
                <a16:creationId xmlns:a16="http://schemas.microsoft.com/office/drawing/2014/main" id="{056279A6-6457-8904-1031-487B70F4AB4F}"/>
              </a:ext>
            </a:extLst>
          </p:cNvPr>
          <p:cNvCxnSpPr>
            <a:cxnSpLocks noChangeShapeType="1"/>
            <a:stCxn id="161" idx="4"/>
            <a:endCxn id="160" idx="0"/>
          </p:cNvCxnSpPr>
          <p:nvPr/>
        </p:nvCxnSpPr>
        <p:spPr bwMode="auto">
          <a:xfrm>
            <a:off x="5490373" y="4781467"/>
            <a:ext cx="50208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3">
            <a:extLst>
              <a:ext uri="{FF2B5EF4-FFF2-40B4-BE49-F238E27FC236}">
                <a16:creationId xmlns:a16="http://schemas.microsoft.com/office/drawing/2014/main" id="{EC223225-D9D3-95D8-433F-815997EDE0DA}"/>
              </a:ext>
            </a:extLst>
          </p:cNvPr>
          <p:cNvCxnSpPr>
            <a:cxnSpLocks noChangeShapeType="1"/>
            <a:stCxn id="137" idx="4"/>
            <a:endCxn id="141" idx="0"/>
          </p:cNvCxnSpPr>
          <p:nvPr/>
        </p:nvCxnSpPr>
        <p:spPr bwMode="auto">
          <a:xfrm>
            <a:off x="4559619" y="5305932"/>
            <a:ext cx="0" cy="1829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4">
            <a:extLst>
              <a:ext uri="{FF2B5EF4-FFF2-40B4-BE49-F238E27FC236}">
                <a16:creationId xmlns:a16="http://schemas.microsoft.com/office/drawing/2014/main" id="{C51D3340-E009-0CF0-A60D-872A95DB4FD8}"/>
              </a:ext>
            </a:extLst>
          </p:cNvPr>
          <p:cNvCxnSpPr>
            <a:cxnSpLocks noChangeShapeType="1"/>
            <a:stCxn id="160" idx="4"/>
            <a:endCxn id="149" idx="0"/>
          </p:cNvCxnSpPr>
          <p:nvPr/>
        </p:nvCxnSpPr>
        <p:spPr bwMode="auto">
          <a:xfrm flipH="1">
            <a:off x="5253881" y="5300069"/>
            <a:ext cx="286700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AutoShape 55">
            <a:extLst>
              <a:ext uri="{FF2B5EF4-FFF2-40B4-BE49-F238E27FC236}">
                <a16:creationId xmlns:a16="http://schemas.microsoft.com/office/drawing/2014/main" id="{12D5F013-A7BB-13F2-D0C0-3E13DA380659}"/>
              </a:ext>
            </a:extLst>
          </p:cNvPr>
          <p:cNvCxnSpPr>
            <a:cxnSpLocks noChangeShapeType="1"/>
            <a:stCxn id="160" idx="4"/>
            <a:endCxn id="154" idx="0"/>
          </p:cNvCxnSpPr>
          <p:nvPr/>
        </p:nvCxnSpPr>
        <p:spPr bwMode="auto">
          <a:xfrm>
            <a:off x="5540581" y="5300069"/>
            <a:ext cx="286506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" name="AutoShape 56">
            <a:extLst>
              <a:ext uri="{FF2B5EF4-FFF2-40B4-BE49-F238E27FC236}">
                <a16:creationId xmlns:a16="http://schemas.microsoft.com/office/drawing/2014/main" id="{B2C8D0E7-F264-12E2-D8B4-BDD571CD37DF}"/>
              </a:ext>
            </a:extLst>
          </p:cNvPr>
          <p:cNvCxnSpPr>
            <a:cxnSpLocks noChangeShapeType="1"/>
            <a:stCxn id="149" idx="4"/>
            <a:endCxn id="152" idx="0"/>
          </p:cNvCxnSpPr>
          <p:nvPr/>
        </p:nvCxnSpPr>
        <p:spPr bwMode="auto">
          <a:xfrm flipH="1">
            <a:off x="5253880" y="5793763"/>
            <a:ext cx="1" cy="2834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57">
            <a:extLst>
              <a:ext uri="{FF2B5EF4-FFF2-40B4-BE49-F238E27FC236}">
                <a16:creationId xmlns:a16="http://schemas.microsoft.com/office/drawing/2014/main" id="{89B84772-0D90-F3F3-C48D-003A395BA060}"/>
              </a:ext>
            </a:extLst>
          </p:cNvPr>
          <p:cNvCxnSpPr>
            <a:cxnSpLocks noChangeShapeType="1"/>
            <a:stCxn id="136" idx="4"/>
            <a:endCxn id="146" idx="1"/>
          </p:cNvCxnSpPr>
          <p:nvPr/>
        </p:nvCxnSpPr>
        <p:spPr bwMode="auto">
          <a:xfrm>
            <a:off x="4207129" y="3730380"/>
            <a:ext cx="891174" cy="2474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" name="AutoShape 58">
            <a:extLst>
              <a:ext uri="{FF2B5EF4-FFF2-40B4-BE49-F238E27FC236}">
                <a16:creationId xmlns:a16="http://schemas.microsoft.com/office/drawing/2014/main" id="{DCE112C8-184F-4E71-A42A-54F48BED6E89}"/>
              </a:ext>
            </a:extLst>
          </p:cNvPr>
          <p:cNvCxnSpPr>
            <a:cxnSpLocks noChangeShapeType="1"/>
            <a:stCxn id="135" idx="4"/>
            <a:endCxn id="136" idx="7"/>
          </p:cNvCxnSpPr>
          <p:nvPr/>
        </p:nvCxnSpPr>
        <p:spPr bwMode="auto">
          <a:xfrm flipH="1">
            <a:off x="4319326" y="3254004"/>
            <a:ext cx="2311662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" name="AutoShape 59">
            <a:extLst>
              <a:ext uri="{FF2B5EF4-FFF2-40B4-BE49-F238E27FC236}">
                <a16:creationId xmlns:a16="http://schemas.microsoft.com/office/drawing/2014/main" id="{6F728CBD-F41F-31AE-5601-579B740331D7}"/>
              </a:ext>
            </a:extLst>
          </p:cNvPr>
          <p:cNvCxnSpPr>
            <a:cxnSpLocks noChangeShapeType="1"/>
            <a:stCxn id="135" idx="4"/>
            <a:endCxn id="155" idx="0"/>
          </p:cNvCxnSpPr>
          <p:nvPr/>
        </p:nvCxnSpPr>
        <p:spPr bwMode="auto">
          <a:xfrm>
            <a:off x="6630988" y="3254004"/>
            <a:ext cx="311652" cy="1714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" name="AutoShape 60">
            <a:extLst>
              <a:ext uri="{FF2B5EF4-FFF2-40B4-BE49-F238E27FC236}">
                <a16:creationId xmlns:a16="http://schemas.microsoft.com/office/drawing/2014/main" id="{172C7C28-4128-E29B-8A99-3CF7E2731157}"/>
              </a:ext>
            </a:extLst>
          </p:cNvPr>
          <p:cNvCxnSpPr>
            <a:cxnSpLocks noChangeShapeType="1"/>
            <a:stCxn id="135" idx="4"/>
            <a:endCxn id="138" idx="1"/>
          </p:cNvCxnSpPr>
          <p:nvPr/>
        </p:nvCxnSpPr>
        <p:spPr bwMode="auto">
          <a:xfrm>
            <a:off x="6630988" y="3254004"/>
            <a:ext cx="2024746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AutoShape 72">
            <a:extLst>
              <a:ext uri="{FF2B5EF4-FFF2-40B4-BE49-F238E27FC236}">
                <a16:creationId xmlns:a16="http://schemas.microsoft.com/office/drawing/2014/main" id="{04579E9A-45AF-D0CF-5EA8-8EE717809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395" y="172884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77" name="AutoShape 73">
            <a:extLst>
              <a:ext uri="{FF2B5EF4-FFF2-40B4-BE49-F238E27FC236}">
                <a16:creationId xmlns:a16="http://schemas.microsoft.com/office/drawing/2014/main" id="{6C2D6E3E-5D85-3B87-FE59-975003FD6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215" y="692156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78" name="AutoShape 74">
            <a:extLst>
              <a:ext uri="{FF2B5EF4-FFF2-40B4-BE49-F238E27FC236}">
                <a16:creationId xmlns:a16="http://schemas.microsoft.com/office/drawing/2014/main" id="{327506D5-6D4F-5C98-684D-947B020CC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689" y="145443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79" name="AutoShape 75">
            <a:extLst>
              <a:ext uri="{FF2B5EF4-FFF2-40B4-BE49-F238E27FC236}">
                <a16:creationId xmlns:a16="http://schemas.microsoft.com/office/drawing/2014/main" id="{2690099E-E017-5405-DC5C-EF0E91C78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269" y="997065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80" name="AutoShape 76">
            <a:extLst>
              <a:ext uri="{FF2B5EF4-FFF2-40B4-BE49-F238E27FC236}">
                <a16:creationId xmlns:a16="http://schemas.microsoft.com/office/drawing/2014/main" id="{84868D0C-F870-C73D-257A-895CC4D08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612" y="2064249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81" name="AutoShape 77">
            <a:extLst>
              <a:ext uri="{FF2B5EF4-FFF2-40B4-BE49-F238E27FC236}">
                <a16:creationId xmlns:a16="http://schemas.microsoft.com/office/drawing/2014/main" id="{824A2A6E-F38E-2B1C-90D3-32A75A17B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235" y="2155722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82" name="AutoShape 78">
            <a:extLst>
              <a:ext uri="{FF2B5EF4-FFF2-40B4-BE49-F238E27FC236}">
                <a16:creationId xmlns:a16="http://schemas.microsoft.com/office/drawing/2014/main" id="{8BC943D2-F772-FE0A-07E0-8D84E7E3B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312" y="966575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83" name="AutoShape 79">
            <a:extLst>
              <a:ext uri="{FF2B5EF4-FFF2-40B4-BE49-F238E27FC236}">
                <a16:creationId xmlns:a16="http://schemas.microsoft.com/office/drawing/2014/main" id="{4BC38F7D-E308-559E-CBEF-FA0B96CBB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592" y="1332466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84" name="AutoShape 80">
            <a:extLst>
              <a:ext uri="{FF2B5EF4-FFF2-40B4-BE49-F238E27FC236}">
                <a16:creationId xmlns:a16="http://schemas.microsoft.com/office/drawing/2014/main" id="{3FFFF0E6-7782-2579-8FDC-84164B5DA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718" y="1759339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85" name="AutoShape 81">
            <a:extLst>
              <a:ext uri="{FF2B5EF4-FFF2-40B4-BE49-F238E27FC236}">
                <a16:creationId xmlns:a16="http://schemas.microsoft.com/office/drawing/2014/main" id="{6E15E971-DDEC-352A-DB84-50F05568A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486" y="722647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86" name="AutoShape 82">
            <a:extLst>
              <a:ext uri="{FF2B5EF4-FFF2-40B4-BE49-F238E27FC236}">
                <a16:creationId xmlns:a16="http://schemas.microsoft.com/office/drawing/2014/main" id="{23220ED7-6881-A650-6110-051099F94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012" y="1515412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87" name="AutoShape 83">
            <a:extLst>
              <a:ext uri="{FF2B5EF4-FFF2-40B4-BE49-F238E27FC236}">
                <a16:creationId xmlns:a16="http://schemas.microsoft.com/office/drawing/2014/main" id="{82BFD477-C859-3237-5F85-93CC3E0B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075" y="2064249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88" name="AutoShape 84">
            <a:extLst>
              <a:ext uri="{FF2B5EF4-FFF2-40B4-BE49-F238E27FC236}">
                <a16:creationId xmlns:a16="http://schemas.microsoft.com/office/drawing/2014/main" id="{A1A4FD88-2E6B-46FC-6F6E-6895BC279DBB}"/>
              </a:ext>
            </a:extLst>
          </p:cNvPr>
          <p:cNvCxnSpPr>
            <a:cxnSpLocks noChangeShapeType="1"/>
            <a:stCxn id="76" idx="5"/>
            <a:endCxn id="80" idx="2"/>
          </p:cNvCxnSpPr>
          <p:nvPr/>
        </p:nvCxnSpPr>
        <p:spPr bwMode="auto">
          <a:xfrm>
            <a:off x="4762459" y="1989292"/>
            <a:ext cx="300153" cy="227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9" name="AutoShape 85">
            <a:extLst>
              <a:ext uri="{FF2B5EF4-FFF2-40B4-BE49-F238E27FC236}">
                <a16:creationId xmlns:a16="http://schemas.microsoft.com/office/drawing/2014/main" id="{988C1CFE-893A-B452-F0F7-494F0C00619D}"/>
              </a:ext>
            </a:extLst>
          </p:cNvPr>
          <p:cNvCxnSpPr>
            <a:cxnSpLocks noChangeShapeType="1"/>
            <a:stCxn id="80" idx="5"/>
            <a:endCxn id="81" idx="2"/>
          </p:cNvCxnSpPr>
          <p:nvPr/>
        </p:nvCxnSpPr>
        <p:spPr bwMode="auto">
          <a:xfrm flipV="1">
            <a:off x="5333676" y="2308176"/>
            <a:ext cx="490559" cy="165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0" name="AutoShape 86">
            <a:extLst>
              <a:ext uri="{FF2B5EF4-FFF2-40B4-BE49-F238E27FC236}">
                <a16:creationId xmlns:a16="http://schemas.microsoft.com/office/drawing/2014/main" id="{51C8A327-E755-C22F-EBBF-E6E7A1747361}"/>
              </a:ext>
            </a:extLst>
          </p:cNvPr>
          <p:cNvCxnSpPr>
            <a:cxnSpLocks noChangeShapeType="1"/>
            <a:stCxn id="84" idx="3"/>
            <a:endCxn id="81" idx="7"/>
          </p:cNvCxnSpPr>
          <p:nvPr/>
        </p:nvCxnSpPr>
        <p:spPr bwMode="auto">
          <a:xfrm flipH="1">
            <a:off x="6095299" y="2019783"/>
            <a:ext cx="314698" cy="1804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1" name="AutoShape 87">
            <a:extLst>
              <a:ext uri="{FF2B5EF4-FFF2-40B4-BE49-F238E27FC236}">
                <a16:creationId xmlns:a16="http://schemas.microsoft.com/office/drawing/2014/main" id="{043BE01D-84B5-B2E3-F80E-F2AF22DA3403}"/>
              </a:ext>
            </a:extLst>
          </p:cNvPr>
          <p:cNvCxnSpPr>
            <a:cxnSpLocks noChangeShapeType="1"/>
            <a:stCxn id="84" idx="2"/>
            <a:endCxn id="80" idx="6"/>
          </p:cNvCxnSpPr>
          <p:nvPr/>
        </p:nvCxnSpPr>
        <p:spPr bwMode="auto">
          <a:xfrm flipH="1">
            <a:off x="5379955" y="1911794"/>
            <a:ext cx="983763" cy="3049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" name="AutoShape 88">
            <a:extLst>
              <a:ext uri="{FF2B5EF4-FFF2-40B4-BE49-F238E27FC236}">
                <a16:creationId xmlns:a16="http://schemas.microsoft.com/office/drawing/2014/main" id="{F0D18825-30F7-1D0C-4BE6-EFEB9CBF48E1}"/>
              </a:ext>
            </a:extLst>
          </p:cNvPr>
          <p:cNvCxnSpPr>
            <a:cxnSpLocks noChangeShapeType="1"/>
            <a:stCxn id="83" idx="4"/>
            <a:endCxn id="84" idx="7"/>
          </p:cNvCxnSpPr>
          <p:nvPr/>
        </p:nvCxnSpPr>
        <p:spPr bwMode="auto">
          <a:xfrm flipH="1">
            <a:off x="6634782" y="1637375"/>
            <a:ext cx="141482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" name="AutoShape 89">
            <a:extLst>
              <a:ext uri="{FF2B5EF4-FFF2-40B4-BE49-F238E27FC236}">
                <a16:creationId xmlns:a16="http://schemas.microsoft.com/office/drawing/2014/main" id="{8FFCA16D-45E4-BA64-0B5B-E74C2E0EAA1D}"/>
              </a:ext>
            </a:extLst>
          </p:cNvPr>
          <p:cNvCxnSpPr>
            <a:cxnSpLocks noChangeShapeType="1"/>
            <a:stCxn id="83" idx="5"/>
            <a:endCxn id="87" idx="1"/>
          </p:cNvCxnSpPr>
          <p:nvPr/>
        </p:nvCxnSpPr>
        <p:spPr bwMode="auto">
          <a:xfrm>
            <a:off x="6888656" y="1592909"/>
            <a:ext cx="314698" cy="5158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4" name="AutoShape 90">
            <a:extLst>
              <a:ext uri="{FF2B5EF4-FFF2-40B4-BE49-F238E27FC236}">
                <a16:creationId xmlns:a16="http://schemas.microsoft.com/office/drawing/2014/main" id="{8A691AC8-A610-6EAA-11CE-B24A4630711C}"/>
              </a:ext>
            </a:extLst>
          </p:cNvPr>
          <p:cNvCxnSpPr>
            <a:cxnSpLocks noChangeShapeType="1"/>
            <a:stCxn id="87" idx="0"/>
            <a:endCxn id="86" idx="4"/>
          </p:cNvCxnSpPr>
          <p:nvPr/>
        </p:nvCxnSpPr>
        <p:spPr bwMode="auto">
          <a:xfrm flipV="1">
            <a:off x="7315747" y="1820321"/>
            <a:ext cx="126937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5" name="AutoShape 91">
            <a:extLst>
              <a:ext uri="{FF2B5EF4-FFF2-40B4-BE49-F238E27FC236}">
                <a16:creationId xmlns:a16="http://schemas.microsoft.com/office/drawing/2014/main" id="{B684AA6D-8205-197B-2179-114FD7C11AD7}"/>
              </a:ext>
            </a:extLst>
          </p:cNvPr>
          <p:cNvCxnSpPr>
            <a:cxnSpLocks noChangeShapeType="1"/>
            <a:stCxn id="86" idx="0"/>
            <a:endCxn id="77" idx="4"/>
          </p:cNvCxnSpPr>
          <p:nvPr/>
        </p:nvCxnSpPr>
        <p:spPr bwMode="auto">
          <a:xfrm flipV="1">
            <a:off x="7442684" y="997065"/>
            <a:ext cx="95203" cy="5183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6" name="AutoShape 92">
            <a:extLst>
              <a:ext uri="{FF2B5EF4-FFF2-40B4-BE49-F238E27FC236}">
                <a16:creationId xmlns:a16="http://schemas.microsoft.com/office/drawing/2014/main" id="{97381E26-8DA4-36A3-48E0-6AC52AB9C806}"/>
              </a:ext>
            </a:extLst>
          </p:cNvPr>
          <p:cNvCxnSpPr>
            <a:cxnSpLocks noChangeShapeType="1"/>
            <a:stCxn id="76" idx="7"/>
          </p:cNvCxnSpPr>
          <p:nvPr/>
        </p:nvCxnSpPr>
        <p:spPr bwMode="auto">
          <a:xfrm flipV="1">
            <a:off x="4762459" y="1606884"/>
            <a:ext cx="649231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7" name="AutoShape 93">
            <a:extLst>
              <a:ext uri="{FF2B5EF4-FFF2-40B4-BE49-F238E27FC236}">
                <a16:creationId xmlns:a16="http://schemas.microsoft.com/office/drawing/2014/main" id="{7355CD8D-B4E2-62B9-8939-1C6AED72FAA0}"/>
              </a:ext>
            </a:extLst>
          </p:cNvPr>
          <p:cNvCxnSpPr>
            <a:cxnSpLocks noChangeShapeType="1"/>
            <a:stCxn id="78" idx="1"/>
            <a:endCxn id="79" idx="5"/>
          </p:cNvCxnSpPr>
          <p:nvPr/>
        </p:nvCxnSpPr>
        <p:spPr bwMode="auto">
          <a:xfrm flipH="1" flipV="1">
            <a:off x="5016333" y="1257509"/>
            <a:ext cx="441635" cy="241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8" name="AutoShape 94">
            <a:extLst>
              <a:ext uri="{FF2B5EF4-FFF2-40B4-BE49-F238E27FC236}">
                <a16:creationId xmlns:a16="http://schemas.microsoft.com/office/drawing/2014/main" id="{C4CD5FE1-392C-78DF-926A-AE751E4A8198}"/>
              </a:ext>
            </a:extLst>
          </p:cNvPr>
          <p:cNvCxnSpPr>
            <a:cxnSpLocks noChangeShapeType="1"/>
            <a:endCxn id="85" idx="2"/>
          </p:cNvCxnSpPr>
          <p:nvPr/>
        </p:nvCxnSpPr>
        <p:spPr bwMode="auto">
          <a:xfrm flipV="1">
            <a:off x="5030878" y="875102"/>
            <a:ext cx="285609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9" name="AutoShape 95">
            <a:extLst>
              <a:ext uri="{FF2B5EF4-FFF2-40B4-BE49-F238E27FC236}">
                <a16:creationId xmlns:a16="http://schemas.microsoft.com/office/drawing/2014/main" id="{1B28BFD2-3CDD-67A1-2E75-0BF72F999AA3}"/>
              </a:ext>
            </a:extLst>
          </p:cNvPr>
          <p:cNvCxnSpPr>
            <a:cxnSpLocks noChangeShapeType="1"/>
            <a:stCxn id="82" idx="2"/>
            <a:endCxn id="85" idx="6"/>
          </p:cNvCxnSpPr>
          <p:nvPr/>
        </p:nvCxnSpPr>
        <p:spPr bwMode="auto">
          <a:xfrm flipH="1" flipV="1">
            <a:off x="5633829" y="875102"/>
            <a:ext cx="539483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0" name="AutoShape 96">
            <a:extLst>
              <a:ext uri="{FF2B5EF4-FFF2-40B4-BE49-F238E27FC236}">
                <a16:creationId xmlns:a16="http://schemas.microsoft.com/office/drawing/2014/main" id="{9D28A094-F3F7-D095-D5D7-B662933BDD84}"/>
              </a:ext>
            </a:extLst>
          </p:cNvPr>
          <p:cNvCxnSpPr>
            <a:cxnSpLocks noChangeShapeType="1"/>
            <a:stCxn id="78" idx="7"/>
            <a:endCxn id="82" idx="3"/>
          </p:cNvCxnSpPr>
          <p:nvPr/>
        </p:nvCxnSpPr>
        <p:spPr bwMode="auto">
          <a:xfrm flipV="1">
            <a:off x="5682753" y="1227018"/>
            <a:ext cx="536838" cy="2718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1" name="AutoShape 97">
            <a:extLst>
              <a:ext uri="{FF2B5EF4-FFF2-40B4-BE49-F238E27FC236}">
                <a16:creationId xmlns:a16="http://schemas.microsoft.com/office/drawing/2014/main" id="{9BF06144-AE61-BA79-069E-98847566B63A}"/>
              </a:ext>
            </a:extLst>
          </p:cNvPr>
          <p:cNvCxnSpPr>
            <a:cxnSpLocks noChangeShapeType="1"/>
            <a:stCxn id="78" idx="6"/>
            <a:endCxn id="83" idx="2"/>
          </p:cNvCxnSpPr>
          <p:nvPr/>
        </p:nvCxnSpPr>
        <p:spPr bwMode="auto">
          <a:xfrm flipV="1">
            <a:off x="5729032" y="1484921"/>
            <a:ext cx="888560" cy="12196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" name="AutoShape 98">
            <a:extLst>
              <a:ext uri="{FF2B5EF4-FFF2-40B4-BE49-F238E27FC236}">
                <a16:creationId xmlns:a16="http://schemas.microsoft.com/office/drawing/2014/main" id="{3D78BEE2-51E8-5C74-2C7D-3A5E95C56A35}"/>
              </a:ext>
            </a:extLst>
          </p:cNvPr>
          <p:cNvCxnSpPr>
            <a:cxnSpLocks noChangeShapeType="1"/>
            <a:stCxn id="86" idx="1"/>
            <a:endCxn id="82" idx="6"/>
          </p:cNvCxnSpPr>
          <p:nvPr/>
        </p:nvCxnSpPr>
        <p:spPr bwMode="auto">
          <a:xfrm rot="5400000" flipH="1">
            <a:off x="6690049" y="919635"/>
            <a:ext cx="440848" cy="839636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3" name="AutoShape 99">
            <a:extLst>
              <a:ext uri="{FF2B5EF4-FFF2-40B4-BE49-F238E27FC236}">
                <a16:creationId xmlns:a16="http://schemas.microsoft.com/office/drawing/2014/main" id="{A4428D87-0F2E-60F5-A3B0-CEF267CDC5DB}"/>
              </a:ext>
            </a:extLst>
          </p:cNvPr>
          <p:cNvCxnSpPr>
            <a:cxnSpLocks noChangeShapeType="1"/>
            <a:stCxn id="76" idx="6"/>
            <a:endCxn id="83" idx="3"/>
          </p:cNvCxnSpPr>
          <p:nvPr/>
        </p:nvCxnSpPr>
        <p:spPr bwMode="auto">
          <a:xfrm flipV="1">
            <a:off x="4808738" y="1592909"/>
            <a:ext cx="1855134" cy="28839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5" name="AutoShape 100">
            <a:extLst>
              <a:ext uri="{FF2B5EF4-FFF2-40B4-BE49-F238E27FC236}">
                <a16:creationId xmlns:a16="http://schemas.microsoft.com/office/drawing/2014/main" id="{78D65D74-A023-95AD-168E-3E0D4EFE207D}"/>
              </a:ext>
            </a:extLst>
          </p:cNvPr>
          <p:cNvCxnSpPr>
            <a:cxnSpLocks noChangeShapeType="1"/>
            <a:stCxn id="81" idx="6"/>
            <a:endCxn id="87" idx="2"/>
          </p:cNvCxnSpPr>
          <p:nvPr/>
        </p:nvCxnSpPr>
        <p:spPr bwMode="auto">
          <a:xfrm flipV="1">
            <a:off x="6141563" y="2217312"/>
            <a:ext cx="1015429" cy="91341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135" name="AutoShape 72">
            <a:extLst>
              <a:ext uri="{FF2B5EF4-FFF2-40B4-BE49-F238E27FC236}">
                <a16:creationId xmlns:a16="http://schemas.microsoft.com/office/drawing/2014/main" id="{42575549-B6EB-4369-2DA8-8616FA624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316" y="2949095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136" name="AutoShape 74">
            <a:extLst>
              <a:ext uri="{FF2B5EF4-FFF2-40B4-BE49-F238E27FC236}">
                <a16:creationId xmlns:a16="http://schemas.microsoft.com/office/drawing/2014/main" id="{198BFC10-68D9-0647-9BFD-0A3611BBA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457" y="342547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137" name="AutoShape 76">
            <a:extLst>
              <a:ext uri="{FF2B5EF4-FFF2-40B4-BE49-F238E27FC236}">
                <a16:creationId xmlns:a16="http://schemas.microsoft.com/office/drawing/2014/main" id="{B20EE768-17DA-BBB6-CE0A-CD1D12B31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4989296"/>
            <a:ext cx="317343" cy="316636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8" name="AutoShape 76">
            <a:extLst>
              <a:ext uri="{FF2B5EF4-FFF2-40B4-BE49-F238E27FC236}">
                <a16:creationId xmlns:a16="http://schemas.microsoft.com/office/drawing/2014/main" id="{0E8C726D-B441-9EF6-CCF0-0A08FC58F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42547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9" name="AutoShape 76">
            <a:extLst>
              <a:ext uri="{FF2B5EF4-FFF2-40B4-BE49-F238E27FC236}">
                <a16:creationId xmlns:a16="http://schemas.microsoft.com/office/drawing/2014/main" id="{B19D18B2-A39E-8EF0-F894-8AB212AE5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803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40" name="AutoShape 77">
            <a:extLst>
              <a:ext uri="{FF2B5EF4-FFF2-40B4-BE49-F238E27FC236}">
                <a16:creationId xmlns:a16="http://schemas.microsoft.com/office/drawing/2014/main" id="{FB60C6DD-B660-E6DF-6946-CB60CB88A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60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1" name="AutoShape 77">
            <a:extLst>
              <a:ext uri="{FF2B5EF4-FFF2-40B4-BE49-F238E27FC236}">
                <a16:creationId xmlns:a16="http://schemas.microsoft.com/office/drawing/2014/main" id="{D108926F-01D1-6DD4-DA0A-A59B68096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2" name="AutoShape 77">
            <a:extLst>
              <a:ext uri="{FF2B5EF4-FFF2-40B4-BE49-F238E27FC236}">
                <a16:creationId xmlns:a16="http://schemas.microsoft.com/office/drawing/2014/main" id="{17AD813B-93E8-0CA5-D443-E71D35169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3" name="AutoShape 77">
            <a:extLst>
              <a:ext uri="{FF2B5EF4-FFF2-40B4-BE49-F238E27FC236}">
                <a16:creationId xmlns:a16="http://schemas.microsoft.com/office/drawing/2014/main" id="{935C571A-05F6-9C51-759B-9B6184075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682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4" name="AutoShape 77">
            <a:extLst>
              <a:ext uri="{FF2B5EF4-FFF2-40B4-BE49-F238E27FC236}">
                <a16:creationId xmlns:a16="http://schemas.microsoft.com/office/drawing/2014/main" id="{F32B227D-0D74-51C3-BFEB-DED3F93DB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12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5" name="AutoShape 80">
            <a:extLst>
              <a:ext uri="{FF2B5EF4-FFF2-40B4-BE49-F238E27FC236}">
                <a16:creationId xmlns:a16="http://schemas.microsoft.com/office/drawing/2014/main" id="{75B22822-561B-EF7B-3BC5-7FF530C19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942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46" name="AutoShape 79">
            <a:extLst>
              <a:ext uri="{FF2B5EF4-FFF2-40B4-BE49-F238E27FC236}">
                <a16:creationId xmlns:a16="http://schemas.microsoft.com/office/drawing/2014/main" id="{7ADA43AD-4C3D-D186-C751-F92D848EE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829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47" name="AutoShape 83">
            <a:extLst>
              <a:ext uri="{FF2B5EF4-FFF2-40B4-BE49-F238E27FC236}">
                <a16:creationId xmlns:a16="http://schemas.microsoft.com/office/drawing/2014/main" id="{FBD6BE48-2642-42B0-F924-AEB41417C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5117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148" name="AutoShape 78">
            <a:extLst>
              <a:ext uri="{FF2B5EF4-FFF2-40B4-BE49-F238E27FC236}">
                <a16:creationId xmlns:a16="http://schemas.microsoft.com/office/drawing/2014/main" id="{3C808421-909C-0059-6764-01FD05A9A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046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49" name="AutoShape 78">
            <a:extLst>
              <a:ext uri="{FF2B5EF4-FFF2-40B4-BE49-F238E27FC236}">
                <a16:creationId xmlns:a16="http://schemas.microsoft.com/office/drawing/2014/main" id="{921E8ACC-D478-7140-D230-22157897C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9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0" name="AutoShape 81">
            <a:extLst>
              <a:ext uri="{FF2B5EF4-FFF2-40B4-BE49-F238E27FC236}">
                <a16:creationId xmlns:a16="http://schemas.microsoft.com/office/drawing/2014/main" id="{A31844D1-D602-712A-B0A6-EAC4563FB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8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1" name="AutoShape 81">
            <a:extLst>
              <a:ext uri="{FF2B5EF4-FFF2-40B4-BE49-F238E27FC236}">
                <a16:creationId xmlns:a16="http://schemas.microsoft.com/office/drawing/2014/main" id="{12710A73-12B5-AF9E-FF7B-3A1F9761C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919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2" name="AutoShape 81">
            <a:extLst>
              <a:ext uri="{FF2B5EF4-FFF2-40B4-BE49-F238E27FC236}">
                <a16:creationId xmlns:a16="http://schemas.microsoft.com/office/drawing/2014/main" id="{E66803B7-8689-517E-24AE-753BEDC04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8" y="6077245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3" name="AutoShape 81">
            <a:extLst>
              <a:ext uri="{FF2B5EF4-FFF2-40B4-BE49-F238E27FC236}">
                <a16:creationId xmlns:a16="http://schemas.microsoft.com/office/drawing/2014/main" id="{A7B84D17-CF1C-B063-8AC4-2D3968CE6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6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4" name="AutoShape 73">
            <a:extLst>
              <a:ext uri="{FF2B5EF4-FFF2-40B4-BE49-F238E27FC236}">
                <a16:creationId xmlns:a16="http://schemas.microsoft.com/office/drawing/2014/main" id="{AD5129A5-E1BB-8C89-21FC-0A3BF25F4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415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155" name="AutoShape 79">
            <a:extLst>
              <a:ext uri="{FF2B5EF4-FFF2-40B4-BE49-F238E27FC236}">
                <a16:creationId xmlns:a16="http://schemas.microsoft.com/office/drawing/2014/main" id="{2DE1562B-653C-2E1B-3677-591D78F72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968" y="342547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56" name="AutoShape 78">
            <a:extLst>
              <a:ext uri="{FF2B5EF4-FFF2-40B4-BE49-F238E27FC236}">
                <a16:creationId xmlns:a16="http://schemas.microsoft.com/office/drawing/2014/main" id="{EC838C60-C6EA-3FF3-68AD-58693F967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5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7" name="AutoShape 75">
            <a:extLst>
              <a:ext uri="{FF2B5EF4-FFF2-40B4-BE49-F238E27FC236}">
                <a16:creationId xmlns:a16="http://schemas.microsoft.com/office/drawing/2014/main" id="{FF13660A-2DF8-457E-BD07-FBDE916EE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9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158" name="AutoShape 80">
            <a:extLst>
              <a:ext uri="{FF2B5EF4-FFF2-40B4-BE49-F238E27FC236}">
                <a16:creationId xmlns:a16="http://schemas.microsoft.com/office/drawing/2014/main" id="{B3B4623D-B3F8-B4D6-5A3A-4ED33DE8B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380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59" name="AutoShape 82">
            <a:extLst>
              <a:ext uri="{FF2B5EF4-FFF2-40B4-BE49-F238E27FC236}">
                <a16:creationId xmlns:a16="http://schemas.microsoft.com/office/drawing/2014/main" id="{76968EF3-F31D-EC5D-D537-246B27898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21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0" name="AutoShape 82">
            <a:extLst>
              <a:ext uri="{FF2B5EF4-FFF2-40B4-BE49-F238E27FC236}">
                <a16:creationId xmlns:a16="http://schemas.microsoft.com/office/drawing/2014/main" id="{B51F8D65-48F6-EFEA-54BC-27FB6DA59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909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1" name="AutoShape 83">
            <a:extLst>
              <a:ext uri="{FF2B5EF4-FFF2-40B4-BE49-F238E27FC236}">
                <a16:creationId xmlns:a16="http://schemas.microsoft.com/office/drawing/2014/main" id="{365C6134-C9FC-C864-63CF-B18D39139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1701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227" name="AutoShape 73">
            <a:extLst>
              <a:ext uri="{FF2B5EF4-FFF2-40B4-BE49-F238E27FC236}">
                <a16:creationId xmlns:a16="http://schemas.microsoft.com/office/drawing/2014/main" id="{2C65893C-BEC8-A728-E338-21B5A28CA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93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082943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D7AE-6A54-A156-83CB-5EAC6AB2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en-US" dirty="0"/>
          </a:p>
        </p:txBody>
      </p:sp>
      <p:cxnSp>
        <p:nvCxnSpPr>
          <p:cNvPr id="23" name="AutoShape 11">
            <a:extLst>
              <a:ext uri="{FF2B5EF4-FFF2-40B4-BE49-F238E27FC236}">
                <a16:creationId xmlns:a16="http://schemas.microsoft.com/office/drawing/2014/main" id="{9CD9E0AF-37BE-2E04-42A0-860B1237DD20}"/>
              </a:ext>
            </a:extLst>
          </p:cNvPr>
          <p:cNvCxnSpPr>
            <a:cxnSpLocks noChangeShapeType="1"/>
            <a:stCxn id="136" idx="4"/>
            <a:endCxn id="157" idx="0"/>
          </p:cNvCxnSpPr>
          <p:nvPr/>
        </p:nvCxnSpPr>
        <p:spPr bwMode="auto">
          <a:xfrm flipH="1">
            <a:off x="3610301" y="3730380"/>
            <a:ext cx="596828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2">
            <a:extLst>
              <a:ext uri="{FF2B5EF4-FFF2-40B4-BE49-F238E27FC236}">
                <a16:creationId xmlns:a16="http://schemas.microsoft.com/office/drawing/2014/main" id="{CD2411AB-7339-4FF6-DF13-60765AE6012C}"/>
              </a:ext>
            </a:extLst>
          </p:cNvPr>
          <p:cNvCxnSpPr>
            <a:cxnSpLocks noChangeShapeType="1"/>
            <a:stCxn id="136" idx="4"/>
            <a:endCxn id="148" idx="0"/>
          </p:cNvCxnSpPr>
          <p:nvPr/>
        </p:nvCxnSpPr>
        <p:spPr bwMode="auto">
          <a:xfrm>
            <a:off x="4207129" y="3730380"/>
            <a:ext cx="3358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13">
            <a:extLst>
              <a:ext uri="{FF2B5EF4-FFF2-40B4-BE49-F238E27FC236}">
                <a16:creationId xmlns:a16="http://schemas.microsoft.com/office/drawing/2014/main" id="{8BF10925-1C9C-CB49-680C-B22FBE6C5863}"/>
              </a:ext>
            </a:extLst>
          </p:cNvPr>
          <p:cNvCxnSpPr>
            <a:cxnSpLocks noChangeShapeType="1"/>
            <a:stCxn id="157" idx="4"/>
            <a:endCxn id="150" idx="0"/>
          </p:cNvCxnSpPr>
          <p:nvPr/>
        </p:nvCxnSpPr>
        <p:spPr bwMode="auto">
          <a:xfrm flipH="1">
            <a:off x="3610300" y="4238130"/>
            <a:ext cx="1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" name="AutoShape 14">
            <a:extLst>
              <a:ext uri="{FF2B5EF4-FFF2-40B4-BE49-F238E27FC236}">
                <a16:creationId xmlns:a16="http://schemas.microsoft.com/office/drawing/2014/main" id="{D0DF8F42-1EA5-1460-CA00-56B3B58953E8}"/>
              </a:ext>
            </a:extLst>
          </p:cNvPr>
          <p:cNvCxnSpPr>
            <a:cxnSpLocks noChangeShapeType="1"/>
            <a:stCxn id="148" idx="4"/>
            <a:endCxn id="151" idx="0"/>
          </p:cNvCxnSpPr>
          <p:nvPr/>
        </p:nvCxnSpPr>
        <p:spPr bwMode="auto">
          <a:xfrm flipH="1">
            <a:off x="4238591" y="4238130"/>
            <a:ext cx="2127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" name="AutoShape 26">
            <a:extLst>
              <a:ext uri="{FF2B5EF4-FFF2-40B4-BE49-F238E27FC236}">
                <a16:creationId xmlns:a16="http://schemas.microsoft.com/office/drawing/2014/main" id="{C88445B6-146E-0A90-7D81-4642A96D8D03}"/>
              </a:ext>
            </a:extLst>
          </p:cNvPr>
          <p:cNvCxnSpPr>
            <a:cxnSpLocks noChangeShapeType="1"/>
            <a:stCxn id="155" idx="4"/>
            <a:endCxn id="145" idx="0"/>
          </p:cNvCxnSpPr>
          <p:nvPr/>
        </p:nvCxnSpPr>
        <p:spPr bwMode="auto">
          <a:xfrm flipH="1">
            <a:off x="6618614" y="3730380"/>
            <a:ext cx="324026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" name="AutoShape 27">
            <a:extLst>
              <a:ext uri="{FF2B5EF4-FFF2-40B4-BE49-F238E27FC236}">
                <a16:creationId xmlns:a16="http://schemas.microsoft.com/office/drawing/2014/main" id="{B264AC27-EF7B-2D3E-CDE6-DD1792244C67}"/>
              </a:ext>
            </a:extLst>
          </p:cNvPr>
          <p:cNvCxnSpPr>
            <a:cxnSpLocks noChangeShapeType="1"/>
            <a:stCxn id="155" idx="4"/>
            <a:endCxn id="147" idx="0"/>
          </p:cNvCxnSpPr>
          <p:nvPr/>
        </p:nvCxnSpPr>
        <p:spPr bwMode="auto">
          <a:xfrm>
            <a:off x="6942640" y="3730380"/>
            <a:ext cx="37114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AutoShape 28">
            <a:extLst>
              <a:ext uri="{FF2B5EF4-FFF2-40B4-BE49-F238E27FC236}">
                <a16:creationId xmlns:a16="http://schemas.microsoft.com/office/drawing/2014/main" id="{D1FCB139-BCF8-3B25-EA7F-C1E71CBEDDC6}"/>
              </a:ext>
            </a:extLst>
          </p:cNvPr>
          <p:cNvCxnSpPr>
            <a:cxnSpLocks noChangeShapeType="1"/>
            <a:stCxn id="145" idx="4"/>
            <a:endCxn id="139" idx="0"/>
          </p:cNvCxnSpPr>
          <p:nvPr/>
        </p:nvCxnSpPr>
        <p:spPr bwMode="auto">
          <a:xfrm flipH="1">
            <a:off x="6356709" y="4238130"/>
            <a:ext cx="26190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29">
            <a:extLst>
              <a:ext uri="{FF2B5EF4-FFF2-40B4-BE49-F238E27FC236}">
                <a16:creationId xmlns:a16="http://schemas.microsoft.com/office/drawing/2014/main" id="{A01EBE5E-A69E-8981-A40D-C9FCA4AD6262}"/>
              </a:ext>
            </a:extLst>
          </p:cNvPr>
          <p:cNvCxnSpPr>
            <a:cxnSpLocks noChangeShapeType="1"/>
            <a:stCxn id="145" idx="4"/>
            <a:endCxn id="144" idx="0"/>
          </p:cNvCxnSpPr>
          <p:nvPr/>
        </p:nvCxnSpPr>
        <p:spPr bwMode="auto">
          <a:xfrm>
            <a:off x="6618614" y="4238130"/>
            <a:ext cx="25118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AutoShape 30">
            <a:extLst>
              <a:ext uri="{FF2B5EF4-FFF2-40B4-BE49-F238E27FC236}">
                <a16:creationId xmlns:a16="http://schemas.microsoft.com/office/drawing/2014/main" id="{D8AE790E-A1CD-EC61-882D-D8DC6411732E}"/>
              </a:ext>
            </a:extLst>
          </p:cNvPr>
          <p:cNvCxnSpPr>
            <a:cxnSpLocks noChangeShapeType="1"/>
            <a:stCxn id="147" idx="4"/>
            <a:endCxn id="159" idx="0"/>
          </p:cNvCxnSpPr>
          <p:nvPr/>
        </p:nvCxnSpPr>
        <p:spPr bwMode="auto">
          <a:xfrm>
            <a:off x="7313789" y="4238130"/>
            <a:ext cx="31100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31">
            <a:extLst>
              <a:ext uri="{FF2B5EF4-FFF2-40B4-BE49-F238E27FC236}">
                <a16:creationId xmlns:a16="http://schemas.microsoft.com/office/drawing/2014/main" id="{E6AF7444-F939-C439-5F9B-86B955CBAF8E}"/>
              </a:ext>
            </a:extLst>
          </p:cNvPr>
          <p:cNvCxnSpPr>
            <a:cxnSpLocks noChangeShapeType="1"/>
            <a:stCxn id="139" idx="4"/>
            <a:endCxn id="143" idx="0"/>
          </p:cNvCxnSpPr>
          <p:nvPr/>
        </p:nvCxnSpPr>
        <p:spPr bwMode="auto">
          <a:xfrm>
            <a:off x="6356709" y="4781467"/>
            <a:ext cx="2645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32">
            <a:extLst>
              <a:ext uri="{FF2B5EF4-FFF2-40B4-BE49-F238E27FC236}">
                <a16:creationId xmlns:a16="http://schemas.microsoft.com/office/drawing/2014/main" id="{AB3600B6-5436-1AF6-0C7F-A015F5413FBB}"/>
              </a:ext>
            </a:extLst>
          </p:cNvPr>
          <p:cNvCxnSpPr>
            <a:cxnSpLocks noChangeShapeType="1"/>
            <a:stCxn id="159" idx="4"/>
            <a:endCxn id="156" idx="0"/>
          </p:cNvCxnSpPr>
          <p:nvPr/>
        </p:nvCxnSpPr>
        <p:spPr bwMode="auto">
          <a:xfrm flipH="1">
            <a:off x="7055257" y="4781467"/>
            <a:ext cx="289632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" name="AutoShape 33">
            <a:extLst>
              <a:ext uri="{FF2B5EF4-FFF2-40B4-BE49-F238E27FC236}">
                <a16:creationId xmlns:a16="http://schemas.microsoft.com/office/drawing/2014/main" id="{C0311620-16C4-A055-0CB5-23F28F9E2A59}"/>
              </a:ext>
            </a:extLst>
          </p:cNvPr>
          <p:cNvCxnSpPr>
            <a:cxnSpLocks noChangeShapeType="1"/>
            <a:stCxn id="159" idx="4"/>
            <a:endCxn id="227" idx="0"/>
          </p:cNvCxnSpPr>
          <p:nvPr/>
        </p:nvCxnSpPr>
        <p:spPr bwMode="auto">
          <a:xfrm>
            <a:off x="7344889" y="4781467"/>
            <a:ext cx="27571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34">
            <a:extLst>
              <a:ext uri="{FF2B5EF4-FFF2-40B4-BE49-F238E27FC236}">
                <a16:creationId xmlns:a16="http://schemas.microsoft.com/office/drawing/2014/main" id="{E39796EA-21AA-19D3-CFC9-5261DFA5A77C}"/>
              </a:ext>
            </a:extLst>
          </p:cNvPr>
          <p:cNvCxnSpPr>
            <a:cxnSpLocks noChangeShapeType="1"/>
            <a:stCxn id="156" idx="4"/>
            <a:endCxn id="153" idx="0"/>
          </p:cNvCxnSpPr>
          <p:nvPr/>
        </p:nvCxnSpPr>
        <p:spPr bwMode="auto">
          <a:xfrm>
            <a:off x="7055257" y="5300069"/>
            <a:ext cx="1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36">
            <a:extLst>
              <a:ext uri="{FF2B5EF4-FFF2-40B4-BE49-F238E27FC236}">
                <a16:creationId xmlns:a16="http://schemas.microsoft.com/office/drawing/2014/main" id="{582022D5-2892-3449-1E46-59DFB6F1AF89}"/>
              </a:ext>
            </a:extLst>
          </p:cNvPr>
          <p:cNvCxnSpPr>
            <a:cxnSpLocks noChangeShapeType="1"/>
            <a:stCxn id="138" idx="4"/>
            <a:endCxn id="142" idx="0"/>
          </p:cNvCxnSpPr>
          <p:nvPr/>
        </p:nvCxnSpPr>
        <p:spPr bwMode="auto">
          <a:xfrm>
            <a:off x="8767932" y="3730380"/>
            <a:ext cx="0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" name="AutoShape 48">
            <a:extLst>
              <a:ext uri="{FF2B5EF4-FFF2-40B4-BE49-F238E27FC236}">
                <a16:creationId xmlns:a16="http://schemas.microsoft.com/office/drawing/2014/main" id="{906AB8DC-A8BA-70AE-4C10-BB1CE4A5C8FE}"/>
              </a:ext>
            </a:extLst>
          </p:cNvPr>
          <p:cNvCxnSpPr>
            <a:cxnSpLocks noChangeShapeType="1"/>
            <a:stCxn id="146" idx="4"/>
            <a:endCxn id="158" idx="0"/>
          </p:cNvCxnSpPr>
          <p:nvPr/>
        </p:nvCxnSpPr>
        <p:spPr bwMode="auto">
          <a:xfrm flipH="1">
            <a:off x="4812479" y="4238130"/>
            <a:ext cx="39802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" name="AutoShape 49">
            <a:extLst>
              <a:ext uri="{FF2B5EF4-FFF2-40B4-BE49-F238E27FC236}">
                <a16:creationId xmlns:a16="http://schemas.microsoft.com/office/drawing/2014/main" id="{4D99E5E1-7656-92E2-70F3-993DA6E0FDEE}"/>
              </a:ext>
            </a:extLst>
          </p:cNvPr>
          <p:cNvCxnSpPr>
            <a:cxnSpLocks noChangeShapeType="1"/>
            <a:stCxn id="146" idx="4"/>
            <a:endCxn id="161" idx="0"/>
          </p:cNvCxnSpPr>
          <p:nvPr/>
        </p:nvCxnSpPr>
        <p:spPr bwMode="auto">
          <a:xfrm>
            <a:off x="5210501" y="4238130"/>
            <a:ext cx="27987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AutoShape 50">
            <a:extLst>
              <a:ext uri="{FF2B5EF4-FFF2-40B4-BE49-F238E27FC236}">
                <a16:creationId xmlns:a16="http://schemas.microsoft.com/office/drawing/2014/main" id="{5650497F-F982-28EA-5D34-6BF078D02782}"/>
              </a:ext>
            </a:extLst>
          </p:cNvPr>
          <p:cNvCxnSpPr>
            <a:cxnSpLocks noChangeShapeType="1"/>
            <a:stCxn id="158" idx="4"/>
            <a:endCxn id="137" idx="0"/>
          </p:cNvCxnSpPr>
          <p:nvPr/>
        </p:nvCxnSpPr>
        <p:spPr bwMode="auto">
          <a:xfrm flipH="1">
            <a:off x="4559619" y="4781467"/>
            <a:ext cx="252860" cy="2078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AutoShape 51">
            <a:extLst>
              <a:ext uri="{FF2B5EF4-FFF2-40B4-BE49-F238E27FC236}">
                <a16:creationId xmlns:a16="http://schemas.microsoft.com/office/drawing/2014/main" id="{C1C0FA5B-4C36-1510-8F6C-7741BA11F2F4}"/>
              </a:ext>
            </a:extLst>
          </p:cNvPr>
          <p:cNvCxnSpPr>
            <a:cxnSpLocks noChangeShapeType="1"/>
            <a:stCxn id="158" idx="4"/>
            <a:endCxn id="140" idx="0"/>
          </p:cNvCxnSpPr>
          <p:nvPr/>
        </p:nvCxnSpPr>
        <p:spPr bwMode="auto">
          <a:xfrm>
            <a:off x="4812479" y="4781467"/>
            <a:ext cx="21379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52">
            <a:extLst>
              <a:ext uri="{FF2B5EF4-FFF2-40B4-BE49-F238E27FC236}">
                <a16:creationId xmlns:a16="http://schemas.microsoft.com/office/drawing/2014/main" id="{056279A6-6457-8904-1031-487B70F4AB4F}"/>
              </a:ext>
            </a:extLst>
          </p:cNvPr>
          <p:cNvCxnSpPr>
            <a:cxnSpLocks noChangeShapeType="1"/>
            <a:stCxn id="161" idx="4"/>
            <a:endCxn id="160" idx="0"/>
          </p:cNvCxnSpPr>
          <p:nvPr/>
        </p:nvCxnSpPr>
        <p:spPr bwMode="auto">
          <a:xfrm>
            <a:off x="5490373" y="4781467"/>
            <a:ext cx="50208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3">
            <a:extLst>
              <a:ext uri="{FF2B5EF4-FFF2-40B4-BE49-F238E27FC236}">
                <a16:creationId xmlns:a16="http://schemas.microsoft.com/office/drawing/2014/main" id="{EC223225-D9D3-95D8-433F-815997EDE0DA}"/>
              </a:ext>
            </a:extLst>
          </p:cNvPr>
          <p:cNvCxnSpPr>
            <a:cxnSpLocks noChangeShapeType="1"/>
            <a:stCxn id="137" idx="4"/>
            <a:endCxn id="141" idx="0"/>
          </p:cNvCxnSpPr>
          <p:nvPr/>
        </p:nvCxnSpPr>
        <p:spPr bwMode="auto">
          <a:xfrm>
            <a:off x="4559619" y="5305932"/>
            <a:ext cx="0" cy="1829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4">
            <a:extLst>
              <a:ext uri="{FF2B5EF4-FFF2-40B4-BE49-F238E27FC236}">
                <a16:creationId xmlns:a16="http://schemas.microsoft.com/office/drawing/2014/main" id="{C51D3340-E009-0CF0-A60D-872A95DB4FD8}"/>
              </a:ext>
            </a:extLst>
          </p:cNvPr>
          <p:cNvCxnSpPr>
            <a:cxnSpLocks noChangeShapeType="1"/>
            <a:stCxn id="160" idx="4"/>
            <a:endCxn id="149" idx="0"/>
          </p:cNvCxnSpPr>
          <p:nvPr/>
        </p:nvCxnSpPr>
        <p:spPr bwMode="auto">
          <a:xfrm flipH="1">
            <a:off x="5253881" y="5300069"/>
            <a:ext cx="286700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AutoShape 55">
            <a:extLst>
              <a:ext uri="{FF2B5EF4-FFF2-40B4-BE49-F238E27FC236}">
                <a16:creationId xmlns:a16="http://schemas.microsoft.com/office/drawing/2014/main" id="{12D5F013-A7BB-13F2-D0C0-3E13DA380659}"/>
              </a:ext>
            </a:extLst>
          </p:cNvPr>
          <p:cNvCxnSpPr>
            <a:cxnSpLocks noChangeShapeType="1"/>
            <a:stCxn id="160" idx="4"/>
            <a:endCxn id="154" idx="0"/>
          </p:cNvCxnSpPr>
          <p:nvPr/>
        </p:nvCxnSpPr>
        <p:spPr bwMode="auto">
          <a:xfrm>
            <a:off x="5540581" y="5300069"/>
            <a:ext cx="286506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" name="AutoShape 56">
            <a:extLst>
              <a:ext uri="{FF2B5EF4-FFF2-40B4-BE49-F238E27FC236}">
                <a16:creationId xmlns:a16="http://schemas.microsoft.com/office/drawing/2014/main" id="{B2C8D0E7-F264-12E2-D8B4-BDD571CD37DF}"/>
              </a:ext>
            </a:extLst>
          </p:cNvPr>
          <p:cNvCxnSpPr>
            <a:cxnSpLocks noChangeShapeType="1"/>
            <a:stCxn id="149" idx="4"/>
            <a:endCxn id="152" idx="0"/>
          </p:cNvCxnSpPr>
          <p:nvPr/>
        </p:nvCxnSpPr>
        <p:spPr bwMode="auto">
          <a:xfrm flipH="1">
            <a:off x="5253880" y="5793763"/>
            <a:ext cx="1" cy="2834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57">
            <a:extLst>
              <a:ext uri="{FF2B5EF4-FFF2-40B4-BE49-F238E27FC236}">
                <a16:creationId xmlns:a16="http://schemas.microsoft.com/office/drawing/2014/main" id="{89B84772-0D90-F3F3-C48D-003A395BA060}"/>
              </a:ext>
            </a:extLst>
          </p:cNvPr>
          <p:cNvCxnSpPr>
            <a:cxnSpLocks noChangeShapeType="1"/>
            <a:stCxn id="136" idx="4"/>
            <a:endCxn id="146" idx="1"/>
          </p:cNvCxnSpPr>
          <p:nvPr/>
        </p:nvCxnSpPr>
        <p:spPr bwMode="auto">
          <a:xfrm>
            <a:off x="4207129" y="3730380"/>
            <a:ext cx="891174" cy="2474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" name="AutoShape 58">
            <a:extLst>
              <a:ext uri="{FF2B5EF4-FFF2-40B4-BE49-F238E27FC236}">
                <a16:creationId xmlns:a16="http://schemas.microsoft.com/office/drawing/2014/main" id="{DCE112C8-184F-4E71-A42A-54F48BED6E89}"/>
              </a:ext>
            </a:extLst>
          </p:cNvPr>
          <p:cNvCxnSpPr>
            <a:cxnSpLocks noChangeShapeType="1"/>
            <a:stCxn id="135" idx="4"/>
            <a:endCxn id="136" idx="7"/>
          </p:cNvCxnSpPr>
          <p:nvPr/>
        </p:nvCxnSpPr>
        <p:spPr bwMode="auto">
          <a:xfrm flipH="1">
            <a:off x="4319326" y="3254004"/>
            <a:ext cx="2311662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" name="AutoShape 59">
            <a:extLst>
              <a:ext uri="{FF2B5EF4-FFF2-40B4-BE49-F238E27FC236}">
                <a16:creationId xmlns:a16="http://schemas.microsoft.com/office/drawing/2014/main" id="{6F728CBD-F41F-31AE-5601-579B740331D7}"/>
              </a:ext>
            </a:extLst>
          </p:cNvPr>
          <p:cNvCxnSpPr>
            <a:cxnSpLocks noChangeShapeType="1"/>
            <a:stCxn id="135" idx="4"/>
            <a:endCxn id="155" idx="0"/>
          </p:cNvCxnSpPr>
          <p:nvPr/>
        </p:nvCxnSpPr>
        <p:spPr bwMode="auto">
          <a:xfrm>
            <a:off x="6630988" y="3254004"/>
            <a:ext cx="311652" cy="1714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" name="AutoShape 60">
            <a:extLst>
              <a:ext uri="{FF2B5EF4-FFF2-40B4-BE49-F238E27FC236}">
                <a16:creationId xmlns:a16="http://schemas.microsoft.com/office/drawing/2014/main" id="{172C7C28-4128-E29B-8A99-3CF7E2731157}"/>
              </a:ext>
            </a:extLst>
          </p:cNvPr>
          <p:cNvCxnSpPr>
            <a:cxnSpLocks noChangeShapeType="1"/>
            <a:stCxn id="135" idx="4"/>
            <a:endCxn id="138" idx="1"/>
          </p:cNvCxnSpPr>
          <p:nvPr/>
        </p:nvCxnSpPr>
        <p:spPr bwMode="auto">
          <a:xfrm>
            <a:off x="6630988" y="3254004"/>
            <a:ext cx="2024746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AutoShape 72">
            <a:extLst>
              <a:ext uri="{FF2B5EF4-FFF2-40B4-BE49-F238E27FC236}">
                <a16:creationId xmlns:a16="http://schemas.microsoft.com/office/drawing/2014/main" id="{04579E9A-45AF-D0CF-5EA8-8EE717809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395" y="1728848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77" name="AutoShape 73">
            <a:extLst>
              <a:ext uri="{FF2B5EF4-FFF2-40B4-BE49-F238E27FC236}">
                <a16:creationId xmlns:a16="http://schemas.microsoft.com/office/drawing/2014/main" id="{6C2D6E3E-5D85-3B87-FE59-975003FD6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215" y="692156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78" name="AutoShape 74">
            <a:extLst>
              <a:ext uri="{FF2B5EF4-FFF2-40B4-BE49-F238E27FC236}">
                <a16:creationId xmlns:a16="http://schemas.microsoft.com/office/drawing/2014/main" id="{327506D5-6D4F-5C98-684D-947B020CC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689" y="145443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79" name="AutoShape 75">
            <a:extLst>
              <a:ext uri="{FF2B5EF4-FFF2-40B4-BE49-F238E27FC236}">
                <a16:creationId xmlns:a16="http://schemas.microsoft.com/office/drawing/2014/main" id="{2690099E-E017-5405-DC5C-EF0E91C78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269" y="997065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80" name="AutoShape 76">
            <a:extLst>
              <a:ext uri="{FF2B5EF4-FFF2-40B4-BE49-F238E27FC236}">
                <a16:creationId xmlns:a16="http://schemas.microsoft.com/office/drawing/2014/main" id="{84868D0C-F870-C73D-257A-895CC4D08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612" y="2064249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81" name="AutoShape 77">
            <a:extLst>
              <a:ext uri="{FF2B5EF4-FFF2-40B4-BE49-F238E27FC236}">
                <a16:creationId xmlns:a16="http://schemas.microsoft.com/office/drawing/2014/main" id="{824A2A6E-F38E-2B1C-90D3-32A75A17B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235" y="2155722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82" name="AutoShape 78">
            <a:extLst>
              <a:ext uri="{FF2B5EF4-FFF2-40B4-BE49-F238E27FC236}">
                <a16:creationId xmlns:a16="http://schemas.microsoft.com/office/drawing/2014/main" id="{8BC943D2-F772-FE0A-07E0-8D84E7E3B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312" y="966575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83" name="AutoShape 79">
            <a:extLst>
              <a:ext uri="{FF2B5EF4-FFF2-40B4-BE49-F238E27FC236}">
                <a16:creationId xmlns:a16="http://schemas.microsoft.com/office/drawing/2014/main" id="{4BC38F7D-E308-559E-CBEF-FA0B96CBB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592" y="1332466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84" name="AutoShape 80">
            <a:extLst>
              <a:ext uri="{FF2B5EF4-FFF2-40B4-BE49-F238E27FC236}">
                <a16:creationId xmlns:a16="http://schemas.microsoft.com/office/drawing/2014/main" id="{3FFFF0E6-7782-2579-8FDC-84164B5DA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718" y="1759339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85" name="AutoShape 81">
            <a:extLst>
              <a:ext uri="{FF2B5EF4-FFF2-40B4-BE49-F238E27FC236}">
                <a16:creationId xmlns:a16="http://schemas.microsoft.com/office/drawing/2014/main" id="{6E15E971-DDEC-352A-DB84-50F05568A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486" y="722647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86" name="AutoShape 82">
            <a:extLst>
              <a:ext uri="{FF2B5EF4-FFF2-40B4-BE49-F238E27FC236}">
                <a16:creationId xmlns:a16="http://schemas.microsoft.com/office/drawing/2014/main" id="{23220ED7-6881-A650-6110-051099F94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012" y="1515412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87" name="AutoShape 83">
            <a:extLst>
              <a:ext uri="{FF2B5EF4-FFF2-40B4-BE49-F238E27FC236}">
                <a16:creationId xmlns:a16="http://schemas.microsoft.com/office/drawing/2014/main" id="{82BFD477-C859-3237-5F85-93CC3E0B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075" y="2064249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88" name="AutoShape 84">
            <a:extLst>
              <a:ext uri="{FF2B5EF4-FFF2-40B4-BE49-F238E27FC236}">
                <a16:creationId xmlns:a16="http://schemas.microsoft.com/office/drawing/2014/main" id="{A1A4FD88-2E6B-46FC-6F6E-6895BC279DBB}"/>
              </a:ext>
            </a:extLst>
          </p:cNvPr>
          <p:cNvCxnSpPr>
            <a:cxnSpLocks noChangeShapeType="1"/>
            <a:stCxn id="76" idx="5"/>
            <a:endCxn id="80" idx="2"/>
          </p:cNvCxnSpPr>
          <p:nvPr/>
        </p:nvCxnSpPr>
        <p:spPr bwMode="auto">
          <a:xfrm>
            <a:off x="4762459" y="1989292"/>
            <a:ext cx="300153" cy="227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9" name="AutoShape 85">
            <a:extLst>
              <a:ext uri="{FF2B5EF4-FFF2-40B4-BE49-F238E27FC236}">
                <a16:creationId xmlns:a16="http://schemas.microsoft.com/office/drawing/2014/main" id="{988C1CFE-893A-B452-F0F7-494F0C00619D}"/>
              </a:ext>
            </a:extLst>
          </p:cNvPr>
          <p:cNvCxnSpPr>
            <a:cxnSpLocks noChangeShapeType="1"/>
            <a:stCxn id="80" idx="5"/>
            <a:endCxn id="81" idx="2"/>
          </p:cNvCxnSpPr>
          <p:nvPr/>
        </p:nvCxnSpPr>
        <p:spPr bwMode="auto">
          <a:xfrm flipV="1">
            <a:off x="5333676" y="2308176"/>
            <a:ext cx="490559" cy="165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0" name="AutoShape 86">
            <a:extLst>
              <a:ext uri="{FF2B5EF4-FFF2-40B4-BE49-F238E27FC236}">
                <a16:creationId xmlns:a16="http://schemas.microsoft.com/office/drawing/2014/main" id="{51C8A327-E755-C22F-EBBF-E6E7A1747361}"/>
              </a:ext>
            </a:extLst>
          </p:cNvPr>
          <p:cNvCxnSpPr>
            <a:cxnSpLocks noChangeShapeType="1"/>
            <a:stCxn id="84" idx="3"/>
            <a:endCxn id="81" idx="7"/>
          </p:cNvCxnSpPr>
          <p:nvPr/>
        </p:nvCxnSpPr>
        <p:spPr bwMode="auto">
          <a:xfrm flipH="1">
            <a:off x="6095299" y="2019783"/>
            <a:ext cx="314698" cy="1804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1" name="AutoShape 87">
            <a:extLst>
              <a:ext uri="{FF2B5EF4-FFF2-40B4-BE49-F238E27FC236}">
                <a16:creationId xmlns:a16="http://schemas.microsoft.com/office/drawing/2014/main" id="{043BE01D-84B5-B2E3-F80E-F2AF22DA3403}"/>
              </a:ext>
            </a:extLst>
          </p:cNvPr>
          <p:cNvCxnSpPr>
            <a:cxnSpLocks noChangeShapeType="1"/>
            <a:stCxn id="84" idx="2"/>
            <a:endCxn id="80" idx="6"/>
          </p:cNvCxnSpPr>
          <p:nvPr/>
        </p:nvCxnSpPr>
        <p:spPr bwMode="auto">
          <a:xfrm flipH="1">
            <a:off x="5379955" y="1911794"/>
            <a:ext cx="983763" cy="3049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" name="AutoShape 88">
            <a:extLst>
              <a:ext uri="{FF2B5EF4-FFF2-40B4-BE49-F238E27FC236}">
                <a16:creationId xmlns:a16="http://schemas.microsoft.com/office/drawing/2014/main" id="{F0D18825-30F7-1D0C-4BE6-EFEB9CBF48E1}"/>
              </a:ext>
            </a:extLst>
          </p:cNvPr>
          <p:cNvCxnSpPr>
            <a:cxnSpLocks noChangeShapeType="1"/>
            <a:stCxn id="83" idx="4"/>
            <a:endCxn id="84" idx="7"/>
          </p:cNvCxnSpPr>
          <p:nvPr/>
        </p:nvCxnSpPr>
        <p:spPr bwMode="auto">
          <a:xfrm flipH="1">
            <a:off x="6634782" y="1637375"/>
            <a:ext cx="141482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" name="AutoShape 89">
            <a:extLst>
              <a:ext uri="{FF2B5EF4-FFF2-40B4-BE49-F238E27FC236}">
                <a16:creationId xmlns:a16="http://schemas.microsoft.com/office/drawing/2014/main" id="{8FFCA16D-45E4-BA64-0B5B-E74C2E0EAA1D}"/>
              </a:ext>
            </a:extLst>
          </p:cNvPr>
          <p:cNvCxnSpPr>
            <a:cxnSpLocks noChangeShapeType="1"/>
            <a:stCxn id="83" idx="5"/>
            <a:endCxn id="87" idx="1"/>
          </p:cNvCxnSpPr>
          <p:nvPr/>
        </p:nvCxnSpPr>
        <p:spPr bwMode="auto">
          <a:xfrm>
            <a:off x="6888656" y="1592909"/>
            <a:ext cx="314698" cy="5158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4" name="AutoShape 90">
            <a:extLst>
              <a:ext uri="{FF2B5EF4-FFF2-40B4-BE49-F238E27FC236}">
                <a16:creationId xmlns:a16="http://schemas.microsoft.com/office/drawing/2014/main" id="{8A691AC8-A610-6EAA-11CE-B24A4630711C}"/>
              </a:ext>
            </a:extLst>
          </p:cNvPr>
          <p:cNvCxnSpPr>
            <a:cxnSpLocks noChangeShapeType="1"/>
            <a:stCxn id="87" idx="0"/>
            <a:endCxn id="86" idx="4"/>
          </p:cNvCxnSpPr>
          <p:nvPr/>
        </p:nvCxnSpPr>
        <p:spPr bwMode="auto">
          <a:xfrm flipV="1">
            <a:off x="7315747" y="1820321"/>
            <a:ext cx="126937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5" name="AutoShape 91">
            <a:extLst>
              <a:ext uri="{FF2B5EF4-FFF2-40B4-BE49-F238E27FC236}">
                <a16:creationId xmlns:a16="http://schemas.microsoft.com/office/drawing/2014/main" id="{B684AA6D-8205-197B-2179-114FD7C11AD7}"/>
              </a:ext>
            </a:extLst>
          </p:cNvPr>
          <p:cNvCxnSpPr>
            <a:cxnSpLocks noChangeShapeType="1"/>
            <a:stCxn id="86" idx="0"/>
            <a:endCxn id="77" idx="4"/>
          </p:cNvCxnSpPr>
          <p:nvPr/>
        </p:nvCxnSpPr>
        <p:spPr bwMode="auto">
          <a:xfrm flipV="1">
            <a:off x="7442684" y="997065"/>
            <a:ext cx="95203" cy="5183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6" name="AutoShape 92">
            <a:extLst>
              <a:ext uri="{FF2B5EF4-FFF2-40B4-BE49-F238E27FC236}">
                <a16:creationId xmlns:a16="http://schemas.microsoft.com/office/drawing/2014/main" id="{97381E26-8DA4-36A3-48E0-6AC52AB9C806}"/>
              </a:ext>
            </a:extLst>
          </p:cNvPr>
          <p:cNvCxnSpPr>
            <a:cxnSpLocks noChangeShapeType="1"/>
            <a:stCxn id="76" idx="7"/>
          </p:cNvCxnSpPr>
          <p:nvPr/>
        </p:nvCxnSpPr>
        <p:spPr bwMode="auto">
          <a:xfrm flipV="1">
            <a:off x="4762459" y="1606884"/>
            <a:ext cx="649231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7" name="AutoShape 93">
            <a:extLst>
              <a:ext uri="{FF2B5EF4-FFF2-40B4-BE49-F238E27FC236}">
                <a16:creationId xmlns:a16="http://schemas.microsoft.com/office/drawing/2014/main" id="{7355CD8D-B4E2-62B9-8939-1C6AED72FAA0}"/>
              </a:ext>
            </a:extLst>
          </p:cNvPr>
          <p:cNvCxnSpPr>
            <a:cxnSpLocks noChangeShapeType="1"/>
            <a:stCxn id="78" idx="1"/>
            <a:endCxn id="79" idx="5"/>
          </p:cNvCxnSpPr>
          <p:nvPr/>
        </p:nvCxnSpPr>
        <p:spPr bwMode="auto">
          <a:xfrm flipH="1" flipV="1">
            <a:off x="5016333" y="1257509"/>
            <a:ext cx="441635" cy="241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8" name="AutoShape 94">
            <a:extLst>
              <a:ext uri="{FF2B5EF4-FFF2-40B4-BE49-F238E27FC236}">
                <a16:creationId xmlns:a16="http://schemas.microsoft.com/office/drawing/2014/main" id="{C4CD5FE1-392C-78DF-926A-AE751E4A8198}"/>
              </a:ext>
            </a:extLst>
          </p:cNvPr>
          <p:cNvCxnSpPr>
            <a:cxnSpLocks noChangeShapeType="1"/>
            <a:endCxn id="85" idx="2"/>
          </p:cNvCxnSpPr>
          <p:nvPr/>
        </p:nvCxnSpPr>
        <p:spPr bwMode="auto">
          <a:xfrm flipV="1">
            <a:off x="5030878" y="875102"/>
            <a:ext cx="285609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9" name="AutoShape 95">
            <a:extLst>
              <a:ext uri="{FF2B5EF4-FFF2-40B4-BE49-F238E27FC236}">
                <a16:creationId xmlns:a16="http://schemas.microsoft.com/office/drawing/2014/main" id="{1B28BFD2-3CDD-67A1-2E75-0BF72F999AA3}"/>
              </a:ext>
            </a:extLst>
          </p:cNvPr>
          <p:cNvCxnSpPr>
            <a:cxnSpLocks noChangeShapeType="1"/>
            <a:stCxn id="82" idx="2"/>
            <a:endCxn id="85" idx="6"/>
          </p:cNvCxnSpPr>
          <p:nvPr/>
        </p:nvCxnSpPr>
        <p:spPr bwMode="auto">
          <a:xfrm flipH="1" flipV="1">
            <a:off x="5633829" y="875102"/>
            <a:ext cx="539483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0" name="AutoShape 96">
            <a:extLst>
              <a:ext uri="{FF2B5EF4-FFF2-40B4-BE49-F238E27FC236}">
                <a16:creationId xmlns:a16="http://schemas.microsoft.com/office/drawing/2014/main" id="{9D28A094-F3F7-D095-D5D7-B662933BDD84}"/>
              </a:ext>
            </a:extLst>
          </p:cNvPr>
          <p:cNvCxnSpPr>
            <a:cxnSpLocks noChangeShapeType="1"/>
            <a:stCxn id="78" idx="7"/>
            <a:endCxn id="82" idx="3"/>
          </p:cNvCxnSpPr>
          <p:nvPr/>
        </p:nvCxnSpPr>
        <p:spPr bwMode="auto">
          <a:xfrm flipV="1">
            <a:off x="5682753" y="1227018"/>
            <a:ext cx="536838" cy="2718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1" name="AutoShape 97">
            <a:extLst>
              <a:ext uri="{FF2B5EF4-FFF2-40B4-BE49-F238E27FC236}">
                <a16:creationId xmlns:a16="http://schemas.microsoft.com/office/drawing/2014/main" id="{9BF06144-AE61-BA79-069E-98847566B63A}"/>
              </a:ext>
            </a:extLst>
          </p:cNvPr>
          <p:cNvCxnSpPr>
            <a:cxnSpLocks noChangeShapeType="1"/>
            <a:stCxn id="78" idx="6"/>
            <a:endCxn id="83" idx="2"/>
          </p:cNvCxnSpPr>
          <p:nvPr/>
        </p:nvCxnSpPr>
        <p:spPr bwMode="auto">
          <a:xfrm flipV="1">
            <a:off x="5729032" y="1484921"/>
            <a:ext cx="888560" cy="12196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" name="AutoShape 98">
            <a:extLst>
              <a:ext uri="{FF2B5EF4-FFF2-40B4-BE49-F238E27FC236}">
                <a16:creationId xmlns:a16="http://schemas.microsoft.com/office/drawing/2014/main" id="{3D78BEE2-51E8-5C74-2C7D-3A5E95C56A35}"/>
              </a:ext>
            </a:extLst>
          </p:cNvPr>
          <p:cNvCxnSpPr>
            <a:cxnSpLocks noChangeShapeType="1"/>
            <a:stCxn id="86" idx="1"/>
            <a:endCxn id="82" idx="6"/>
          </p:cNvCxnSpPr>
          <p:nvPr/>
        </p:nvCxnSpPr>
        <p:spPr bwMode="auto">
          <a:xfrm rot="5400000" flipH="1">
            <a:off x="6690049" y="919635"/>
            <a:ext cx="440848" cy="839636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3" name="AutoShape 99">
            <a:extLst>
              <a:ext uri="{FF2B5EF4-FFF2-40B4-BE49-F238E27FC236}">
                <a16:creationId xmlns:a16="http://schemas.microsoft.com/office/drawing/2014/main" id="{A4428D87-0F2E-60F5-A3B0-CEF267CDC5DB}"/>
              </a:ext>
            </a:extLst>
          </p:cNvPr>
          <p:cNvCxnSpPr>
            <a:cxnSpLocks noChangeShapeType="1"/>
            <a:stCxn id="76" idx="6"/>
            <a:endCxn id="83" idx="3"/>
          </p:cNvCxnSpPr>
          <p:nvPr/>
        </p:nvCxnSpPr>
        <p:spPr bwMode="auto">
          <a:xfrm flipV="1">
            <a:off x="4808738" y="1592909"/>
            <a:ext cx="1855134" cy="28839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5" name="AutoShape 100">
            <a:extLst>
              <a:ext uri="{FF2B5EF4-FFF2-40B4-BE49-F238E27FC236}">
                <a16:creationId xmlns:a16="http://schemas.microsoft.com/office/drawing/2014/main" id="{78D65D74-A023-95AD-168E-3E0D4EFE207D}"/>
              </a:ext>
            </a:extLst>
          </p:cNvPr>
          <p:cNvCxnSpPr>
            <a:cxnSpLocks noChangeShapeType="1"/>
            <a:stCxn id="81" idx="6"/>
            <a:endCxn id="87" idx="2"/>
          </p:cNvCxnSpPr>
          <p:nvPr/>
        </p:nvCxnSpPr>
        <p:spPr bwMode="auto">
          <a:xfrm flipV="1">
            <a:off x="6141563" y="2217312"/>
            <a:ext cx="1015429" cy="91341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135" name="AutoShape 72">
            <a:extLst>
              <a:ext uri="{FF2B5EF4-FFF2-40B4-BE49-F238E27FC236}">
                <a16:creationId xmlns:a16="http://schemas.microsoft.com/office/drawing/2014/main" id="{42575549-B6EB-4369-2DA8-8616FA624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316" y="2949095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136" name="AutoShape 74">
            <a:extLst>
              <a:ext uri="{FF2B5EF4-FFF2-40B4-BE49-F238E27FC236}">
                <a16:creationId xmlns:a16="http://schemas.microsoft.com/office/drawing/2014/main" id="{198BFC10-68D9-0647-9BFD-0A3611BBA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457" y="342547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137" name="AutoShape 76">
            <a:extLst>
              <a:ext uri="{FF2B5EF4-FFF2-40B4-BE49-F238E27FC236}">
                <a16:creationId xmlns:a16="http://schemas.microsoft.com/office/drawing/2014/main" id="{B20EE768-17DA-BBB6-CE0A-CD1D12B31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4989296"/>
            <a:ext cx="317343" cy="316636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8" name="AutoShape 76">
            <a:extLst>
              <a:ext uri="{FF2B5EF4-FFF2-40B4-BE49-F238E27FC236}">
                <a16:creationId xmlns:a16="http://schemas.microsoft.com/office/drawing/2014/main" id="{0E8C726D-B441-9EF6-CCF0-0A08FC58F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42547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9" name="AutoShape 76">
            <a:extLst>
              <a:ext uri="{FF2B5EF4-FFF2-40B4-BE49-F238E27FC236}">
                <a16:creationId xmlns:a16="http://schemas.microsoft.com/office/drawing/2014/main" id="{B19D18B2-A39E-8EF0-F894-8AB212AE5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803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40" name="AutoShape 77">
            <a:extLst>
              <a:ext uri="{FF2B5EF4-FFF2-40B4-BE49-F238E27FC236}">
                <a16:creationId xmlns:a16="http://schemas.microsoft.com/office/drawing/2014/main" id="{FB60C6DD-B660-E6DF-6946-CB60CB88A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60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1" name="AutoShape 77">
            <a:extLst>
              <a:ext uri="{FF2B5EF4-FFF2-40B4-BE49-F238E27FC236}">
                <a16:creationId xmlns:a16="http://schemas.microsoft.com/office/drawing/2014/main" id="{D108926F-01D1-6DD4-DA0A-A59B68096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2" name="AutoShape 77">
            <a:extLst>
              <a:ext uri="{FF2B5EF4-FFF2-40B4-BE49-F238E27FC236}">
                <a16:creationId xmlns:a16="http://schemas.microsoft.com/office/drawing/2014/main" id="{17AD813B-93E8-0CA5-D443-E71D35169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3" name="AutoShape 77">
            <a:extLst>
              <a:ext uri="{FF2B5EF4-FFF2-40B4-BE49-F238E27FC236}">
                <a16:creationId xmlns:a16="http://schemas.microsoft.com/office/drawing/2014/main" id="{935C571A-05F6-9C51-759B-9B6184075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682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4" name="AutoShape 77">
            <a:extLst>
              <a:ext uri="{FF2B5EF4-FFF2-40B4-BE49-F238E27FC236}">
                <a16:creationId xmlns:a16="http://schemas.microsoft.com/office/drawing/2014/main" id="{F32B227D-0D74-51C3-BFEB-DED3F93DB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12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5" name="AutoShape 80">
            <a:extLst>
              <a:ext uri="{FF2B5EF4-FFF2-40B4-BE49-F238E27FC236}">
                <a16:creationId xmlns:a16="http://schemas.microsoft.com/office/drawing/2014/main" id="{75B22822-561B-EF7B-3BC5-7FF530C19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942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46" name="AutoShape 79">
            <a:extLst>
              <a:ext uri="{FF2B5EF4-FFF2-40B4-BE49-F238E27FC236}">
                <a16:creationId xmlns:a16="http://schemas.microsoft.com/office/drawing/2014/main" id="{7ADA43AD-4C3D-D186-C751-F92D848EE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829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47" name="AutoShape 83">
            <a:extLst>
              <a:ext uri="{FF2B5EF4-FFF2-40B4-BE49-F238E27FC236}">
                <a16:creationId xmlns:a16="http://schemas.microsoft.com/office/drawing/2014/main" id="{FBD6BE48-2642-42B0-F924-AEB41417C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5117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148" name="AutoShape 78">
            <a:extLst>
              <a:ext uri="{FF2B5EF4-FFF2-40B4-BE49-F238E27FC236}">
                <a16:creationId xmlns:a16="http://schemas.microsoft.com/office/drawing/2014/main" id="{3C808421-909C-0059-6764-01FD05A9A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046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49" name="AutoShape 78">
            <a:extLst>
              <a:ext uri="{FF2B5EF4-FFF2-40B4-BE49-F238E27FC236}">
                <a16:creationId xmlns:a16="http://schemas.microsoft.com/office/drawing/2014/main" id="{921E8ACC-D478-7140-D230-22157897C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9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0" name="AutoShape 81">
            <a:extLst>
              <a:ext uri="{FF2B5EF4-FFF2-40B4-BE49-F238E27FC236}">
                <a16:creationId xmlns:a16="http://schemas.microsoft.com/office/drawing/2014/main" id="{A31844D1-D602-712A-B0A6-EAC4563FB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8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1" name="AutoShape 81">
            <a:extLst>
              <a:ext uri="{FF2B5EF4-FFF2-40B4-BE49-F238E27FC236}">
                <a16:creationId xmlns:a16="http://schemas.microsoft.com/office/drawing/2014/main" id="{12710A73-12B5-AF9E-FF7B-3A1F9761C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919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2" name="AutoShape 81">
            <a:extLst>
              <a:ext uri="{FF2B5EF4-FFF2-40B4-BE49-F238E27FC236}">
                <a16:creationId xmlns:a16="http://schemas.microsoft.com/office/drawing/2014/main" id="{E66803B7-8689-517E-24AE-753BEDC04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8" y="6077245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3" name="AutoShape 81">
            <a:extLst>
              <a:ext uri="{FF2B5EF4-FFF2-40B4-BE49-F238E27FC236}">
                <a16:creationId xmlns:a16="http://schemas.microsoft.com/office/drawing/2014/main" id="{A7B84D17-CF1C-B063-8AC4-2D3968CE6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6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4" name="AutoShape 73">
            <a:extLst>
              <a:ext uri="{FF2B5EF4-FFF2-40B4-BE49-F238E27FC236}">
                <a16:creationId xmlns:a16="http://schemas.microsoft.com/office/drawing/2014/main" id="{AD5129A5-E1BB-8C89-21FC-0A3BF25F4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415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155" name="AutoShape 79">
            <a:extLst>
              <a:ext uri="{FF2B5EF4-FFF2-40B4-BE49-F238E27FC236}">
                <a16:creationId xmlns:a16="http://schemas.microsoft.com/office/drawing/2014/main" id="{2DE1562B-653C-2E1B-3677-591D78F72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968" y="342547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56" name="AutoShape 78">
            <a:extLst>
              <a:ext uri="{FF2B5EF4-FFF2-40B4-BE49-F238E27FC236}">
                <a16:creationId xmlns:a16="http://schemas.microsoft.com/office/drawing/2014/main" id="{EC838C60-C6EA-3FF3-68AD-58693F967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5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7" name="AutoShape 75">
            <a:extLst>
              <a:ext uri="{FF2B5EF4-FFF2-40B4-BE49-F238E27FC236}">
                <a16:creationId xmlns:a16="http://schemas.microsoft.com/office/drawing/2014/main" id="{FF13660A-2DF8-457E-BD07-FBDE916EE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9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158" name="AutoShape 80">
            <a:extLst>
              <a:ext uri="{FF2B5EF4-FFF2-40B4-BE49-F238E27FC236}">
                <a16:creationId xmlns:a16="http://schemas.microsoft.com/office/drawing/2014/main" id="{B3B4623D-B3F8-B4D6-5A3A-4ED33DE8B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380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59" name="AutoShape 82">
            <a:extLst>
              <a:ext uri="{FF2B5EF4-FFF2-40B4-BE49-F238E27FC236}">
                <a16:creationId xmlns:a16="http://schemas.microsoft.com/office/drawing/2014/main" id="{76968EF3-F31D-EC5D-D537-246B27898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21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0" name="AutoShape 82">
            <a:extLst>
              <a:ext uri="{FF2B5EF4-FFF2-40B4-BE49-F238E27FC236}">
                <a16:creationId xmlns:a16="http://schemas.microsoft.com/office/drawing/2014/main" id="{B51F8D65-48F6-EFEA-54BC-27FB6DA59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909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1" name="AutoShape 83">
            <a:extLst>
              <a:ext uri="{FF2B5EF4-FFF2-40B4-BE49-F238E27FC236}">
                <a16:creationId xmlns:a16="http://schemas.microsoft.com/office/drawing/2014/main" id="{365C6134-C9FC-C864-63CF-B18D39139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1701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227" name="AutoShape 73">
            <a:extLst>
              <a:ext uri="{FF2B5EF4-FFF2-40B4-BE49-F238E27FC236}">
                <a16:creationId xmlns:a16="http://schemas.microsoft.com/office/drawing/2014/main" id="{2C65893C-BEC8-A728-E338-21B5A28CA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93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8659894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D7AE-6A54-A156-83CB-5EAC6AB2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en-US" dirty="0"/>
          </a:p>
        </p:txBody>
      </p:sp>
      <p:cxnSp>
        <p:nvCxnSpPr>
          <p:cNvPr id="23" name="AutoShape 11">
            <a:extLst>
              <a:ext uri="{FF2B5EF4-FFF2-40B4-BE49-F238E27FC236}">
                <a16:creationId xmlns:a16="http://schemas.microsoft.com/office/drawing/2014/main" id="{9CD9E0AF-37BE-2E04-42A0-860B1237DD20}"/>
              </a:ext>
            </a:extLst>
          </p:cNvPr>
          <p:cNvCxnSpPr>
            <a:cxnSpLocks noChangeShapeType="1"/>
            <a:stCxn id="136" idx="4"/>
            <a:endCxn id="157" idx="0"/>
          </p:cNvCxnSpPr>
          <p:nvPr/>
        </p:nvCxnSpPr>
        <p:spPr bwMode="auto">
          <a:xfrm flipH="1">
            <a:off x="3610301" y="3730380"/>
            <a:ext cx="596828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2">
            <a:extLst>
              <a:ext uri="{FF2B5EF4-FFF2-40B4-BE49-F238E27FC236}">
                <a16:creationId xmlns:a16="http://schemas.microsoft.com/office/drawing/2014/main" id="{CD2411AB-7339-4FF6-DF13-60765AE6012C}"/>
              </a:ext>
            </a:extLst>
          </p:cNvPr>
          <p:cNvCxnSpPr>
            <a:cxnSpLocks noChangeShapeType="1"/>
            <a:stCxn id="136" idx="4"/>
            <a:endCxn id="148" idx="0"/>
          </p:cNvCxnSpPr>
          <p:nvPr/>
        </p:nvCxnSpPr>
        <p:spPr bwMode="auto">
          <a:xfrm>
            <a:off x="4207129" y="3730380"/>
            <a:ext cx="3358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13">
            <a:extLst>
              <a:ext uri="{FF2B5EF4-FFF2-40B4-BE49-F238E27FC236}">
                <a16:creationId xmlns:a16="http://schemas.microsoft.com/office/drawing/2014/main" id="{8BF10925-1C9C-CB49-680C-B22FBE6C5863}"/>
              </a:ext>
            </a:extLst>
          </p:cNvPr>
          <p:cNvCxnSpPr>
            <a:cxnSpLocks noChangeShapeType="1"/>
            <a:stCxn id="157" idx="4"/>
            <a:endCxn id="150" idx="0"/>
          </p:cNvCxnSpPr>
          <p:nvPr/>
        </p:nvCxnSpPr>
        <p:spPr bwMode="auto">
          <a:xfrm flipH="1">
            <a:off x="3610300" y="4238130"/>
            <a:ext cx="1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" name="AutoShape 14">
            <a:extLst>
              <a:ext uri="{FF2B5EF4-FFF2-40B4-BE49-F238E27FC236}">
                <a16:creationId xmlns:a16="http://schemas.microsoft.com/office/drawing/2014/main" id="{D0DF8F42-1EA5-1460-CA00-56B3B58953E8}"/>
              </a:ext>
            </a:extLst>
          </p:cNvPr>
          <p:cNvCxnSpPr>
            <a:cxnSpLocks noChangeShapeType="1"/>
            <a:stCxn id="148" idx="4"/>
            <a:endCxn id="151" idx="0"/>
          </p:cNvCxnSpPr>
          <p:nvPr/>
        </p:nvCxnSpPr>
        <p:spPr bwMode="auto">
          <a:xfrm flipH="1">
            <a:off x="4238591" y="4238130"/>
            <a:ext cx="2127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" name="AutoShape 26">
            <a:extLst>
              <a:ext uri="{FF2B5EF4-FFF2-40B4-BE49-F238E27FC236}">
                <a16:creationId xmlns:a16="http://schemas.microsoft.com/office/drawing/2014/main" id="{C88445B6-146E-0A90-7D81-4642A96D8D03}"/>
              </a:ext>
            </a:extLst>
          </p:cNvPr>
          <p:cNvCxnSpPr>
            <a:cxnSpLocks noChangeShapeType="1"/>
            <a:stCxn id="155" idx="4"/>
            <a:endCxn id="145" idx="0"/>
          </p:cNvCxnSpPr>
          <p:nvPr/>
        </p:nvCxnSpPr>
        <p:spPr bwMode="auto">
          <a:xfrm flipH="1">
            <a:off x="6618614" y="3730380"/>
            <a:ext cx="324026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" name="AutoShape 27">
            <a:extLst>
              <a:ext uri="{FF2B5EF4-FFF2-40B4-BE49-F238E27FC236}">
                <a16:creationId xmlns:a16="http://schemas.microsoft.com/office/drawing/2014/main" id="{B264AC27-EF7B-2D3E-CDE6-DD1792244C67}"/>
              </a:ext>
            </a:extLst>
          </p:cNvPr>
          <p:cNvCxnSpPr>
            <a:cxnSpLocks noChangeShapeType="1"/>
            <a:stCxn id="155" idx="4"/>
            <a:endCxn id="147" idx="0"/>
          </p:cNvCxnSpPr>
          <p:nvPr/>
        </p:nvCxnSpPr>
        <p:spPr bwMode="auto">
          <a:xfrm>
            <a:off x="6942640" y="3730380"/>
            <a:ext cx="37114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AutoShape 28">
            <a:extLst>
              <a:ext uri="{FF2B5EF4-FFF2-40B4-BE49-F238E27FC236}">
                <a16:creationId xmlns:a16="http://schemas.microsoft.com/office/drawing/2014/main" id="{D1FCB139-BCF8-3B25-EA7F-C1E71CBEDDC6}"/>
              </a:ext>
            </a:extLst>
          </p:cNvPr>
          <p:cNvCxnSpPr>
            <a:cxnSpLocks noChangeShapeType="1"/>
            <a:stCxn id="145" idx="4"/>
            <a:endCxn id="139" idx="0"/>
          </p:cNvCxnSpPr>
          <p:nvPr/>
        </p:nvCxnSpPr>
        <p:spPr bwMode="auto">
          <a:xfrm flipH="1">
            <a:off x="6356709" y="4238130"/>
            <a:ext cx="26190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29">
            <a:extLst>
              <a:ext uri="{FF2B5EF4-FFF2-40B4-BE49-F238E27FC236}">
                <a16:creationId xmlns:a16="http://schemas.microsoft.com/office/drawing/2014/main" id="{A01EBE5E-A69E-8981-A40D-C9FCA4AD6262}"/>
              </a:ext>
            </a:extLst>
          </p:cNvPr>
          <p:cNvCxnSpPr>
            <a:cxnSpLocks noChangeShapeType="1"/>
            <a:stCxn id="145" idx="4"/>
            <a:endCxn id="144" idx="0"/>
          </p:cNvCxnSpPr>
          <p:nvPr/>
        </p:nvCxnSpPr>
        <p:spPr bwMode="auto">
          <a:xfrm>
            <a:off x="6618614" y="4238130"/>
            <a:ext cx="25118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AutoShape 30">
            <a:extLst>
              <a:ext uri="{FF2B5EF4-FFF2-40B4-BE49-F238E27FC236}">
                <a16:creationId xmlns:a16="http://schemas.microsoft.com/office/drawing/2014/main" id="{D8AE790E-A1CD-EC61-882D-D8DC6411732E}"/>
              </a:ext>
            </a:extLst>
          </p:cNvPr>
          <p:cNvCxnSpPr>
            <a:cxnSpLocks noChangeShapeType="1"/>
            <a:stCxn id="147" idx="4"/>
            <a:endCxn id="159" idx="0"/>
          </p:cNvCxnSpPr>
          <p:nvPr/>
        </p:nvCxnSpPr>
        <p:spPr bwMode="auto">
          <a:xfrm>
            <a:off x="7313789" y="4238130"/>
            <a:ext cx="31100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31">
            <a:extLst>
              <a:ext uri="{FF2B5EF4-FFF2-40B4-BE49-F238E27FC236}">
                <a16:creationId xmlns:a16="http://schemas.microsoft.com/office/drawing/2014/main" id="{E6AF7444-F939-C439-5F9B-86B955CBAF8E}"/>
              </a:ext>
            </a:extLst>
          </p:cNvPr>
          <p:cNvCxnSpPr>
            <a:cxnSpLocks noChangeShapeType="1"/>
            <a:stCxn id="139" idx="4"/>
            <a:endCxn id="143" idx="0"/>
          </p:cNvCxnSpPr>
          <p:nvPr/>
        </p:nvCxnSpPr>
        <p:spPr bwMode="auto">
          <a:xfrm>
            <a:off x="6356709" y="4781467"/>
            <a:ext cx="2645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32">
            <a:extLst>
              <a:ext uri="{FF2B5EF4-FFF2-40B4-BE49-F238E27FC236}">
                <a16:creationId xmlns:a16="http://schemas.microsoft.com/office/drawing/2014/main" id="{AB3600B6-5436-1AF6-0C7F-A015F5413FBB}"/>
              </a:ext>
            </a:extLst>
          </p:cNvPr>
          <p:cNvCxnSpPr>
            <a:cxnSpLocks noChangeShapeType="1"/>
            <a:stCxn id="159" idx="4"/>
            <a:endCxn id="156" idx="0"/>
          </p:cNvCxnSpPr>
          <p:nvPr/>
        </p:nvCxnSpPr>
        <p:spPr bwMode="auto">
          <a:xfrm flipH="1">
            <a:off x="7055257" y="4781467"/>
            <a:ext cx="289632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" name="AutoShape 33">
            <a:extLst>
              <a:ext uri="{FF2B5EF4-FFF2-40B4-BE49-F238E27FC236}">
                <a16:creationId xmlns:a16="http://schemas.microsoft.com/office/drawing/2014/main" id="{C0311620-16C4-A055-0CB5-23F28F9E2A59}"/>
              </a:ext>
            </a:extLst>
          </p:cNvPr>
          <p:cNvCxnSpPr>
            <a:cxnSpLocks noChangeShapeType="1"/>
            <a:stCxn id="159" idx="4"/>
            <a:endCxn id="227" idx="0"/>
          </p:cNvCxnSpPr>
          <p:nvPr/>
        </p:nvCxnSpPr>
        <p:spPr bwMode="auto">
          <a:xfrm>
            <a:off x="7344889" y="4781467"/>
            <a:ext cx="27571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34">
            <a:extLst>
              <a:ext uri="{FF2B5EF4-FFF2-40B4-BE49-F238E27FC236}">
                <a16:creationId xmlns:a16="http://schemas.microsoft.com/office/drawing/2014/main" id="{E39796EA-21AA-19D3-CFC9-5261DFA5A77C}"/>
              </a:ext>
            </a:extLst>
          </p:cNvPr>
          <p:cNvCxnSpPr>
            <a:cxnSpLocks noChangeShapeType="1"/>
            <a:stCxn id="156" idx="4"/>
            <a:endCxn id="153" idx="0"/>
          </p:cNvCxnSpPr>
          <p:nvPr/>
        </p:nvCxnSpPr>
        <p:spPr bwMode="auto">
          <a:xfrm>
            <a:off x="7055257" y="5300069"/>
            <a:ext cx="1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36">
            <a:extLst>
              <a:ext uri="{FF2B5EF4-FFF2-40B4-BE49-F238E27FC236}">
                <a16:creationId xmlns:a16="http://schemas.microsoft.com/office/drawing/2014/main" id="{582022D5-2892-3449-1E46-59DFB6F1AF89}"/>
              </a:ext>
            </a:extLst>
          </p:cNvPr>
          <p:cNvCxnSpPr>
            <a:cxnSpLocks noChangeShapeType="1"/>
            <a:stCxn id="138" idx="4"/>
            <a:endCxn id="142" idx="0"/>
          </p:cNvCxnSpPr>
          <p:nvPr/>
        </p:nvCxnSpPr>
        <p:spPr bwMode="auto">
          <a:xfrm>
            <a:off x="8767932" y="3730380"/>
            <a:ext cx="0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" name="AutoShape 48">
            <a:extLst>
              <a:ext uri="{FF2B5EF4-FFF2-40B4-BE49-F238E27FC236}">
                <a16:creationId xmlns:a16="http://schemas.microsoft.com/office/drawing/2014/main" id="{906AB8DC-A8BA-70AE-4C10-BB1CE4A5C8FE}"/>
              </a:ext>
            </a:extLst>
          </p:cNvPr>
          <p:cNvCxnSpPr>
            <a:cxnSpLocks noChangeShapeType="1"/>
            <a:stCxn id="146" idx="4"/>
            <a:endCxn id="158" idx="0"/>
          </p:cNvCxnSpPr>
          <p:nvPr/>
        </p:nvCxnSpPr>
        <p:spPr bwMode="auto">
          <a:xfrm flipH="1">
            <a:off x="4812479" y="4238130"/>
            <a:ext cx="39802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" name="AutoShape 49">
            <a:extLst>
              <a:ext uri="{FF2B5EF4-FFF2-40B4-BE49-F238E27FC236}">
                <a16:creationId xmlns:a16="http://schemas.microsoft.com/office/drawing/2014/main" id="{4D99E5E1-7656-92E2-70F3-993DA6E0FDEE}"/>
              </a:ext>
            </a:extLst>
          </p:cNvPr>
          <p:cNvCxnSpPr>
            <a:cxnSpLocks noChangeShapeType="1"/>
            <a:stCxn id="146" idx="4"/>
            <a:endCxn id="161" idx="0"/>
          </p:cNvCxnSpPr>
          <p:nvPr/>
        </p:nvCxnSpPr>
        <p:spPr bwMode="auto">
          <a:xfrm>
            <a:off x="5210501" y="4238130"/>
            <a:ext cx="27987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AutoShape 50">
            <a:extLst>
              <a:ext uri="{FF2B5EF4-FFF2-40B4-BE49-F238E27FC236}">
                <a16:creationId xmlns:a16="http://schemas.microsoft.com/office/drawing/2014/main" id="{5650497F-F982-28EA-5D34-6BF078D02782}"/>
              </a:ext>
            </a:extLst>
          </p:cNvPr>
          <p:cNvCxnSpPr>
            <a:cxnSpLocks noChangeShapeType="1"/>
            <a:stCxn id="158" idx="4"/>
            <a:endCxn id="137" idx="0"/>
          </p:cNvCxnSpPr>
          <p:nvPr/>
        </p:nvCxnSpPr>
        <p:spPr bwMode="auto">
          <a:xfrm flipH="1">
            <a:off x="4559619" y="4781467"/>
            <a:ext cx="252860" cy="2078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AutoShape 51">
            <a:extLst>
              <a:ext uri="{FF2B5EF4-FFF2-40B4-BE49-F238E27FC236}">
                <a16:creationId xmlns:a16="http://schemas.microsoft.com/office/drawing/2014/main" id="{C1C0FA5B-4C36-1510-8F6C-7741BA11F2F4}"/>
              </a:ext>
            </a:extLst>
          </p:cNvPr>
          <p:cNvCxnSpPr>
            <a:cxnSpLocks noChangeShapeType="1"/>
            <a:stCxn id="158" idx="4"/>
            <a:endCxn id="140" idx="0"/>
          </p:cNvCxnSpPr>
          <p:nvPr/>
        </p:nvCxnSpPr>
        <p:spPr bwMode="auto">
          <a:xfrm>
            <a:off x="4812479" y="4781467"/>
            <a:ext cx="21379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52">
            <a:extLst>
              <a:ext uri="{FF2B5EF4-FFF2-40B4-BE49-F238E27FC236}">
                <a16:creationId xmlns:a16="http://schemas.microsoft.com/office/drawing/2014/main" id="{056279A6-6457-8904-1031-487B70F4AB4F}"/>
              </a:ext>
            </a:extLst>
          </p:cNvPr>
          <p:cNvCxnSpPr>
            <a:cxnSpLocks noChangeShapeType="1"/>
            <a:stCxn id="161" idx="4"/>
            <a:endCxn id="160" idx="0"/>
          </p:cNvCxnSpPr>
          <p:nvPr/>
        </p:nvCxnSpPr>
        <p:spPr bwMode="auto">
          <a:xfrm>
            <a:off x="5490373" y="4781467"/>
            <a:ext cx="50208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3">
            <a:extLst>
              <a:ext uri="{FF2B5EF4-FFF2-40B4-BE49-F238E27FC236}">
                <a16:creationId xmlns:a16="http://schemas.microsoft.com/office/drawing/2014/main" id="{EC223225-D9D3-95D8-433F-815997EDE0DA}"/>
              </a:ext>
            </a:extLst>
          </p:cNvPr>
          <p:cNvCxnSpPr>
            <a:cxnSpLocks noChangeShapeType="1"/>
            <a:stCxn id="137" idx="4"/>
            <a:endCxn id="141" idx="0"/>
          </p:cNvCxnSpPr>
          <p:nvPr/>
        </p:nvCxnSpPr>
        <p:spPr bwMode="auto">
          <a:xfrm>
            <a:off x="4559619" y="5305932"/>
            <a:ext cx="0" cy="1829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4">
            <a:extLst>
              <a:ext uri="{FF2B5EF4-FFF2-40B4-BE49-F238E27FC236}">
                <a16:creationId xmlns:a16="http://schemas.microsoft.com/office/drawing/2014/main" id="{C51D3340-E009-0CF0-A60D-872A95DB4FD8}"/>
              </a:ext>
            </a:extLst>
          </p:cNvPr>
          <p:cNvCxnSpPr>
            <a:cxnSpLocks noChangeShapeType="1"/>
            <a:stCxn id="160" idx="4"/>
            <a:endCxn id="149" idx="0"/>
          </p:cNvCxnSpPr>
          <p:nvPr/>
        </p:nvCxnSpPr>
        <p:spPr bwMode="auto">
          <a:xfrm flipH="1">
            <a:off x="5253881" y="5300069"/>
            <a:ext cx="286700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AutoShape 55">
            <a:extLst>
              <a:ext uri="{FF2B5EF4-FFF2-40B4-BE49-F238E27FC236}">
                <a16:creationId xmlns:a16="http://schemas.microsoft.com/office/drawing/2014/main" id="{12D5F013-A7BB-13F2-D0C0-3E13DA380659}"/>
              </a:ext>
            </a:extLst>
          </p:cNvPr>
          <p:cNvCxnSpPr>
            <a:cxnSpLocks noChangeShapeType="1"/>
            <a:stCxn id="160" idx="4"/>
            <a:endCxn id="154" idx="0"/>
          </p:cNvCxnSpPr>
          <p:nvPr/>
        </p:nvCxnSpPr>
        <p:spPr bwMode="auto">
          <a:xfrm>
            <a:off x="5540581" y="5300069"/>
            <a:ext cx="286506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" name="AutoShape 56">
            <a:extLst>
              <a:ext uri="{FF2B5EF4-FFF2-40B4-BE49-F238E27FC236}">
                <a16:creationId xmlns:a16="http://schemas.microsoft.com/office/drawing/2014/main" id="{B2C8D0E7-F264-12E2-D8B4-BDD571CD37DF}"/>
              </a:ext>
            </a:extLst>
          </p:cNvPr>
          <p:cNvCxnSpPr>
            <a:cxnSpLocks noChangeShapeType="1"/>
            <a:stCxn id="149" idx="4"/>
            <a:endCxn id="152" idx="0"/>
          </p:cNvCxnSpPr>
          <p:nvPr/>
        </p:nvCxnSpPr>
        <p:spPr bwMode="auto">
          <a:xfrm flipH="1">
            <a:off x="5253880" y="5793763"/>
            <a:ext cx="1" cy="2834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57">
            <a:extLst>
              <a:ext uri="{FF2B5EF4-FFF2-40B4-BE49-F238E27FC236}">
                <a16:creationId xmlns:a16="http://schemas.microsoft.com/office/drawing/2014/main" id="{89B84772-0D90-F3F3-C48D-003A395BA060}"/>
              </a:ext>
            </a:extLst>
          </p:cNvPr>
          <p:cNvCxnSpPr>
            <a:cxnSpLocks noChangeShapeType="1"/>
            <a:stCxn id="136" idx="4"/>
            <a:endCxn id="146" idx="1"/>
          </p:cNvCxnSpPr>
          <p:nvPr/>
        </p:nvCxnSpPr>
        <p:spPr bwMode="auto">
          <a:xfrm>
            <a:off x="4207129" y="3730380"/>
            <a:ext cx="891174" cy="2474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" name="AutoShape 58">
            <a:extLst>
              <a:ext uri="{FF2B5EF4-FFF2-40B4-BE49-F238E27FC236}">
                <a16:creationId xmlns:a16="http://schemas.microsoft.com/office/drawing/2014/main" id="{DCE112C8-184F-4E71-A42A-54F48BED6E89}"/>
              </a:ext>
            </a:extLst>
          </p:cNvPr>
          <p:cNvCxnSpPr>
            <a:cxnSpLocks noChangeShapeType="1"/>
            <a:stCxn id="135" idx="4"/>
            <a:endCxn id="136" idx="7"/>
          </p:cNvCxnSpPr>
          <p:nvPr/>
        </p:nvCxnSpPr>
        <p:spPr bwMode="auto">
          <a:xfrm flipH="1">
            <a:off x="4319326" y="3254004"/>
            <a:ext cx="2311662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" name="AutoShape 59">
            <a:extLst>
              <a:ext uri="{FF2B5EF4-FFF2-40B4-BE49-F238E27FC236}">
                <a16:creationId xmlns:a16="http://schemas.microsoft.com/office/drawing/2014/main" id="{6F728CBD-F41F-31AE-5601-579B740331D7}"/>
              </a:ext>
            </a:extLst>
          </p:cNvPr>
          <p:cNvCxnSpPr>
            <a:cxnSpLocks noChangeShapeType="1"/>
            <a:stCxn id="135" idx="4"/>
            <a:endCxn id="155" idx="0"/>
          </p:cNvCxnSpPr>
          <p:nvPr/>
        </p:nvCxnSpPr>
        <p:spPr bwMode="auto">
          <a:xfrm>
            <a:off x="6630988" y="3254004"/>
            <a:ext cx="311652" cy="1714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" name="AutoShape 60">
            <a:extLst>
              <a:ext uri="{FF2B5EF4-FFF2-40B4-BE49-F238E27FC236}">
                <a16:creationId xmlns:a16="http://schemas.microsoft.com/office/drawing/2014/main" id="{172C7C28-4128-E29B-8A99-3CF7E2731157}"/>
              </a:ext>
            </a:extLst>
          </p:cNvPr>
          <p:cNvCxnSpPr>
            <a:cxnSpLocks noChangeShapeType="1"/>
            <a:stCxn id="135" idx="4"/>
            <a:endCxn id="138" idx="1"/>
          </p:cNvCxnSpPr>
          <p:nvPr/>
        </p:nvCxnSpPr>
        <p:spPr bwMode="auto">
          <a:xfrm>
            <a:off x="6630988" y="3254004"/>
            <a:ext cx="2024746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AutoShape 72">
            <a:extLst>
              <a:ext uri="{FF2B5EF4-FFF2-40B4-BE49-F238E27FC236}">
                <a16:creationId xmlns:a16="http://schemas.microsoft.com/office/drawing/2014/main" id="{04579E9A-45AF-D0CF-5EA8-8EE717809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395" y="1728848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77" name="AutoShape 73">
            <a:extLst>
              <a:ext uri="{FF2B5EF4-FFF2-40B4-BE49-F238E27FC236}">
                <a16:creationId xmlns:a16="http://schemas.microsoft.com/office/drawing/2014/main" id="{6C2D6E3E-5D85-3B87-FE59-975003FD6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215" y="692156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78" name="AutoShape 74">
            <a:extLst>
              <a:ext uri="{FF2B5EF4-FFF2-40B4-BE49-F238E27FC236}">
                <a16:creationId xmlns:a16="http://schemas.microsoft.com/office/drawing/2014/main" id="{327506D5-6D4F-5C98-684D-947B020CC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689" y="1454430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79" name="AutoShape 75">
            <a:extLst>
              <a:ext uri="{FF2B5EF4-FFF2-40B4-BE49-F238E27FC236}">
                <a16:creationId xmlns:a16="http://schemas.microsoft.com/office/drawing/2014/main" id="{2690099E-E017-5405-DC5C-EF0E91C78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269" y="997065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80" name="AutoShape 76">
            <a:extLst>
              <a:ext uri="{FF2B5EF4-FFF2-40B4-BE49-F238E27FC236}">
                <a16:creationId xmlns:a16="http://schemas.microsoft.com/office/drawing/2014/main" id="{84868D0C-F870-C73D-257A-895CC4D08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612" y="2064249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81" name="AutoShape 77">
            <a:extLst>
              <a:ext uri="{FF2B5EF4-FFF2-40B4-BE49-F238E27FC236}">
                <a16:creationId xmlns:a16="http://schemas.microsoft.com/office/drawing/2014/main" id="{824A2A6E-F38E-2B1C-90D3-32A75A17B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235" y="2155722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82" name="AutoShape 78">
            <a:extLst>
              <a:ext uri="{FF2B5EF4-FFF2-40B4-BE49-F238E27FC236}">
                <a16:creationId xmlns:a16="http://schemas.microsoft.com/office/drawing/2014/main" id="{8BC943D2-F772-FE0A-07E0-8D84E7E3B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312" y="966575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83" name="AutoShape 79">
            <a:extLst>
              <a:ext uri="{FF2B5EF4-FFF2-40B4-BE49-F238E27FC236}">
                <a16:creationId xmlns:a16="http://schemas.microsoft.com/office/drawing/2014/main" id="{4BC38F7D-E308-559E-CBEF-FA0B96CBB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592" y="1332466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84" name="AutoShape 80">
            <a:extLst>
              <a:ext uri="{FF2B5EF4-FFF2-40B4-BE49-F238E27FC236}">
                <a16:creationId xmlns:a16="http://schemas.microsoft.com/office/drawing/2014/main" id="{3FFFF0E6-7782-2579-8FDC-84164B5DA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718" y="1759339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85" name="AutoShape 81">
            <a:extLst>
              <a:ext uri="{FF2B5EF4-FFF2-40B4-BE49-F238E27FC236}">
                <a16:creationId xmlns:a16="http://schemas.microsoft.com/office/drawing/2014/main" id="{6E15E971-DDEC-352A-DB84-50F05568A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486" y="722647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86" name="AutoShape 82">
            <a:extLst>
              <a:ext uri="{FF2B5EF4-FFF2-40B4-BE49-F238E27FC236}">
                <a16:creationId xmlns:a16="http://schemas.microsoft.com/office/drawing/2014/main" id="{23220ED7-6881-A650-6110-051099F94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012" y="1515412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87" name="AutoShape 83">
            <a:extLst>
              <a:ext uri="{FF2B5EF4-FFF2-40B4-BE49-F238E27FC236}">
                <a16:creationId xmlns:a16="http://schemas.microsoft.com/office/drawing/2014/main" id="{82BFD477-C859-3237-5F85-93CC3E0B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075" y="2064249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88" name="AutoShape 84">
            <a:extLst>
              <a:ext uri="{FF2B5EF4-FFF2-40B4-BE49-F238E27FC236}">
                <a16:creationId xmlns:a16="http://schemas.microsoft.com/office/drawing/2014/main" id="{A1A4FD88-2E6B-46FC-6F6E-6895BC279DBB}"/>
              </a:ext>
            </a:extLst>
          </p:cNvPr>
          <p:cNvCxnSpPr>
            <a:cxnSpLocks noChangeShapeType="1"/>
            <a:stCxn id="76" idx="5"/>
            <a:endCxn id="80" idx="2"/>
          </p:cNvCxnSpPr>
          <p:nvPr/>
        </p:nvCxnSpPr>
        <p:spPr bwMode="auto">
          <a:xfrm>
            <a:off x="4762459" y="1989292"/>
            <a:ext cx="300153" cy="227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9" name="AutoShape 85">
            <a:extLst>
              <a:ext uri="{FF2B5EF4-FFF2-40B4-BE49-F238E27FC236}">
                <a16:creationId xmlns:a16="http://schemas.microsoft.com/office/drawing/2014/main" id="{988C1CFE-893A-B452-F0F7-494F0C00619D}"/>
              </a:ext>
            </a:extLst>
          </p:cNvPr>
          <p:cNvCxnSpPr>
            <a:cxnSpLocks noChangeShapeType="1"/>
            <a:stCxn id="80" idx="5"/>
            <a:endCxn id="81" idx="2"/>
          </p:cNvCxnSpPr>
          <p:nvPr/>
        </p:nvCxnSpPr>
        <p:spPr bwMode="auto">
          <a:xfrm flipV="1">
            <a:off x="5333676" y="2308176"/>
            <a:ext cx="490559" cy="165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0" name="AutoShape 86">
            <a:extLst>
              <a:ext uri="{FF2B5EF4-FFF2-40B4-BE49-F238E27FC236}">
                <a16:creationId xmlns:a16="http://schemas.microsoft.com/office/drawing/2014/main" id="{51C8A327-E755-C22F-EBBF-E6E7A1747361}"/>
              </a:ext>
            </a:extLst>
          </p:cNvPr>
          <p:cNvCxnSpPr>
            <a:cxnSpLocks noChangeShapeType="1"/>
            <a:stCxn id="84" idx="3"/>
            <a:endCxn id="81" idx="7"/>
          </p:cNvCxnSpPr>
          <p:nvPr/>
        </p:nvCxnSpPr>
        <p:spPr bwMode="auto">
          <a:xfrm flipH="1">
            <a:off x="6095299" y="2019783"/>
            <a:ext cx="314698" cy="1804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1" name="AutoShape 87">
            <a:extLst>
              <a:ext uri="{FF2B5EF4-FFF2-40B4-BE49-F238E27FC236}">
                <a16:creationId xmlns:a16="http://schemas.microsoft.com/office/drawing/2014/main" id="{043BE01D-84B5-B2E3-F80E-F2AF22DA3403}"/>
              </a:ext>
            </a:extLst>
          </p:cNvPr>
          <p:cNvCxnSpPr>
            <a:cxnSpLocks noChangeShapeType="1"/>
            <a:stCxn id="84" idx="2"/>
            <a:endCxn id="80" idx="6"/>
          </p:cNvCxnSpPr>
          <p:nvPr/>
        </p:nvCxnSpPr>
        <p:spPr bwMode="auto">
          <a:xfrm flipH="1">
            <a:off x="5379955" y="1911794"/>
            <a:ext cx="983763" cy="3049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" name="AutoShape 88">
            <a:extLst>
              <a:ext uri="{FF2B5EF4-FFF2-40B4-BE49-F238E27FC236}">
                <a16:creationId xmlns:a16="http://schemas.microsoft.com/office/drawing/2014/main" id="{F0D18825-30F7-1D0C-4BE6-EFEB9CBF48E1}"/>
              </a:ext>
            </a:extLst>
          </p:cNvPr>
          <p:cNvCxnSpPr>
            <a:cxnSpLocks noChangeShapeType="1"/>
            <a:stCxn id="83" idx="4"/>
            <a:endCxn id="84" idx="7"/>
          </p:cNvCxnSpPr>
          <p:nvPr/>
        </p:nvCxnSpPr>
        <p:spPr bwMode="auto">
          <a:xfrm flipH="1">
            <a:off x="6634782" y="1637375"/>
            <a:ext cx="141482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" name="AutoShape 89">
            <a:extLst>
              <a:ext uri="{FF2B5EF4-FFF2-40B4-BE49-F238E27FC236}">
                <a16:creationId xmlns:a16="http://schemas.microsoft.com/office/drawing/2014/main" id="{8FFCA16D-45E4-BA64-0B5B-E74C2E0EAA1D}"/>
              </a:ext>
            </a:extLst>
          </p:cNvPr>
          <p:cNvCxnSpPr>
            <a:cxnSpLocks noChangeShapeType="1"/>
            <a:stCxn id="83" idx="5"/>
            <a:endCxn id="87" idx="1"/>
          </p:cNvCxnSpPr>
          <p:nvPr/>
        </p:nvCxnSpPr>
        <p:spPr bwMode="auto">
          <a:xfrm>
            <a:off x="6888656" y="1592909"/>
            <a:ext cx="314698" cy="5158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4" name="AutoShape 90">
            <a:extLst>
              <a:ext uri="{FF2B5EF4-FFF2-40B4-BE49-F238E27FC236}">
                <a16:creationId xmlns:a16="http://schemas.microsoft.com/office/drawing/2014/main" id="{8A691AC8-A610-6EAA-11CE-B24A4630711C}"/>
              </a:ext>
            </a:extLst>
          </p:cNvPr>
          <p:cNvCxnSpPr>
            <a:cxnSpLocks noChangeShapeType="1"/>
            <a:stCxn id="87" idx="0"/>
            <a:endCxn id="86" idx="4"/>
          </p:cNvCxnSpPr>
          <p:nvPr/>
        </p:nvCxnSpPr>
        <p:spPr bwMode="auto">
          <a:xfrm flipV="1">
            <a:off x="7315747" y="1820321"/>
            <a:ext cx="126937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5" name="AutoShape 91">
            <a:extLst>
              <a:ext uri="{FF2B5EF4-FFF2-40B4-BE49-F238E27FC236}">
                <a16:creationId xmlns:a16="http://schemas.microsoft.com/office/drawing/2014/main" id="{B684AA6D-8205-197B-2179-114FD7C11AD7}"/>
              </a:ext>
            </a:extLst>
          </p:cNvPr>
          <p:cNvCxnSpPr>
            <a:cxnSpLocks noChangeShapeType="1"/>
            <a:stCxn id="86" idx="0"/>
            <a:endCxn id="77" idx="4"/>
          </p:cNvCxnSpPr>
          <p:nvPr/>
        </p:nvCxnSpPr>
        <p:spPr bwMode="auto">
          <a:xfrm flipV="1">
            <a:off x="7442684" y="997065"/>
            <a:ext cx="95203" cy="5183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6" name="AutoShape 92">
            <a:extLst>
              <a:ext uri="{FF2B5EF4-FFF2-40B4-BE49-F238E27FC236}">
                <a16:creationId xmlns:a16="http://schemas.microsoft.com/office/drawing/2014/main" id="{97381E26-8DA4-36A3-48E0-6AC52AB9C806}"/>
              </a:ext>
            </a:extLst>
          </p:cNvPr>
          <p:cNvCxnSpPr>
            <a:cxnSpLocks noChangeShapeType="1"/>
            <a:stCxn id="76" idx="7"/>
          </p:cNvCxnSpPr>
          <p:nvPr/>
        </p:nvCxnSpPr>
        <p:spPr bwMode="auto">
          <a:xfrm flipV="1">
            <a:off x="4762459" y="1606884"/>
            <a:ext cx="649231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7" name="AutoShape 93">
            <a:extLst>
              <a:ext uri="{FF2B5EF4-FFF2-40B4-BE49-F238E27FC236}">
                <a16:creationId xmlns:a16="http://schemas.microsoft.com/office/drawing/2014/main" id="{7355CD8D-B4E2-62B9-8939-1C6AED72FAA0}"/>
              </a:ext>
            </a:extLst>
          </p:cNvPr>
          <p:cNvCxnSpPr>
            <a:cxnSpLocks noChangeShapeType="1"/>
            <a:stCxn id="78" idx="1"/>
            <a:endCxn id="79" idx="5"/>
          </p:cNvCxnSpPr>
          <p:nvPr/>
        </p:nvCxnSpPr>
        <p:spPr bwMode="auto">
          <a:xfrm flipH="1" flipV="1">
            <a:off x="5016333" y="1257509"/>
            <a:ext cx="441635" cy="241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8" name="AutoShape 94">
            <a:extLst>
              <a:ext uri="{FF2B5EF4-FFF2-40B4-BE49-F238E27FC236}">
                <a16:creationId xmlns:a16="http://schemas.microsoft.com/office/drawing/2014/main" id="{C4CD5FE1-392C-78DF-926A-AE751E4A8198}"/>
              </a:ext>
            </a:extLst>
          </p:cNvPr>
          <p:cNvCxnSpPr>
            <a:cxnSpLocks noChangeShapeType="1"/>
            <a:endCxn id="85" idx="2"/>
          </p:cNvCxnSpPr>
          <p:nvPr/>
        </p:nvCxnSpPr>
        <p:spPr bwMode="auto">
          <a:xfrm flipV="1">
            <a:off x="5030878" y="875102"/>
            <a:ext cx="285609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9" name="AutoShape 95">
            <a:extLst>
              <a:ext uri="{FF2B5EF4-FFF2-40B4-BE49-F238E27FC236}">
                <a16:creationId xmlns:a16="http://schemas.microsoft.com/office/drawing/2014/main" id="{1B28BFD2-3CDD-67A1-2E75-0BF72F999AA3}"/>
              </a:ext>
            </a:extLst>
          </p:cNvPr>
          <p:cNvCxnSpPr>
            <a:cxnSpLocks noChangeShapeType="1"/>
            <a:stCxn id="82" idx="2"/>
            <a:endCxn id="85" idx="6"/>
          </p:cNvCxnSpPr>
          <p:nvPr/>
        </p:nvCxnSpPr>
        <p:spPr bwMode="auto">
          <a:xfrm flipH="1" flipV="1">
            <a:off x="5633829" y="875102"/>
            <a:ext cx="539483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0" name="AutoShape 96">
            <a:extLst>
              <a:ext uri="{FF2B5EF4-FFF2-40B4-BE49-F238E27FC236}">
                <a16:creationId xmlns:a16="http://schemas.microsoft.com/office/drawing/2014/main" id="{9D28A094-F3F7-D095-D5D7-B662933BDD84}"/>
              </a:ext>
            </a:extLst>
          </p:cNvPr>
          <p:cNvCxnSpPr>
            <a:cxnSpLocks noChangeShapeType="1"/>
            <a:stCxn id="78" idx="7"/>
            <a:endCxn id="82" idx="3"/>
          </p:cNvCxnSpPr>
          <p:nvPr/>
        </p:nvCxnSpPr>
        <p:spPr bwMode="auto">
          <a:xfrm flipV="1">
            <a:off x="5682753" y="1227018"/>
            <a:ext cx="536838" cy="2718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1" name="AutoShape 97">
            <a:extLst>
              <a:ext uri="{FF2B5EF4-FFF2-40B4-BE49-F238E27FC236}">
                <a16:creationId xmlns:a16="http://schemas.microsoft.com/office/drawing/2014/main" id="{9BF06144-AE61-BA79-069E-98847566B63A}"/>
              </a:ext>
            </a:extLst>
          </p:cNvPr>
          <p:cNvCxnSpPr>
            <a:cxnSpLocks noChangeShapeType="1"/>
            <a:stCxn id="78" idx="6"/>
            <a:endCxn id="83" idx="2"/>
          </p:cNvCxnSpPr>
          <p:nvPr/>
        </p:nvCxnSpPr>
        <p:spPr bwMode="auto">
          <a:xfrm flipV="1">
            <a:off x="5729032" y="1484921"/>
            <a:ext cx="888560" cy="12196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" name="AutoShape 98">
            <a:extLst>
              <a:ext uri="{FF2B5EF4-FFF2-40B4-BE49-F238E27FC236}">
                <a16:creationId xmlns:a16="http://schemas.microsoft.com/office/drawing/2014/main" id="{3D78BEE2-51E8-5C74-2C7D-3A5E95C56A35}"/>
              </a:ext>
            </a:extLst>
          </p:cNvPr>
          <p:cNvCxnSpPr>
            <a:cxnSpLocks noChangeShapeType="1"/>
            <a:stCxn id="86" idx="1"/>
            <a:endCxn id="82" idx="6"/>
          </p:cNvCxnSpPr>
          <p:nvPr/>
        </p:nvCxnSpPr>
        <p:spPr bwMode="auto">
          <a:xfrm rot="5400000" flipH="1">
            <a:off x="6690049" y="919635"/>
            <a:ext cx="440848" cy="839636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3" name="AutoShape 99">
            <a:extLst>
              <a:ext uri="{FF2B5EF4-FFF2-40B4-BE49-F238E27FC236}">
                <a16:creationId xmlns:a16="http://schemas.microsoft.com/office/drawing/2014/main" id="{A4428D87-0F2E-60F5-A3B0-CEF267CDC5DB}"/>
              </a:ext>
            </a:extLst>
          </p:cNvPr>
          <p:cNvCxnSpPr>
            <a:cxnSpLocks noChangeShapeType="1"/>
            <a:stCxn id="76" idx="6"/>
            <a:endCxn id="83" idx="3"/>
          </p:cNvCxnSpPr>
          <p:nvPr/>
        </p:nvCxnSpPr>
        <p:spPr bwMode="auto">
          <a:xfrm flipV="1">
            <a:off x="4808738" y="1592909"/>
            <a:ext cx="1855134" cy="28839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5" name="AutoShape 100">
            <a:extLst>
              <a:ext uri="{FF2B5EF4-FFF2-40B4-BE49-F238E27FC236}">
                <a16:creationId xmlns:a16="http://schemas.microsoft.com/office/drawing/2014/main" id="{78D65D74-A023-95AD-168E-3E0D4EFE207D}"/>
              </a:ext>
            </a:extLst>
          </p:cNvPr>
          <p:cNvCxnSpPr>
            <a:cxnSpLocks noChangeShapeType="1"/>
            <a:stCxn id="81" idx="6"/>
            <a:endCxn id="87" idx="2"/>
          </p:cNvCxnSpPr>
          <p:nvPr/>
        </p:nvCxnSpPr>
        <p:spPr bwMode="auto">
          <a:xfrm flipV="1">
            <a:off x="6141563" y="2217312"/>
            <a:ext cx="1015429" cy="91341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135" name="AutoShape 72">
            <a:extLst>
              <a:ext uri="{FF2B5EF4-FFF2-40B4-BE49-F238E27FC236}">
                <a16:creationId xmlns:a16="http://schemas.microsoft.com/office/drawing/2014/main" id="{42575549-B6EB-4369-2DA8-8616FA624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316" y="294909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136" name="AutoShape 74">
            <a:extLst>
              <a:ext uri="{FF2B5EF4-FFF2-40B4-BE49-F238E27FC236}">
                <a16:creationId xmlns:a16="http://schemas.microsoft.com/office/drawing/2014/main" id="{198BFC10-68D9-0647-9BFD-0A3611BBA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457" y="342547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137" name="AutoShape 76">
            <a:extLst>
              <a:ext uri="{FF2B5EF4-FFF2-40B4-BE49-F238E27FC236}">
                <a16:creationId xmlns:a16="http://schemas.microsoft.com/office/drawing/2014/main" id="{B20EE768-17DA-BBB6-CE0A-CD1D12B31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4989296"/>
            <a:ext cx="317343" cy="316636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8" name="AutoShape 76">
            <a:extLst>
              <a:ext uri="{FF2B5EF4-FFF2-40B4-BE49-F238E27FC236}">
                <a16:creationId xmlns:a16="http://schemas.microsoft.com/office/drawing/2014/main" id="{0E8C726D-B441-9EF6-CCF0-0A08FC58F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42547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9" name="AutoShape 76">
            <a:extLst>
              <a:ext uri="{FF2B5EF4-FFF2-40B4-BE49-F238E27FC236}">
                <a16:creationId xmlns:a16="http://schemas.microsoft.com/office/drawing/2014/main" id="{B19D18B2-A39E-8EF0-F894-8AB212AE5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803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40" name="AutoShape 77">
            <a:extLst>
              <a:ext uri="{FF2B5EF4-FFF2-40B4-BE49-F238E27FC236}">
                <a16:creationId xmlns:a16="http://schemas.microsoft.com/office/drawing/2014/main" id="{FB60C6DD-B660-E6DF-6946-CB60CB88A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60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1" name="AutoShape 77">
            <a:extLst>
              <a:ext uri="{FF2B5EF4-FFF2-40B4-BE49-F238E27FC236}">
                <a16:creationId xmlns:a16="http://schemas.microsoft.com/office/drawing/2014/main" id="{D108926F-01D1-6DD4-DA0A-A59B68096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2" name="AutoShape 77">
            <a:extLst>
              <a:ext uri="{FF2B5EF4-FFF2-40B4-BE49-F238E27FC236}">
                <a16:creationId xmlns:a16="http://schemas.microsoft.com/office/drawing/2014/main" id="{17AD813B-93E8-0CA5-D443-E71D35169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3" name="AutoShape 77">
            <a:extLst>
              <a:ext uri="{FF2B5EF4-FFF2-40B4-BE49-F238E27FC236}">
                <a16:creationId xmlns:a16="http://schemas.microsoft.com/office/drawing/2014/main" id="{935C571A-05F6-9C51-759B-9B6184075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682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4" name="AutoShape 77">
            <a:extLst>
              <a:ext uri="{FF2B5EF4-FFF2-40B4-BE49-F238E27FC236}">
                <a16:creationId xmlns:a16="http://schemas.microsoft.com/office/drawing/2014/main" id="{F32B227D-0D74-51C3-BFEB-DED3F93DB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12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5" name="AutoShape 80">
            <a:extLst>
              <a:ext uri="{FF2B5EF4-FFF2-40B4-BE49-F238E27FC236}">
                <a16:creationId xmlns:a16="http://schemas.microsoft.com/office/drawing/2014/main" id="{75B22822-561B-EF7B-3BC5-7FF530C19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942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46" name="AutoShape 79">
            <a:extLst>
              <a:ext uri="{FF2B5EF4-FFF2-40B4-BE49-F238E27FC236}">
                <a16:creationId xmlns:a16="http://schemas.microsoft.com/office/drawing/2014/main" id="{7ADA43AD-4C3D-D186-C751-F92D848EE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829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47" name="AutoShape 83">
            <a:extLst>
              <a:ext uri="{FF2B5EF4-FFF2-40B4-BE49-F238E27FC236}">
                <a16:creationId xmlns:a16="http://schemas.microsoft.com/office/drawing/2014/main" id="{FBD6BE48-2642-42B0-F924-AEB41417C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5117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148" name="AutoShape 78">
            <a:extLst>
              <a:ext uri="{FF2B5EF4-FFF2-40B4-BE49-F238E27FC236}">
                <a16:creationId xmlns:a16="http://schemas.microsoft.com/office/drawing/2014/main" id="{3C808421-909C-0059-6764-01FD05A9A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046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49" name="AutoShape 78">
            <a:extLst>
              <a:ext uri="{FF2B5EF4-FFF2-40B4-BE49-F238E27FC236}">
                <a16:creationId xmlns:a16="http://schemas.microsoft.com/office/drawing/2014/main" id="{921E8ACC-D478-7140-D230-22157897C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9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0" name="AutoShape 81">
            <a:extLst>
              <a:ext uri="{FF2B5EF4-FFF2-40B4-BE49-F238E27FC236}">
                <a16:creationId xmlns:a16="http://schemas.microsoft.com/office/drawing/2014/main" id="{A31844D1-D602-712A-B0A6-EAC4563FB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8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1" name="AutoShape 81">
            <a:extLst>
              <a:ext uri="{FF2B5EF4-FFF2-40B4-BE49-F238E27FC236}">
                <a16:creationId xmlns:a16="http://schemas.microsoft.com/office/drawing/2014/main" id="{12710A73-12B5-AF9E-FF7B-3A1F9761C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919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2" name="AutoShape 81">
            <a:extLst>
              <a:ext uri="{FF2B5EF4-FFF2-40B4-BE49-F238E27FC236}">
                <a16:creationId xmlns:a16="http://schemas.microsoft.com/office/drawing/2014/main" id="{E66803B7-8689-517E-24AE-753BEDC04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8" y="6077245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3" name="AutoShape 81">
            <a:extLst>
              <a:ext uri="{FF2B5EF4-FFF2-40B4-BE49-F238E27FC236}">
                <a16:creationId xmlns:a16="http://schemas.microsoft.com/office/drawing/2014/main" id="{A7B84D17-CF1C-B063-8AC4-2D3968CE6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6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4" name="AutoShape 73">
            <a:extLst>
              <a:ext uri="{FF2B5EF4-FFF2-40B4-BE49-F238E27FC236}">
                <a16:creationId xmlns:a16="http://schemas.microsoft.com/office/drawing/2014/main" id="{AD5129A5-E1BB-8C89-21FC-0A3BF25F4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415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155" name="AutoShape 79">
            <a:extLst>
              <a:ext uri="{FF2B5EF4-FFF2-40B4-BE49-F238E27FC236}">
                <a16:creationId xmlns:a16="http://schemas.microsoft.com/office/drawing/2014/main" id="{2DE1562B-653C-2E1B-3677-591D78F72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968" y="342547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56" name="AutoShape 78">
            <a:extLst>
              <a:ext uri="{FF2B5EF4-FFF2-40B4-BE49-F238E27FC236}">
                <a16:creationId xmlns:a16="http://schemas.microsoft.com/office/drawing/2014/main" id="{EC838C60-C6EA-3FF3-68AD-58693F967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5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7" name="AutoShape 75">
            <a:extLst>
              <a:ext uri="{FF2B5EF4-FFF2-40B4-BE49-F238E27FC236}">
                <a16:creationId xmlns:a16="http://schemas.microsoft.com/office/drawing/2014/main" id="{FF13660A-2DF8-457E-BD07-FBDE916EE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9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158" name="AutoShape 80">
            <a:extLst>
              <a:ext uri="{FF2B5EF4-FFF2-40B4-BE49-F238E27FC236}">
                <a16:creationId xmlns:a16="http://schemas.microsoft.com/office/drawing/2014/main" id="{B3B4623D-B3F8-B4D6-5A3A-4ED33DE8B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380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59" name="AutoShape 82">
            <a:extLst>
              <a:ext uri="{FF2B5EF4-FFF2-40B4-BE49-F238E27FC236}">
                <a16:creationId xmlns:a16="http://schemas.microsoft.com/office/drawing/2014/main" id="{76968EF3-F31D-EC5D-D537-246B27898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21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0" name="AutoShape 82">
            <a:extLst>
              <a:ext uri="{FF2B5EF4-FFF2-40B4-BE49-F238E27FC236}">
                <a16:creationId xmlns:a16="http://schemas.microsoft.com/office/drawing/2014/main" id="{B51F8D65-48F6-EFEA-54BC-27FB6DA59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909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1" name="AutoShape 83">
            <a:extLst>
              <a:ext uri="{FF2B5EF4-FFF2-40B4-BE49-F238E27FC236}">
                <a16:creationId xmlns:a16="http://schemas.microsoft.com/office/drawing/2014/main" id="{365C6134-C9FC-C864-63CF-B18D39139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1701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227" name="AutoShape 73">
            <a:extLst>
              <a:ext uri="{FF2B5EF4-FFF2-40B4-BE49-F238E27FC236}">
                <a16:creationId xmlns:a16="http://schemas.microsoft.com/office/drawing/2014/main" id="{2C65893C-BEC8-A728-E338-21B5A28CA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93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027744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D7AE-6A54-A156-83CB-5EAC6AB2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en-US" dirty="0"/>
          </a:p>
        </p:txBody>
      </p:sp>
      <p:cxnSp>
        <p:nvCxnSpPr>
          <p:cNvPr id="23" name="AutoShape 11">
            <a:extLst>
              <a:ext uri="{FF2B5EF4-FFF2-40B4-BE49-F238E27FC236}">
                <a16:creationId xmlns:a16="http://schemas.microsoft.com/office/drawing/2014/main" id="{9CD9E0AF-37BE-2E04-42A0-860B1237DD20}"/>
              </a:ext>
            </a:extLst>
          </p:cNvPr>
          <p:cNvCxnSpPr>
            <a:cxnSpLocks noChangeShapeType="1"/>
            <a:stCxn id="136" idx="4"/>
            <a:endCxn id="157" idx="0"/>
          </p:cNvCxnSpPr>
          <p:nvPr/>
        </p:nvCxnSpPr>
        <p:spPr bwMode="auto">
          <a:xfrm flipH="1">
            <a:off x="3610301" y="3730380"/>
            <a:ext cx="596828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2">
            <a:extLst>
              <a:ext uri="{FF2B5EF4-FFF2-40B4-BE49-F238E27FC236}">
                <a16:creationId xmlns:a16="http://schemas.microsoft.com/office/drawing/2014/main" id="{CD2411AB-7339-4FF6-DF13-60765AE6012C}"/>
              </a:ext>
            </a:extLst>
          </p:cNvPr>
          <p:cNvCxnSpPr>
            <a:cxnSpLocks noChangeShapeType="1"/>
            <a:stCxn id="136" idx="4"/>
            <a:endCxn id="148" idx="0"/>
          </p:cNvCxnSpPr>
          <p:nvPr/>
        </p:nvCxnSpPr>
        <p:spPr bwMode="auto">
          <a:xfrm>
            <a:off x="4207129" y="3730380"/>
            <a:ext cx="3358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13">
            <a:extLst>
              <a:ext uri="{FF2B5EF4-FFF2-40B4-BE49-F238E27FC236}">
                <a16:creationId xmlns:a16="http://schemas.microsoft.com/office/drawing/2014/main" id="{8BF10925-1C9C-CB49-680C-B22FBE6C5863}"/>
              </a:ext>
            </a:extLst>
          </p:cNvPr>
          <p:cNvCxnSpPr>
            <a:cxnSpLocks noChangeShapeType="1"/>
            <a:stCxn id="157" idx="4"/>
            <a:endCxn id="150" idx="0"/>
          </p:cNvCxnSpPr>
          <p:nvPr/>
        </p:nvCxnSpPr>
        <p:spPr bwMode="auto">
          <a:xfrm flipH="1">
            <a:off x="3610300" y="4238130"/>
            <a:ext cx="1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" name="AutoShape 14">
            <a:extLst>
              <a:ext uri="{FF2B5EF4-FFF2-40B4-BE49-F238E27FC236}">
                <a16:creationId xmlns:a16="http://schemas.microsoft.com/office/drawing/2014/main" id="{D0DF8F42-1EA5-1460-CA00-56B3B58953E8}"/>
              </a:ext>
            </a:extLst>
          </p:cNvPr>
          <p:cNvCxnSpPr>
            <a:cxnSpLocks noChangeShapeType="1"/>
            <a:stCxn id="148" idx="4"/>
            <a:endCxn id="151" idx="0"/>
          </p:cNvCxnSpPr>
          <p:nvPr/>
        </p:nvCxnSpPr>
        <p:spPr bwMode="auto">
          <a:xfrm flipH="1">
            <a:off x="4238591" y="4238130"/>
            <a:ext cx="2127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" name="AutoShape 26">
            <a:extLst>
              <a:ext uri="{FF2B5EF4-FFF2-40B4-BE49-F238E27FC236}">
                <a16:creationId xmlns:a16="http://schemas.microsoft.com/office/drawing/2014/main" id="{C88445B6-146E-0A90-7D81-4642A96D8D03}"/>
              </a:ext>
            </a:extLst>
          </p:cNvPr>
          <p:cNvCxnSpPr>
            <a:cxnSpLocks noChangeShapeType="1"/>
            <a:stCxn id="155" idx="4"/>
            <a:endCxn id="145" idx="0"/>
          </p:cNvCxnSpPr>
          <p:nvPr/>
        </p:nvCxnSpPr>
        <p:spPr bwMode="auto">
          <a:xfrm flipH="1">
            <a:off x="6618614" y="3730380"/>
            <a:ext cx="324026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" name="AutoShape 27">
            <a:extLst>
              <a:ext uri="{FF2B5EF4-FFF2-40B4-BE49-F238E27FC236}">
                <a16:creationId xmlns:a16="http://schemas.microsoft.com/office/drawing/2014/main" id="{B264AC27-EF7B-2D3E-CDE6-DD1792244C67}"/>
              </a:ext>
            </a:extLst>
          </p:cNvPr>
          <p:cNvCxnSpPr>
            <a:cxnSpLocks noChangeShapeType="1"/>
            <a:stCxn id="155" idx="4"/>
            <a:endCxn id="147" idx="0"/>
          </p:cNvCxnSpPr>
          <p:nvPr/>
        </p:nvCxnSpPr>
        <p:spPr bwMode="auto">
          <a:xfrm>
            <a:off x="6942640" y="3730380"/>
            <a:ext cx="37114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AutoShape 28">
            <a:extLst>
              <a:ext uri="{FF2B5EF4-FFF2-40B4-BE49-F238E27FC236}">
                <a16:creationId xmlns:a16="http://schemas.microsoft.com/office/drawing/2014/main" id="{D1FCB139-BCF8-3B25-EA7F-C1E71CBEDDC6}"/>
              </a:ext>
            </a:extLst>
          </p:cNvPr>
          <p:cNvCxnSpPr>
            <a:cxnSpLocks noChangeShapeType="1"/>
            <a:stCxn id="145" idx="4"/>
            <a:endCxn id="139" idx="0"/>
          </p:cNvCxnSpPr>
          <p:nvPr/>
        </p:nvCxnSpPr>
        <p:spPr bwMode="auto">
          <a:xfrm flipH="1">
            <a:off x="6356709" y="4238130"/>
            <a:ext cx="26190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29">
            <a:extLst>
              <a:ext uri="{FF2B5EF4-FFF2-40B4-BE49-F238E27FC236}">
                <a16:creationId xmlns:a16="http://schemas.microsoft.com/office/drawing/2014/main" id="{A01EBE5E-A69E-8981-A40D-C9FCA4AD6262}"/>
              </a:ext>
            </a:extLst>
          </p:cNvPr>
          <p:cNvCxnSpPr>
            <a:cxnSpLocks noChangeShapeType="1"/>
            <a:stCxn id="145" idx="4"/>
            <a:endCxn id="144" idx="0"/>
          </p:cNvCxnSpPr>
          <p:nvPr/>
        </p:nvCxnSpPr>
        <p:spPr bwMode="auto">
          <a:xfrm>
            <a:off x="6618614" y="4238130"/>
            <a:ext cx="25118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AutoShape 30">
            <a:extLst>
              <a:ext uri="{FF2B5EF4-FFF2-40B4-BE49-F238E27FC236}">
                <a16:creationId xmlns:a16="http://schemas.microsoft.com/office/drawing/2014/main" id="{D8AE790E-A1CD-EC61-882D-D8DC6411732E}"/>
              </a:ext>
            </a:extLst>
          </p:cNvPr>
          <p:cNvCxnSpPr>
            <a:cxnSpLocks noChangeShapeType="1"/>
            <a:stCxn id="147" idx="4"/>
            <a:endCxn id="159" idx="0"/>
          </p:cNvCxnSpPr>
          <p:nvPr/>
        </p:nvCxnSpPr>
        <p:spPr bwMode="auto">
          <a:xfrm>
            <a:off x="7313789" y="4238130"/>
            <a:ext cx="31100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31">
            <a:extLst>
              <a:ext uri="{FF2B5EF4-FFF2-40B4-BE49-F238E27FC236}">
                <a16:creationId xmlns:a16="http://schemas.microsoft.com/office/drawing/2014/main" id="{E6AF7444-F939-C439-5F9B-86B955CBAF8E}"/>
              </a:ext>
            </a:extLst>
          </p:cNvPr>
          <p:cNvCxnSpPr>
            <a:cxnSpLocks noChangeShapeType="1"/>
            <a:stCxn id="139" idx="4"/>
            <a:endCxn id="143" idx="0"/>
          </p:cNvCxnSpPr>
          <p:nvPr/>
        </p:nvCxnSpPr>
        <p:spPr bwMode="auto">
          <a:xfrm>
            <a:off x="6356709" y="4781467"/>
            <a:ext cx="2645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32">
            <a:extLst>
              <a:ext uri="{FF2B5EF4-FFF2-40B4-BE49-F238E27FC236}">
                <a16:creationId xmlns:a16="http://schemas.microsoft.com/office/drawing/2014/main" id="{AB3600B6-5436-1AF6-0C7F-A015F5413FBB}"/>
              </a:ext>
            </a:extLst>
          </p:cNvPr>
          <p:cNvCxnSpPr>
            <a:cxnSpLocks noChangeShapeType="1"/>
            <a:stCxn id="159" idx="4"/>
            <a:endCxn id="156" idx="0"/>
          </p:cNvCxnSpPr>
          <p:nvPr/>
        </p:nvCxnSpPr>
        <p:spPr bwMode="auto">
          <a:xfrm flipH="1">
            <a:off x="7055257" y="4781467"/>
            <a:ext cx="289632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" name="AutoShape 33">
            <a:extLst>
              <a:ext uri="{FF2B5EF4-FFF2-40B4-BE49-F238E27FC236}">
                <a16:creationId xmlns:a16="http://schemas.microsoft.com/office/drawing/2014/main" id="{C0311620-16C4-A055-0CB5-23F28F9E2A59}"/>
              </a:ext>
            </a:extLst>
          </p:cNvPr>
          <p:cNvCxnSpPr>
            <a:cxnSpLocks noChangeShapeType="1"/>
            <a:stCxn id="159" idx="4"/>
            <a:endCxn id="227" idx="0"/>
          </p:cNvCxnSpPr>
          <p:nvPr/>
        </p:nvCxnSpPr>
        <p:spPr bwMode="auto">
          <a:xfrm>
            <a:off x="7344889" y="4781467"/>
            <a:ext cx="27571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34">
            <a:extLst>
              <a:ext uri="{FF2B5EF4-FFF2-40B4-BE49-F238E27FC236}">
                <a16:creationId xmlns:a16="http://schemas.microsoft.com/office/drawing/2014/main" id="{E39796EA-21AA-19D3-CFC9-5261DFA5A77C}"/>
              </a:ext>
            </a:extLst>
          </p:cNvPr>
          <p:cNvCxnSpPr>
            <a:cxnSpLocks noChangeShapeType="1"/>
            <a:stCxn id="156" idx="4"/>
            <a:endCxn id="153" idx="0"/>
          </p:cNvCxnSpPr>
          <p:nvPr/>
        </p:nvCxnSpPr>
        <p:spPr bwMode="auto">
          <a:xfrm>
            <a:off x="7055257" y="5300069"/>
            <a:ext cx="1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36">
            <a:extLst>
              <a:ext uri="{FF2B5EF4-FFF2-40B4-BE49-F238E27FC236}">
                <a16:creationId xmlns:a16="http://schemas.microsoft.com/office/drawing/2014/main" id="{582022D5-2892-3449-1E46-59DFB6F1AF89}"/>
              </a:ext>
            </a:extLst>
          </p:cNvPr>
          <p:cNvCxnSpPr>
            <a:cxnSpLocks noChangeShapeType="1"/>
            <a:stCxn id="138" idx="4"/>
            <a:endCxn id="142" idx="0"/>
          </p:cNvCxnSpPr>
          <p:nvPr/>
        </p:nvCxnSpPr>
        <p:spPr bwMode="auto">
          <a:xfrm>
            <a:off x="8767932" y="3730380"/>
            <a:ext cx="0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" name="AutoShape 48">
            <a:extLst>
              <a:ext uri="{FF2B5EF4-FFF2-40B4-BE49-F238E27FC236}">
                <a16:creationId xmlns:a16="http://schemas.microsoft.com/office/drawing/2014/main" id="{906AB8DC-A8BA-70AE-4C10-BB1CE4A5C8FE}"/>
              </a:ext>
            </a:extLst>
          </p:cNvPr>
          <p:cNvCxnSpPr>
            <a:cxnSpLocks noChangeShapeType="1"/>
            <a:stCxn id="146" idx="4"/>
            <a:endCxn id="158" idx="0"/>
          </p:cNvCxnSpPr>
          <p:nvPr/>
        </p:nvCxnSpPr>
        <p:spPr bwMode="auto">
          <a:xfrm flipH="1">
            <a:off x="4812479" y="4238130"/>
            <a:ext cx="39802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" name="AutoShape 49">
            <a:extLst>
              <a:ext uri="{FF2B5EF4-FFF2-40B4-BE49-F238E27FC236}">
                <a16:creationId xmlns:a16="http://schemas.microsoft.com/office/drawing/2014/main" id="{4D99E5E1-7656-92E2-70F3-993DA6E0FDEE}"/>
              </a:ext>
            </a:extLst>
          </p:cNvPr>
          <p:cNvCxnSpPr>
            <a:cxnSpLocks noChangeShapeType="1"/>
            <a:stCxn id="146" idx="4"/>
            <a:endCxn id="161" idx="0"/>
          </p:cNvCxnSpPr>
          <p:nvPr/>
        </p:nvCxnSpPr>
        <p:spPr bwMode="auto">
          <a:xfrm>
            <a:off x="5210501" y="4238130"/>
            <a:ext cx="27987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AutoShape 50">
            <a:extLst>
              <a:ext uri="{FF2B5EF4-FFF2-40B4-BE49-F238E27FC236}">
                <a16:creationId xmlns:a16="http://schemas.microsoft.com/office/drawing/2014/main" id="{5650497F-F982-28EA-5D34-6BF078D02782}"/>
              </a:ext>
            </a:extLst>
          </p:cNvPr>
          <p:cNvCxnSpPr>
            <a:cxnSpLocks noChangeShapeType="1"/>
            <a:stCxn id="158" idx="4"/>
            <a:endCxn id="137" idx="0"/>
          </p:cNvCxnSpPr>
          <p:nvPr/>
        </p:nvCxnSpPr>
        <p:spPr bwMode="auto">
          <a:xfrm flipH="1">
            <a:off x="4559619" y="4781467"/>
            <a:ext cx="252860" cy="2078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AutoShape 51">
            <a:extLst>
              <a:ext uri="{FF2B5EF4-FFF2-40B4-BE49-F238E27FC236}">
                <a16:creationId xmlns:a16="http://schemas.microsoft.com/office/drawing/2014/main" id="{C1C0FA5B-4C36-1510-8F6C-7741BA11F2F4}"/>
              </a:ext>
            </a:extLst>
          </p:cNvPr>
          <p:cNvCxnSpPr>
            <a:cxnSpLocks noChangeShapeType="1"/>
            <a:stCxn id="158" idx="4"/>
            <a:endCxn id="140" idx="0"/>
          </p:cNvCxnSpPr>
          <p:nvPr/>
        </p:nvCxnSpPr>
        <p:spPr bwMode="auto">
          <a:xfrm>
            <a:off x="4812479" y="4781467"/>
            <a:ext cx="21379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52">
            <a:extLst>
              <a:ext uri="{FF2B5EF4-FFF2-40B4-BE49-F238E27FC236}">
                <a16:creationId xmlns:a16="http://schemas.microsoft.com/office/drawing/2014/main" id="{056279A6-6457-8904-1031-487B70F4AB4F}"/>
              </a:ext>
            </a:extLst>
          </p:cNvPr>
          <p:cNvCxnSpPr>
            <a:cxnSpLocks noChangeShapeType="1"/>
            <a:stCxn id="161" idx="4"/>
            <a:endCxn id="160" idx="0"/>
          </p:cNvCxnSpPr>
          <p:nvPr/>
        </p:nvCxnSpPr>
        <p:spPr bwMode="auto">
          <a:xfrm>
            <a:off x="5490373" y="4781467"/>
            <a:ext cx="50208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3">
            <a:extLst>
              <a:ext uri="{FF2B5EF4-FFF2-40B4-BE49-F238E27FC236}">
                <a16:creationId xmlns:a16="http://schemas.microsoft.com/office/drawing/2014/main" id="{EC223225-D9D3-95D8-433F-815997EDE0DA}"/>
              </a:ext>
            </a:extLst>
          </p:cNvPr>
          <p:cNvCxnSpPr>
            <a:cxnSpLocks noChangeShapeType="1"/>
            <a:stCxn id="137" idx="4"/>
            <a:endCxn id="141" idx="0"/>
          </p:cNvCxnSpPr>
          <p:nvPr/>
        </p:nvCxnSpPr>
        <p:spPr bwMode="auto">
          <a:xfrm>
            <a:off x="4559619" y="5305932"/>
            <a:ext cx="0" cy="1829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4">
            <a:extLst>
              <a:ext uri="{FF2B5EF4-FFF2-40B4-BE49-F238E27FC236}">
                <a16:creationId xmlns:a16="http://schemas.microsoft.com/office/drawing/2014/main" id="{C51D3340-E009-0CF0-A60D-872A95DB4FD8}"/>
              </a:ext>
            </a:extLst>
          </p:cNvPr>
          <p:cNvCxnSpPr>
            <a:cxnSpLocks noChangeShapeType="1"/>
            <a:stCxn id="160" idx="4"/>
            <a:endCxn id="149" idx="0"/>
          </p:cNvCxnSpPr>
          <p:nvPr/>
        </p:nvCxnSpPr>
        <p:spPr bwMode="auto">
          <a:xfrm flipH="1">
            <a:off x="5253881" y="5300069"/>
            <a:ext cx="286700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AutoShape 55">
            <a:extLst>
              <a:ext uri="{FF2B5EF4-FFF2-40B4-BE49-F238E27FC236}">
                <a16:creationId xmlns:a16="http://schemas.microsoft.com/office/drawing/2014/main" id="{12D5F013-A7BB-13F2-D0C0-3E13DA380659}"/>
              </a:ext>
            </a:extLst>
          </p:cNvPr>
          <p:cNvCxnSpPr>
            <a:cxnSpLocks noChangeShapeType="1"/>
            <a:stCxn id="160" idx="4"/>
            <a:endCxn id="154" idx="0"/>
          </p:cNvCxnSpPr>
          <p:nvPr/>
        </p:nvCxnSpPr>
        <p:spPr bwMode="auto">
          <a:xfrm>
            <a:off x="5540581" y="5300069"/>
            <a:ext cx="286506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" name="AutoShape 56">
            <a:extLst>
              <a:ext uri="{FF2B5EF4-FFF2-40B4-BE49-F238E27FC236}">
                <a16:creationId xmlns:a16="http://schemas.microsoft.com/office/drawing/2014/main" id="{B2C8D0E7-F264-12E2-D8B4-BDD571CD37DF}"/>
              </a:ext>
            </a:extLst>
          </p:cNvPr>
          <p:cNvCxnSpPr>
            <a:cxnSpLocks noChangeShapeType="1"/>
            <a:stCxn id="149" idx="4"/>
            <a:endCxn id="152" idx="0"/>
          </p:cNvCxnSpPr>
          <p:nvPr/>
        </p:nvCxnSpPr>
        <p:spPr bwMode="auto">
          <a:xfrm flipH="1">
            <a:off x="5253880" y="5793763"/>
            <a:ext cx="1" cy="2834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57">
            <a:extLst>
              <a:ext uri="{FF2B5EF4-FFF2-40B4-BE49-F238E27FC236}">
                <a16:creationId xmlns:a16="http://schemas.microsoft.com/office/drawing/2014/main" id="{89B84772-0D90-F3F3-C48D-003A395BA060}"/>
              </a:ext>
            </a:extLst>
          </p:cNvPr>
          <p:cNvCxnSpPr>
            <a:cxnSpLocks noChangeShapeType="1"/>
            <a:stCxn id="136" idx="4"/>
            <a:endCxn id="146" idx="1"/>
          </p:cNvCxnSpPr>
          <p:nvPr/>
        </p:nvCxnSpPr>
        <p:spPr bwMode="auto">
          <a:xfrm>
            <a:off x="4207129" y="3730380"/>
            <a:ext cx="891174" cy="2474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" name="AutoShape 58">
            <a:extLst>
              <a:ext uri="{FF2B5EF4-FFF2-40B4-BE49-F238E27FC236}">
                <a16:creationId xmlns:a16="http://schemas.microsoft.com/office/drawing/2014/main" id="{DCE112C8-184F-4E71-A42A-54F48BED6E89}"/>
              </a:ext>
            </a:extLst>
          </p:cNvPr>
          <p:cNvCxnSpPr>
            <a:cxnSpLocks noChangeShapeType="1"/>
            <a:stCxn id="135" idx="4"/>
            <a:endCxn id="136" idx="7"/>
          </p:cNvCxnSpPr>
          <p:nvPr/>
        </p:nvCxnSpPr>
        <p:spPr bwMode="auto">
          <a:xfrm flipH="1">
            <a:off x="4319326" y="3254004"/>
            <a:ext cx="2311662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" name="AutoShape 59">
            <a:extLst>
              <a:ext uri="{FF2B5EF4-FFF2-40B4-BE49-F238E27FC236}">
                <a16:creationId xmlns:a16="http://schemas.microsoft.com/office/drawing/2014/main" id="{6F728CBD-F41F-31AE-5601-579B740331D7}"/>
              </a:ext>
            </a:extLst>
          </p:cNvPr>
          <p:cNvCxnSpPr>
            <a:cxnSpLocks noChangeShapeType="1"/>
            <a:stCxn id="135" idx="4"/>
            <a:endCxn id="155" idx="0"/>
          </p:cNvCxnSpPr>
          <p:nvPr/>
        </p:nvCxnSpPr>
        <p:spPr bwMode="auto">
          <a:xfrm>
            <a:off x="6630988" y="3254004"/>
            <a:ext cx="311652" cy="1714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" name="AutoShape 60">
            <a:extLst>
              <a:ext uri="{FF2B5EF4-FFF2-40B4-BE49-F238E27FC236}">
                <a16:creationId xmlns:a16="http://schemas.microsoft.com/office/drawing/2014/main" id="{172C7C28-4128-E29B-8A99-3CF7E2731157}"/>
              </a:ext>
            </a:extLst>
          </p:cNvPr>
          <p:cNvCxnSpPr>
            <a:cxnSpLocks noChangeShapeType="1"/>
            <a:stCxn id="135" idx="4"/>
            <a:endCxn id="138" idx="1"/>
          </p:cNvCxnSpPr>
          <p:nvPr/>
        </p:nvCxnSpPr>
        <p:spPr bwMode="auto">
          <a:xfrm>
            <a:off x="6630988" y="3254004"/>
            <a:ext cx="2024746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AutoShape 72">
            <a:extLst>
              <a:ext uri="{FF2B5EF4-FFF2-40B4-BE49-F238E27FC236}">
                <a16:creationId xmlns:a16="http://schemas.microsoft.com/office/drawing/2014/main" id="{04579E9A-45AF-D0CF-5EA8-8EE717809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395" y="1728848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77" name="AutoShape 73">
            <a:extLst>
              <a:ext uri="{FF2B5EF4-FFF2-40B4-BE49-F238E27FC236}">
                <a16:creationId xmlns:a16="http://schemas.microsoft.com/office/drawing/2014/main" id="{6C2D6E3E-5D85-3B87-FE59-975003FD6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215" y="692156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78" name="AutoShape 74">
            <a:extLst>
              <a:ext uri="{FF2B5EF4-FFF2-40B4-BE49-F238E27FC236}">
                <a16:creationId xmlns:a16="http://schemas.microsoft.com/office/drawing/2014/main" id="{327506D5-6D4F-5C98-684D-947B020CC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689" y="1454430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79" name="AutoShape 75">
            <a:extLst>
              <a:ext uri="{FF2B5EF4-FFF2-40B4-BE49-F238E27FC236}">
                <a16:creationId xmlns:a16="http://schemas.microsoft.com/office/drawing/2014/main" id="{2690099E-E017-5405-DC5C-EF0E91C78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269" y="997065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80" name="AutoShape 76">
            <a:extLst>
              <a:ext uri="{FF2B5EF4-FFF2-40B4-BE49-F238E27FC236}">
                <a16:creationId xmlns:a16="http://schemas.microsoft.com/office/drawing/2014/main" id="{84868D0C-F870-C73D-257A-895CC4D08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612" y="2064249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81" name="AutoShape 77">
            <a:extLst>
              <a:ext uri="{FF2B5EF4-FFF2-40B4-BE49-F238E27FC236}">
                <a16:creationId xmlns:a16="http://schemas.microsoft.com/office/drawing/2014/main" id="{824A2A6E-F38E-2B1C-90D3-32A75A17B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235" y="2155722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82" name="AutoShape 78">
            <a:extLst>
              <a:ext uri="{FF2B5EF4-FFF2-40B4-BE49-F238E27FC236}">
                <a16:creationId xmlns:a16="http://schemas.microsoft.com/office/drawing/2014/main" id="{8BC943D2-F772-FE0A-07E0-8D84E7E3B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312" y="966575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83" name="AutoShape 79">
            <a:extLst>
              <a:ext uri="{FF2B5EF4-FFF2-40B4-BE49-F238E27FC236}">
                <a16:creationId xmlns:a16="http://schemas.microsoft.com/office/drawing/2014/main" id="{4BC38F7D-E308-559E-CBEF-FA0B96CBB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592" y="1332466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84" name="AutoShape 80">
            <a:extLst>
              <a:ext uri="{FF2B5EF4-FFF2-40B4-BE49-F238E27FC236}">
                <a16:creationId xmlns:a16="http://schemas.microsoft.com/office/drawing/2014/main" id="{3FFFF0E6-7782-2579-8FDC-84164B5DA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718" y="1759339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85" name="AutoShape 81">
            <a:extLst>
              <a:ext uri="{FF2B5EF4-FFF2-40B4-BE49-F238E27FC236}">
                <a16:creationId xmlns:a16="http://schemas.microsoft.com/office/drawing/2014/main" id="{6E15E971-DDEC-352A-DB84-50F05568A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486" y="722647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86" name="AutoShape 82">
            <a:extLst>
              <a:ext uri="{FF2B5EF4-FFF2-40B4-BE49-F238E27FC236}">
                <a16:creationId xmlns:a16="http://schemas.microsoft.com/office/drawing/2014/main" id="{23220ED7-6881-A650-6110-051099F94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012" y="1515412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87" name="AutoShape 83">
            <a:extLst>
              <a:ext uri="{FF2B5EF4-FFF2-40B4-BE49-F238E27FC236}">
                <a16:creationId xmlns:a16="http://schemas.microsoft.com/office/drawing/2014/main" id="{82BFD477-C859-3237-5F85-93CC3E0B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075" y="2064249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88" name="AutoShape 84">
            <a:extLst>
              <a:ext uri="{FF2B5EF4-FFF2-40B4-BE49-F238E27FC236}">
                <a16:creationId xmlns:a16="http://schemas.microsoft.com/office/drawing/2014/main" id="{A1A4FD88-2E6B-46FC-6F6E-6895BC279DBB}"/>
              </a:ext>
            </a:extLst>
          </p:cNvPr>
          <p:cNvCxnSpPr>
            <a:cxnSpLocks noChangeShapeType="1"/>
            <a:stCxn id="76" idx="5"/>
            <a:endCxn id="80" idx="2"/>
          </p:cNvCxnSpPr>
          <p:nvPr/>
        </p:nvCxnSpPr>
        <p:spPr bwMode="auto">
          <a:xfrm>
            <a:off x="4762459" y="1989292"/>
            <a:ext cx="300153" cy="227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9" name="AutoShape 85">
            <a:extLst>
              <a:ext uri="{FF2B5EF4-FFF2-40B4-BE49-F238E27FC236}">
                <a16:creationId xmlns:a16="http://schemas.microsoft.com/office/drawing/2014/main" id="{988C1CFE-893A-B452-F0F7-494F0C00619D}"/>
              </a:ext>
            </a:extLst>
          </p:cNvPr>
          <p:cNvCxnSpPr>
            <a:cxnSpLocks noChangeShapeType="1"/>
            <a:stCxn id="80" idx="5"/>
            <a:endCxn id="81" idx="2"/>
          </p:cNvCxnSpPr>
          <p:nvPr/>
        </p:nvCxnSpPr>
        <p:spPr bwMode="auto">
          <a:xfrm flipV="1">
            <a:off x="5333676" y="2308176"/>
            <a:ext cx="490559" cy="165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0" name="AutoShape 86">
            <a:extLst>
              <a:ext uri="{FF2B5EF4-FFF2-40B4-BE49-F238E27FC236}">
                <a16:creationId xmlns:a16="http://schemas.microsoft.com/office/drawing/2014/main" id="{51C8A327-E755-C22F-EBBF-E6E7A1747361}"/>
              </a:ext>
            </a:extLst>
          </p:cNvPr>
          <p:cNvCxnSpPr>
            <a:cxnSpLocks noChangeShapeType="1"/>
            <a:stCxn id="84" idx="3"/>
            <a:endCxn id="81" idx="7"/>
          </p:cNvCxnSpPr>
          <p:nvPr/>
        </p:nvCxnSpPr>
        <p:spPr bwMode="auto">
          <a:xfrm flipH="1">
            <a:off x="6095299" y="2019783"/>
            <a:ext cx="314698" cy="1804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1" name="AutoShape 87">
            <a:extLst>
              <a:ext uri="{FF2B5EF4-FFF2-40B4-BE49-F238E27FC236}">
                <a16:creationId xmlns:a16="http://schemas.microsoft.com/office/drawing/2014/main" id="{043BE01D-84B5-B2E3-F80E-F2AF22DA3403}"/>
              </a:ext>
            </a:extLst>
          </p:cNvPr>
          <p:cNvCxnSpPr>
            <a:cxnSpLocks noChangeShapeType="1"/>
            <a:stCxn id="84" idx="2"/>
            <a:endCxn id="80" idx="6"/>
          </p:cNvCxnSpPr>
          <p:nvPr/>
        </p:nvCxnSpPr>
        <p:spPr bwMode="auto">
          <a:xfrm flipH="1">
            <a:off x="5379955" y="1911794"/>
            <a:ext cx="983763" cy="3049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" name="AutoShape 88">
            <a:extLst>
              <a:ext uri="{FF2B5EF4-FFF2-40B4-BE49-F238E27FC236}">
                <a16:creationId xmlns:a16="http://schemas.microsoft.com/office/drawing/2014/main" id="{F0D18825-30F7-1D0C-4BE6-EFEB9CBF48E1}"/>
              </a:ext>
            </a:extLst>
          </p:cNvPr>
          <p:cNvCxnSpPr>
            <a:cxnSpLocks noChangeShapeType="1"/>
            <a:stCxn id="83" idx="4"/>
            <a:endCxn id="84" idx="7"/>
          </p:cNvCxnSpPr>
          <p:nvPr/>
        </p:nvCxnSpPr>
        <p:spPr bwMode="auto">
          <a:xfrm flipH="1">
            <a:off x="6634782" y="1637375"/>
            <a:ext cx="141482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" name="AutoShape 89">
            <a:extLst>
              <a:ext uri="{FF2B5EF4-FFF2-40B4-BE49-F238E27FC236}">
                <a16:creationId xmlns:a16="http://schemas.microsoft.com/office/drawing/2014/main" id="{8FFCA16D-45E4-BA64-0B5B-E74C2E0EAA1D}"/>
              </a:ext>
            </a:extLst>
          </p:cNvPr>
          <p:cNvCxnSpPr>
            <a:cxnSpLocks noChangeShapeType="1"/>
            <a:stCxn id="83" idx="5"/>
            <a:endCxn id="87" idx="1"/>
          </p:cNvCxnSpPr>
          <p:nvPr/>
        </p:nvCxnSpPr>
        <p:spPr bwMode="auto">
          <a:xfrm>
            <a:off x="6888656" y="1592909"/>
            <a:ext cx="314698" cy="5158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4" name="AutoShape 90">
            <a:extLst>
              <a:ext uri="{FF2B5EF4-FFF2-40B4-BE49-F238E27FC236}">
                <a16:creationId xmlns:a16="http://schemas.microsoft.com/office/drawing/2014/main" id="{8A691AC8-A610-6EAA-11CE-B24A4630711C}"/>
              </a:ext>
            </a:extLst>
          </p:cNvPr>
          <p:cNvCxnSpPr>
            <a:cxnSpLocks noChangeShapeType="1"/>
            <a:stCxn id="87" idx="0"/>
            <a:endCxn id="86" idx="4"/>
          </p:cNvCxnSpPr>
          <p:nvPr/>
        </p:nvCxnSpPr>
        <p:spPr bwMode="auto">
          <a:xfrm flipV="1">
            <a:off x="7315747" y="1820321"/>
            <a:ext cx="126937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5" name="AutoShape 91">
            <a:extLst>
              <a:ext uri="{FF2B5EF4-FFF2-40B4-BE49-F238E27FC236}">
                <a16:creationId xmlns:a16="http://schemas.microsoft.com/office/drawing/2014/main" id="{B684AA6D-8205-197B-2179-114FD7C11AD7}"/>
              </a:ext>
            </a:extLst>
          </p:cNvPr>
          <p:cNvCxnSpPr>
            <a:cxnSpLocks noChangeShapeType="1"/>
            <a:stCxn id="86" idx="0"/>
            <a:endCxn id="77" idx="4"/>
          </p:cNvCxnSpPr>
          <p:nvPr/>
        </p:nvCxnSpPr>
        <p:spPr bwMode="auto">
          <a:xfrm flipV="1">
            <a:off x="7442684" y="997065"/>
            <a:ext cx="95203" cy="5183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6" name="AutoShape 92">
            <a:extLst>
              <a:ext uri="{FF2B5EF4-FFF2-40B4-BE49-F238E27FC236}">
                <a16:creationId xmlns:a16="http://schemas.microsoft.com/office/drawing/2014/main" id="{97381E26-8DA4-36A3-48E0-6AC52AB9C806}"/>
              </a:ext>
            </a:extLst>
          </p:cNvPr>
          <p:cNvCxnSpPr>
            <a:cxnSpLocks noChangeShapeType="1"/>
            <a:stCxn id="76" idx="7"/>
          </p:cNvCxnSpPr>
          <p:nvPr/>
        </p:nvCxnSpPr>
        <p:spPr bwMode="auto">
          <a:xfrm flipV="1">
            <a:off x="4762459" y="1606884"/>
            <a:ext cx="649231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7" name="AutoShape 93">
            <a:extLst>
              <a:ext uri="{FF2B5EF4-FFF2-40B4-BE49-F238E27FC236}">
                <a16:creationId xmlns:a16="http://schemas.microsoft.com/office/drawing/2014/main" id="{7355CD8D-B4E2-62B9-8939-1C6AED72FAA0}"/>
              </a:ext>
            </a:extLst>
          </p:cNvPr>
          <p:cNvCxnSpPr>
            <a:cxnSpLocks noChangeShapeType="1"/>
            <a:stCxn id="78" idx="1"/>
            <a:endCxn id="79" idx="5"/>
          </p:cNvCxnSpPr>
          <p:nvPr/>
        </p:nvCxnSpPr>
        <p:spPr bwMode="auto">
          <a:xfrm flipH="1" flipV="1">
            <a:off x="5016333" y="1257509"/>
            <a:ext cx="441635" cy="241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8" name="AutoShape 94">
            <a:extLst>
              <a:ext uri="{FF2B5EF4-FFF2-40B4-BE49-F238E27FC236}">
                <a16:creationId xmlns:a16="http://schemas.microsoft.com/office/drawing/2014/main" id="{C4CD5FE1-392C-78DF-926A-AE751E4A8198}"/>
              </a:ext>
            </a:extLst>
          </p:cNvPr>
          <p:cNvCxnSpPr>
            <a:cxnSpLocks noChangeShapeType="1"/>
            <a:endCxn id="85" idx="2"/>
          </p:cNvCxnSpPr>
          <p:nvPr/>
        </p:nvCxnSpPr>
        <p:spPr bwMode="auto">
          <a:xfrm flipV="1">
            <a:off x="5030878" y="875102"/>
            <a:ext cx="285609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9" name="AutoShape 95">
            <a:extLst>
              <a:ext uri="{FF2B5EF4-FFF2-40B4-BE49-F238E27FC236}">
                <a16:creationId xmlns:a16="http://schemas.microsoft.com/office/drawing/2014/main" id="{1B28BFD2-3CDD-67A1-2E75-0BF72F999AA3}"/>
              </a:ext>
            </a:extLst>
          </p:cNvPr>
          <p:cNvCxnSpPr>
            <a:cxnSpLocks noChangeShapeType="1"/>
            <a:stCxn id="82" idx="2"/>
            <a:endCxn id="85" idx="6"/>
          </p:cNvCxnSpPr>
          <p:nvPr/>
        </p:nvCxnSpPr>
        <p:spPr bwMode="auto">
          <a:xfrm flipH="1" flipV="1">
            <a:off x="5633829" y="875102"/>
            <a:ext cx="539483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0" name="AutoShape 96">
            <a:extLst>
              <a:ext uri="{FF2B5EF4-FFF2-40B4-BE49-F238E27FC236}">
                <a16:creationId xmlns:a16="http://schemas.microsoft.com/office/drawing/2014/main" id="{9D28A094-F3F7-D095-D5D7-B662933BDD84}"/>
              </a:ext>
            </a:extLst>
          </p:cNvPr>
          <p:cNvCxnSpPr>
            <a:cxnSpLocks noChangeShapeType="1"/>
            <a:stCxn id="78" idx="7"/>
            <a:endCxn id="82" idx="3"/>
          </p:cNvCxnSpPr>
          <p:nvPr/>
        </p:nvCxnSpPr>
        <p:spPr bwMode="auto">
          <a:xfrm flipV="1">
            <a:off x="5682753" y="1227018"/>
            <a:ext cx="536838" cy="2718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1" name="AutoShape 97">
            <a:extLst>
              <a:ext uri="{FF2B5EF4-FFF2-40B4-BE49-F238E27FC236}">
                <a16:creationId xmlns:a16="http://schemas.microsoft.com/office/drawing/2014/main" id="{9BF06144-AE61-BA79-069E-98847566B63A}"/>
              </a:ext>
            </a:extLst>
          </p:cNvPr>
          <p:cNvCxnSpPr>
            <a:cxnSpLocks noChangeShapeType="1"/>
            <a:stCxn id="78" idx="6"/>
            <a:endCxn id="83" idx="2"/>
          </p:cNvCxnSpPr>
          <p:nvPr/>
        </p:nvCxnSpPr>
        <p:spPr bwMode="auto">
          <a:xfrm flipV="1">
            <a:off x="5729032" y="1484921"/>
            <a:ext cx="888560" cy="12196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" name="AutoShape 98">
            <a:extLst>
              <a:ext uri="{FF2B5EF4-FFF2-40B4-BE49-F238E27FC236}">
                <a16:creationId xmlns:a16="http://schemas.microsoft.com/office/drawing/2014/main" id="{3D78BEE2-51E8-5C74-2C7D-3A5E95C56A35}"/>
              </a:ext>
            </a:extLst>
          </p:cNvPr>
          <p:cNvCxnSpPr>
            <a:cxnSpLocks noChangeShapeType="1"/>
            <a:stCxn id="86" idx="1"/>
            <a:endCxn id="82" idx="6"/>
          </p:cNvCxnSpPr>
          <p:nvPr/>
        </p:nvCxnSpPr>
        <p:spPr bwMode="auto">
          <a:xfrm rot="5400000" flipH="1">
            <a:off x="6690049" y="919635"/>
            <a:ext cx="440848" cy="839636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3" name="AutoShape 99">
            <a:extLst>
              <a:ext uri="{FF2B5EF4-FFF2-40B4-BE49-F238E27FC236}">
                <a16:creationId xmlns:a16="http://schemas.microsoft.com/office/drawing/2014/main" id="{A4428D87-0F2E-60F5-A3B0-CEF267CDC5DB}"/>
              </a:ext>
            </a:extLst>
          </p:cNvPr>
          <p:cNvCxnSpPr>
            <a:cxnSpLocks noChangeShapeType="1"/>
            <a:stCxn id="76" idx="6"/>
            <a:endCxn id="83" idx="3"/>
          </p:cNvCxnSpPr>
          <p:nvPr/>
        </p:nvCxnSpPr>
        <p:spPr bwMode="auto">
          <a:xfrm flipV="1">
            <a:off x="4808738" y="1592909"/>
            <a:ext cx="1855134" cy="28839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5" name="AutoShape 100">
            <a:extLst>
              <a:ext uri="{FF2B5EF4-FFF2-40B4-BE49-F238E27FC236}">
                <a16:creationId xmlns:a16="http://schemas.microsoft.com/office/drawing/2014/main" id="{78D65D74-A023-95AD-168E-3E0D4EFE207D}"/>
              </a:ext>
            </a:extLst>
          </p:cNvPr>
          <p:cNvCxnSpPr>
            <a:cxnSpLocks noChangeShapeType="1"/>
            <a:stCxn id="81" idx="6"/>
            <a:endCxn id="87" idx="2"/>
          </p:cNvCxnSpPr>
          <p:nvPr/>
        </p:nvCxnSpPr>
        <p:spPr bwMode="auto">
          <a:xfrm flipV="1">
            <a:off x="6141563" y="2217312"/>
            <a:ext cx="1015429" cy="91341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135" name="AutoShape 72">
            <a:extLst>
              <a:ext uri="{FF2B5EF4-FFF2-40B4-BE49-F238E27FC236}">
                <a16:creationId xmlns:a16="http://schemas.microsoft.com/office/drawing/2014/main" id="{42575549-B6EB-4369-2DA8-8616FA624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316" y="294909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136" name="AutoShape 74">
            <a:extLst>
              <a:ext uri="{FF2B5EF4-FFF2-40B4-BE49-F238E27FC236}">
                <a16:creationId xmlns:a16="http://schemas.microsoft.com/office/drawing/2014/main" id="{198BFC10-68D9-0647-9BFD-0A3611BBA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457" y="342547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137" name="AutoShape 76">
            <a:extLst>
              <a:ext uri="{FF2B5EF4-FFF2-40B4-BE49-F238E27FC236}">
                <a16:creationId xmlns:a16="http://schemas.microsoft.com/office/drawing/2014/main" id="{B20EE768-17DA-BBB6-CE0A-CD1D12B31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4989296"/>
            <a:ext cx="317343" cy="316636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8" name="AutoShape 76">
            <a:extLst>
              <a:ext uri="{FF2B5EF4-FFF2-40B4-BE49-F238E27FC236}">
                <a16:creationId xmlns:a16="http://schemas.microsoft.com/office/drawing/2014/main" id="{0E8C726D-B441-9EF6-CCF0-0A08FC58F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42547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9" name="AutoShape 76">
            <a:extLst>
              <a:ext uri="{FF2B5EF4-FFF2-40B4-BE49-F238E27FC236}">
                <a16:creationId xmlns:a16="http://schemas.microsoft.com/office/drawing/2014/main" id="{B19D18B2-A39E-8EF0-F894-8AB212AE5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803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40" name="AutoShape 77">
            <a:extLst>
              <a:ext uri="{FF2B5EF4-FFF2-40B4-BE49-F238E27FC236}">
                <a16:creationId xmlns:a16="http://schemas.microsoft.com/office/drawing/2014/main" id="{FB60C6DD-B660-E6DF-6946-CB60CB88A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60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1" name="AutoShape 77">
            <a:extLst>
              <a:ext uri="{FF2B5EF4-FFF2-40B4-BE49-F238E27FC236}">
                <a16:creationId xmlns:a16="http://schemas.microsoft.com/office/drawing/2014/main" id="{D108926F-01D1-6DD4-DA0A-A59B68096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2" name="AutoShape 77">
            <a:extLst>
              <a:ext uri="{FF2B5EF4-FFF2-40B4-BE49-F238E27FC236}">
                <a16:creationId xmlns:a16="http://schemas.microsoft.com/office/drawing/2014/main" id="{17AD813B-93E8-0CA5-D443-E71D35169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3" name="AutoShape 77">
            <a:extLst>
              <a:ext uri="{FF2B5EF4-FFF2-40B4-BE49-F238E27FC236}">
                <a16:creationId xmlns:a16="http://schemas.microsoft.com/office/drawing/2014/main" id="{935C571A-05F6-9C51-759B-9B6184075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682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4" name="AutoShape 77">
            <a:extLst>
              <a:ext uri="{FF2B5EF4-FFF2-40B4-BE49-F238E27FC236}">
                <a16:creationId xmlns:a16="http://schemas.microsoft.com/office/drawing/2014/main" id="{F32B227D-0D74-51C3-BFEB-DED3F93DB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12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5" name="AutoShape 80">
            <a:extLst>
              <a:ext uri="{FF2B5EF4-FFF2-40B4-BE49-F238E27FC236}">
                <a16:creationId xmlns:a16="http://schemas.microsoft.com/office/drawing/2014/main" id="{75B22822-561B-EF7B-3BC5-7FF530C19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942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46" name="AutoShape 79">
            <a:extLst>
              <a:ext uri="{FF2B5EF4-FFF2-40B4-BE49-F238E27FC236}">
                <a16:creationId xmlns:a16="http://schemas.microsoft.com/office/drawing/2014/main" id="{7ADA43AD-4C3D-D186-C751-F92D848EE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829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47" name="AutoShape 83">
            <a:extLst>
              <a:ext uri="{FF2B5EF4-FFF2-40B4-BE49-F238E27FC236}">
                <a16:creationId xmlns:a16="http://schemas.microsoft.com/office/drawing/2014/main" id="{FBD6BE48-2642-42B0-F924-AEB41417C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5117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148" name="AutoShape 78">
            <a:extLst>
              <a:ext uri="{FF2B5EF4-FFF2-40B4-BE49-F238E27FC236}">
                <a16:creationId xmlns:a16="http://schemas.microsoft.com/office/drawing/2014/main" id="{3C808421-909C-0059-6764-01FD05A9A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046" y="393322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49" name="AutoShape 78">
            <a:extLst>
              <a:ext uri="{FF2B5EF4-FFF2-40B4-BE49-F238E27FC236}">
                <a16:creationId xmlns:a16="http://schemas.microsoft.com/office/drawing/2014/main" id="{921E8ACC-D478-7140-D230-22157897C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9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0" name="AutoShape 81">
            <a:extLst>
              <a:ext uri="{FF2B5EF4-FFF2-40B4-BE49-F238E27FC236}">
                <a16:creationId xmlns:a16="http://schemas.microsoft.com/office/drawing/2014/main" id="{A31844D1-D602-712A-B0A6-EAC4563FB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8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1" name="AutoShape 81">
            <a:extLst>
              <a:ext uri="{FF2B5EF4-FFF2-40B4-BE49-F238E27FC236}">
                <a16:creationId xmlns:a16="http://schemas.microsoft.com/office/drawing/2014/main" id="{12710A73-12B5-AF9E-FF7B-3A1F9761C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919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2" name="AutoShape 81">
            <a:extLst>
              <a:ext uri="{FF2B5EF4-FFF2-40B4-BE49-F238E27FC236}">
                <a16:creationId xmlns:a16="http://schemas.microsoft.com/office/drawing/2014/main" id="{E66803B7-8689-517E-24AE-753BEDC04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8" y="6077245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3" name="AutoShape 81">
            <a:extLst>
              <a:ext uri="{FF2B5EF4-FFF2-40B4-BE49-F238E27FC236}">
                <a16:creationId xmlns:a16="http://schemas.microsoft.com/office/drawing/2014/main" id="{A7B84D17-CF1C-B063-8AC4-2D3968CE6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6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4" name="AutoShape 73">
            <a:extLst>
              <a:ext uri="{FF2B5EF4-FFF2-40B4-BE49-F238E27FC236}">
                <a16:creationId xmlns:a16="http://schemas.microsoft.com/office/drawing/2014/main" id="{AD5129A5-E1BB-8C89-21FC-0A3BF25F4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415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155" name="AutoShape 79">
            <a:extLst>
              <a:ext uri="{FF2B5EF4-FFF2-40B4-BE49-F238E27FC236}">
                <a16:creationId xmlns:a16="http://schemas.microsoft.com/office/drawing/2014/main" id="{2DE1562B-653C-2E1B-3677-591D78F72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968" y="342547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56" name="AutoShape 78">
            <a:extLst>
              <a:ext uri="{FF2B5EF4-FFF2-40B4-BE49-F238E27FC236}">
                <a16:creationId xmlns:a16="http://schemas.microsoft.com/office/drawing/2014/main" id="{EC838C60-C6EA-3FF3-68AD-58693F967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5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7" name="AutoShape 75">
            <a:extLst>
              <a:ext uri="{FF2B5EF4-FFF2-40B4-BE49-F238E27FC236}">
                <a16:creationId xmlns:a16="http://schemas.microsoft.com/office/drawing/2014/main" id="{FF13660A-2DF8-457E-BD07-FBDE916EE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9" y="393322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158" name="AutoShape 80">
            <a:extLst>
              <a:ext uri="{FF2B5EF4-FFF2-40B4-BE49-F238E27FC236}">
                <a16:creationId xmlns:a16="http://schemas.microsoft.com/office/drawing/2014/main" id="{B3B4623D-B3F8-B4D6-5A3A-4ED33DE8B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380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59" name="AutoShape 82">
            <a:extLst>
              <a:ext uri="{FF2B5EF4-FFF2-40B4-BE49-F238E27FC236}">
                <a16:creationId xmlns:a16="http://schemas.microsoft.com/office/drawing/2014/main" id="{76968EF3-F31D-EC5D-D537-246B27898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21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0" name="AutoShape 82">
            <a:extLst>
              <a:ext uri="{FF2B5EF4-FFF2-40B4-BE49-F238E27FC236}">
                <a16:creationId xmlns:a16="http://schemas.microsoft.com/office/drawing/2014/main" id="{B51F8D65-48F6-EFEA-54BC-27FB6DA59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909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1" name="AutoShape 83">
            <a:extLst>
              <a:ext uri="{FF2B5EF4-FFF2-40B4-BE49-F238E27FC236}">
                <a16:creationId xmlns:a16="http://schemas.microsoft.com/office/drawing/2014/main" id="{365C6134-C9FC-C864-63CF-B18D39139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1701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227" name="AutoShape 73">
            <a:extLst>
              <a:ext uri="{FF2B5EF4-FFF2-40B4-BE49-F238E27FC236}">
                <a16:creationId xmlns:a16="http://schemas.microsoft.com/office/drawing/2014/main" id="{2C65893C-BEC8-A728-E338-21B5A28CA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93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2421561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D7AE-6A54-A156-83CB-5EAC6AB2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en-US" dirty="0"/>
          </a:p>
        </p:txBody>
      </p:sp>
      <p:cxnSp>
        <p:nvCxnSpPr>
          <p:cNvPr id="23" name="AutoShape 11">
            <a:extLst>
              <a:ext uri="{FF2B5EF4-FFF2-40B4-BE49-F238E27FC236}">
                <a16:creationId xmlns:a16="http://schemas.microsoft.com/office/drawing/2014/main" id="{9CD9E0AF-37BE-2E04-42A0-860B1237DD20}"/>
              </a:ext>
            </a:extLst>
          </p:cNvPr>
          <p:cNvCxnSpPr>
            <a:cxnSpLocks noChangeShapeType="1"/>
            <a:stCxn id="136" idx="4"/>
            <a:endCxn id="157" idx="0"/>
          </p:cNvCxnSpPr>
          <p:nvPr/>
        </p:nvCxnSpPr>
        <p:spPr bwMode="auto">
          <a:xfrm flipH="1">
            <a:off x="3610301" y="3730380"/>
            <a:ext cx="596828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2">
            <a:extLst>
              <a:ext uri="{FF2B5EF4-FFF2-40B4-BE49-F238E27FC236}">
                <a16:creationId xmlns:a16="http://schemas.microsoft.com/office/drawing/2014/main" id="{CD2411AB-7339-4FF6-DF13-60765AE6012C}"/>
              </a:ext>
            </a:extLst>
          </p:cNvPr>
          <p:cNvCxnSpPr>
            <a:cxnSpLocks noChangeShapeType="1"/>
            <a:stCxn id="136" idx="4"/>
            <a:endCxn id="148" idx="0"/>
          </p:cNvCxnSpPr>
          <p:nvPr/>
        </p:nvCxnSpPr>
        <p:spPr bwMode="auto">
          <a:xfrm>
            <a:off x="4207129" y="3730380"/>
            <a:ext cx="3358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13">
            <a:extLst>
              <a:ext uri="{FF2B5EF4-FFF2-40B4-BE49-F238E27FC236}">
                <a16:creationId xmlns:a16="http://schemas.microsoft.com/office/drawing/2014/main" id="{8BF10925-1C9C-CB49-680C-B22FBE6C5863}"/>
              </a:ext>
            </a:extLst>
          </p:cNvPr>
          <p:cNvCxnSpPr>
            <a:cxnSpLocks noChangeShapeType="1"/>
            <a:stCxn id="157" idx="4"/>
            <a:endCxn id="150" idx="0"/>
          </p:cNvCxnSpPr>
          <p:nvPr/>
        </p:nvCxnSpPr>
        <p:spPr bwMode="auto">
          <a:xfrm flipH="1">
            <a:off x="3610300" y="4238130"/>
            <a:ext cx="1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" name="AutoShape 14">
            <a:extLst>
              <a:ext uri="{FF2B5EF4-FFF2-40B4-BE49-F238E27FC236}">
                <a16:creationId xmlns:a16="http://schemas.microsoft.com/office/drawing/2014/main" id="{D0DF8F42-1EA5-1460-CA00-56B3B58953E8}"/>
              </a:ext>
            </a:extLst>
          </p:cNvPr>
          <p:cNvCxnSpPr>
            <a:cxnSpLocks noChangeShapeType="1"/>
            <a:stCxn id="148" idx="4"/>
            <a:endCxn id="151" idx="0"/>
          </p:cNvCxnSpPr>
          <p:nvPr/>
        </p:nvCxnSpPr>
        <p:spPr bwMode="auto">
          <a:xfrm flipH="1">
            <a:off x="4238591" y="4238130"/>
            <a:ext cx="2127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" name="AutoShape 26">
            <a:extLst>
              <a:ext uri="{FF2B5EF4-FFF2-40B4-BE49-F238E27FC236}">
                <a16:creationId xmlns:a16="http://schemas.microsoft.com/office/drawing/2014/main" id="{C88445B6-146E-0A90-7D81-4642A96D8D03}"/>
              </a:ext>
            </a:extLst>
          </p:cNvPr>
          <p:cNvCxnSpPr>
            <a:cxnSpLocks noChangeShapeType="1"/>
            <a:stCxn id="155" idx="4"/>
            <a:endCxn id="145" idx="0"/>
          </p:cNvCxnSpPr>
          <p:nvPr/>
        </p:nvCxnSpPr>
        <p:spPr bwMode="auto">
          <a:xfrm flipH="1">
            <a:off x="6618614" y="3730380"/>
            <a:ext cx="324026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" name="AutoShape 27">
            <a:extLst>
              <a:ext uri="{FF2B5EF4-FFF2-40B4-BE49-F238E27FC236}">
                <a16:creationId xmlns:a16="http://schemas.microsoft.com/office/drawing/2014/main" id="{B264AC27-EF7B-2D3E-CDE6-DD1792244C67}"/>
              </a:ext>
            </a:extLst>
          </p:cNvPr>
          <p:cNvCxnSpPr>
            <a:cxnSpLocks noChangeShapeType="1"/>
            <a:stCxn id="155" idx="4"/>
            <a:endCxn id="147" idx="0"/>
          </p:cNvCxnSpPr>
          <p:nvPr/>
        </p:nvCxnSpPr>
        <p:spPr bwMode="auto">
          <a:xfrm>
            <a:off x="6942640" y="3730380"/>
            <a:ext cx="37114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AutoShape 28">
            <a:extLst>
              <a:ext uri="{FF2B5EF4-FFF2-40B4-BE49-F238E27FC236}">
                <a16:creationId xmlns:a16="http://schemas.microsoft.com/office/drawing/2014/main" id="{D1FCB139-BCF8-3B25-EA7F-C1E71CBEDDC6}"/>
              </a:ext>
            </a:extLst>
          </p:cNvPr>
          <p:cNvCxnSpPr>
            <a:cxnSpLocks noChangeShapeType="1"/>
            <a:stCxn id="145" idx="4"/>
            <a:endCxn id="139" idx="0"/>
          </p:cNvCxnSpPr>
          <p:nvPr/>
        </p:nvCxnSpPr>
        <p:spPr bwMode="auto">
          <a:xfrm flipH="1">
            <a:off x="6356709" y="4238130"/>
            <a:ext cx="26190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29">
            <a:extLst>
              <a:ext uri="{FF2B5EF4-FFF2-40B4-BE49-F238E27FC236}">
                <a16:creationId xmlns:a16="http://schemas.microsoft.com/office/drawing/2014/main" id="{A01EBE5E-A69E-8981-A40D-C9FCA4AD6262}"/>
              </a:ext>
            </a:extLst>
          </p:cNvPr>
          <p:cNvCxnSpPr>
            <a:cxnSpLocks noChangeShapeType="1"/>
            <a:stCxn id="145" idx="4"/>
            <a:endCxn id="144" idx="0"/>
          </p:cNvCxnSpPr>
          <p:nvPr/>
        </p:nvCxnSpPr>
        <p:spPr bwMode="auto">
          <a:xfrm>
            <a:off x="6618614" y="4238130"/>
            <a:ext cx="25118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AutoShape 30">
            <a:extLst>
              <a:ext uri="{FF2B5EF4-FFF2-40B4-BE49-F238E27FC236}">
                <a16:creationId xmlns:a16="http://schemas.microsoft.com/office/drawing/2014/main" id="{D8AE790E-A1CD-EC61-882D-D8DC6411732E}"/>
              </a:ext>
            </a:extLst>
          </p:cNvPr>
          <p:cNvCxnSpPr>
            <a:cxnSpLocks noChangeShapeType="1"/>
            <a:stCxn id="147" idx="4"/>
            <a:endCxn id="159" idx="0"/>
          </p:cNvCxnSpPr>
          <p:nvPr/>
        </p:nvCxnSpPr>
        <p:spPr bwMode="auto">
          <a:xfrm>
            <a:off x="7313789" y="4238130"/>
            <a:ext cx="31100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31">
            <a:extLst>
              <a:ext uri="{FF2B5EF4-FFF2-40B4-BE49-F238E27FC236}">
                <a16:creationId xmlns:a16="http://schemas.microsoft.com/office/drawing/2014/main" id="{E6AF7444-F939-C439-5F9B-86B955CBAF8E}"/>
              </a:ext>
            </a:extLst>
          </p:cNvPr>
          <p:cNvCxnSpPr>
            <a:cxnSpLocks noChangeShapeType="1"/>
            <a:stCxn id="139" idx="4"/>
            <a:endCxn id="143" idx="0"/>
          </p:cNvCxnSpPr>
          <p:nvPr/>
        </p:nvCxnSpPr>
        <p:spPr bwMode="auto">
          <a:xfrm>
            <a:off x="6356709" y="4781467"/>
            <a:ext cx="2645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32">
            <a:extLst>
              <a:ext uri="{FF2B5EF4-FFF2-40B4-BE49-F238E27FC236}">
                <a16:creationId xmlns:a16="http://schemas.microsoft.com/office/drawing/2014/main" id="{AB3600B6-5436-1AF6-0C7F-A015F5413FBB}"/>
              </a:ext>
            </a:extLst>
          </p:cNvPr>
          <p:cNvCxnSpPr>
            <a:cxnSpLocks noChangeShapeType="1"/>
            <a:stCxn id="159" idx="4"/>
            <a:endCxn id="156" idx="0"/>
          </p:cNvCxnSpPr>
          <p:nvPr/>
        </p:nvCxnSpPr>
        <p:spPr bwMode="auto">
          <a:xfrm flipH="1">
            <a:off x="7055257" y="4781467"/>
            <a:ext cx="289632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" name="AutoShape 33">
            <a:extLst>
              <a:ext uri="{FF2B5EF4-FFF2-40B4-BE49-F238E27FC236}">
                <a16:creationId xmlns:a16="http://schemas.microsoft.com/office/drawing/2014/main" id="{C0311620-16C4-A055-0CB5-23F28F9E2A59}"/>
              </a:ext>
            </a:extLst>
          </p:cNvPr>
          <p:cNvCxnSpPr>
            <a:cxnSpLocks noChangeShapeType="1"/>
            <a:stCxn id="159" idx="4"/>
            <a:endCxn id="227" idx="0"/>
          </p:cNvCxnSpPr>
          <p:nvPr/>
        </p:nvCxnSpPr>
        <p:spPr bwMode="auto">
          <a:xfrm>
            <a:off x="7344889" y="4781467"/>
            <a:ext cx="27571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34">
            <a:extLst>
              <a:ext uri="{FF2B5EF4-FFF2-40B4-BE49-F238E27FC236}">
                <a16:creationId xmlns:a16="http://schemas.microsoft.com/office/drawing/2014/main" id="{E39796EA-21AA-19D3-CFC9-5261DFA5A77C}"/>
              </a:ext>
            </a:extLst>
          </p:cNvPr>
          <p:cNvCxnSpPr>
            <a:cxnSpLocks noChangeShapeType="1"/>
            <a:stCxn id="156" idx="4"/>
            <a:endCxn id="153" idx="0"/>
          </p:cNvCxnSpPr>
          <p:nvPr/>
        </p:nvCxnSpPr>
        <p:spPr bwMode="auto">
          <a:xfrm>
            <a:off x="7055257" y="5300069"/>
            <a:ext cx="1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36">
            <a:extLst>
              <a:ext uri="{FF2B5EF4-FFF2-40B4-BE49-F238E27FC236}">
                <a16:creationId xmlns:a16="http://schemas.microsoft.com/office/drawing/2014/main" id="{582022D5-2892-3449-1E46-59DFB6F1AF89}"/>
              </a:ext>
            </a:extLst>
          </p:cNvPr>
          <p:cNvCxnSpPr>
            <a:cxnSpLocks noChangeShapeType="1"/>
            <a:stCxn id="138" idx="4"/>
            <a:endCxn id="142" idx="0"/>
          </p:cNvCxnSpPr>
          <p:nvPr/>
        </p:nvCxnSpPr>
        <p:spPr bwMode="auto">
          <a:xfrm>
            <a:off x="8767932" y="3730380"/>
            <a:ext cx="0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" name="AutoShape 48">
            <a:extLst>
              <a:ext uri="{FF2B5EF4-FFF2-40B4-BE49-F238E27FC236}">
                <a16:creationId xmlns:a16="http://schemas.microsoft.com/office/drawing/2014/main" id="{906AB8DC-A8BA-70AE-4C10-BB1CE4A5C8FE}"/>
              </a:ext>
            </a:extLst>
          </p:cNvPr>
          <p:cNvCxnSpPr>
            <a:cxnSpLocks noChangeShapeType="1"/>
            <a:stCxn id="146" idx="4"/>
            <a:endCxn id="158" idx="0"/>
          </p:cNvCxnSpPr>
          <p:nvPr/>
        </p:nvCxnSpPr>
        <p:spPr bwMode="auto">
          <a:xfrm flipH="1">
            <a:off x="4812479" y="4238130"/>
            <a:ext cx="39802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" name="AutoShape 49">
            <a:extLst>
              <a:ext uri="{FF2B5EF4-FFF2-40B4-BE49-F238E27FC236}">
                <a16:creationId xmlns:a16="http://schemas.microsoft.com/office/drawing/2014/main" id="{4D99E5E1-7656-92E2-70F3-993DA6E0FDEE}"/>
              </a:ext>
            </a:extLst>
          </p:cNvPr>
          <p:cNvCxnSpPr>
            <a:cxnSpLocks noChangeShapeType="1"/>
            <a:stCxn id="146" idx="4"/>
            <a:endCxn id="161" idx="0"/>
          </p:cNvCxnSpPr>
          <p:nvPr/>
        </p:nvCxnSpPr>
        <p:spPr bwMode="auto">
          <a:xfrm>
            <a:off x="5210501" y="4238130"/>
            <a:ext cx="27987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AutoShape 50">
            <a:extLst>
              <a:ext uri="{FF2B5EF4-FFF2-40B4-BE49-F238E27FC236}">
                <a16:creationId xmlns:a16="http://schemas.microsoft.com/office/drawing/2014/main" id="{5650497F-F982-28EA-5D34-6BF078D02782}"/>
              </a:ext>
            </a:extLst>
          </p:cNvPr>
          <p:cNvCxnSpPr>
            <a:cxnSpLocks noChangeShapeType="1"/>
            <a:stCxn id="158" idx="4"/>
            <a:endCxn id="137" idx="0"/>
          </p:cNvCxnSpPr>
          <p:nvPr/>
        </p:nvCxnSpPr>
        <p:spPr bwMode="auto">
          <a:xfrm flipH="1">
            <a:off x="4559619" y="4781467"/>
            <a:ext cx="252860" cy="2078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AutoShape 51">
            <a:extLst>
              <a:ext uri="{FF2B5EF4-FFF2-40B4-BE49-F238E27FC236}">
                <a16:creationId xmlns:a16="http://schemas.microsoft.com/office/drawing/2014/main" id="{C1C0FA5B-4C36-1510-8F6C-7741BA11F2F4}"/>
              </a:ext>
            </a:extLst>
          </p:cNvPr>
          <p:cNvCxnSpPr>
            <a:cxnSpLocks noChangeShapeType="1"/>
            <a:stCxn id="158" idx="4"/>
            <a:endCxn id="140" idx="0"/>
          </p:cNvCxnSpPr>
          <p:nvPr/>
        </p:nvCxnSpPr>
        <p:spPr bwMode="auto">
          <a:xfrm>
            <a:off x="4812479" y="4781467"/>
            <a:ext cx="21379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52">
            <a:extLst>
              <a:ext uri="{FF2B5EF4-FFF2-40B4-BE49-F238E27FC236}">
                <a16:creationId xmlns:a16="http://schemas.microsoft.com/office/drawing/2014/main" id="{056279A6-6457-8904-1031-487B70F4AB4F}"/>
              </a:ext>
            </a:extLst>
          </p:cNvPr>
          <p:cNvCxnSpPr>
            <a:cxnSpLocks noChangeShapeType="1"/>
            <a:stCxn id="161" idx="4"/>
            <a:endCxn id="160" idx="0"/>
          </p:cNvCxnSpPr>
          <p:nvPr/>
        </p:nvCxnSpPr>
        <p:spPr bwMode="auto">
          <a:xfrm>
            <a:off x="5490373" y="4781467"/>
            <a:ext cx="50208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3">
            <a:extLst>
              <a:ext uri="{FF2B5EF4-FFF2-40B4-BE49-F238E27FC236}">
                <a16:creationId xmlns:a16="http://schemas.microsoft.com/office/drawing/2014/main" id="{EC223225-D9D3-95D8-433F-815997EDE0DA}"/>
              </a:ext>
            </a:extLst>
          </p:cNvPr>
          <p:cNvCxnSpPr>
            <a:cxnSpLocks noChangeShapeType="1"/>
            <a:stCxn id="137" idx="4"/>
            <a:endCxn id="141" idx="0"/>
          </p:cNvCxnSpPr>
          <p:nvPr/>
        </p:nvCxnSpPr>
        <p:spPr bwMode="auto">
          <a:xfrm>
            <a:off x="4559619" y="5305932"/>
            <a:ext cx="0" cy="1829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4">
            <a:extLst>
              <a:ext uri="{FF2B5EF4-FFF2-40B4-BE49-F238E27FC236}">
                <a16:creationId xmlns:a16="http://schemas.microsoft.com/office/drawing/2014/main" id="{C51D3340-E009-0CF0-A60D-872A95DB4FD8}"/>
              </a:ext>
            </a:extLst>
          </p:cNvPr>
          <p:cNvCxnSpPr>
            <a:cxnSpLocks noChangeShapeType="1"/>
            <a:stCxn id="160" idx="4"/>
            <a:endCxn id="149" idx="0"/>
          </p:cNvCxnSpPr>
          <p:nvPr/>
        </p:nvCxnSpPr>
        <p:spPr bwMode="auto">
          <a:xfrm flipH="1">
            <a:off x="5253881" y="5300069"/>
            <a:ext cx="286700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AutoShape 55">
            <a:extLst>
              <a:ext uri="{FF2B5EF4-FFF2-40B4-BE49-F238E27FC236}">
                <a16:creationId xmlns:a16="http://schemas.microsoft.com/office/drawing/2014/main" id="{12D5F013-A7BB-13F2-D0C0-3E13DA380659}"/>
              </a:ext>
            </a:extLst>
          </p:cNvPr>
          <p:cNvCxnSpPr>
            <a:cxnSpLocks noChangeShapeType="1"/>
            <a:stCxn id="160" idx="4"/>
            <a:endCxn id="154" idx="0"/>
          </p:cNvCxnSpPr>
          <p:nvPr/>
        </p:nvCxnSpPr>
        <p:spPr bwMode="auto">
          <a:xfrm>
            <a:off x="5540581" y="5300069"/>
            <a:ext cx="286506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" name="AutoShape 56">
            <a:extLst>
              <a:ext uri="{FF2B5EF4-FFF2-40B4-BE49-F238E27FC236}">
                <a16:creationId xmlns:a16="http://schemas.microsoft.com/office/drawing/2014/main" id="{B2C8D0E7-F264-12E2-D8B4-BDD571CD37DF}"/>
              </a:ext>
            </a:extLst>
          </p:cNvPr>
          <p:cNvCxnSpPr>
            <a:cxnSpLocks noChangeShapeType="1"/>
            <a:stCxn id="149" idx="4"/>
            <a:endCxn id="152" idx="0"/>
          </p:cNvCxnSpPr>
          <p:nvPr/>
        </p:nvCxnSpPr>
        <p:spPr bwMode="auto">
          <a:xfrm flipH="1">
            <a:off x="5253880" y="5793763"/>
            <a:ext cx="1" cy="2834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57">
            <a:extLst>
              <a:ext uri="{FF2B5EF4-FFF2-40B4-BE49-F238E27FC236}">
                <a16:creationId xmlns:a16="http://schemas.microsoft.com/office/drawing/2014/main" id="{89B84772-0D90-F3F3-C48D-003A395BA060}"/>
              </a:ext>
            </a:extLst>
          </p:cNvPr>
          <p:cNvCxnSpPr>
            <a:cxnSpLocks noChangeShapeType="1"/>
            <a:stCxn id="136" idx="4"/>
            <a:endCxn id="146" idx="1"/>
          </p:cNvCxnSpPr>
          <p:nvPr/>
        </p:nvCxnSpPr>
        <p:spPr bwMode="auto">
          <a:xfrm>
            <a:off x="4207129" y="3730380"/>
            <a:ext cx="891174" cy="2474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" name="AutoShape 58">
            <a:extLst>
              <a:ext uri="{FF2B5EF4-FFF2-40B4-BE49-F238E27FC236}">
                <a16:creationId xmlns:a16="http://schemas.microsoft.com/office/drawing/2014/main" id="{DCE112C8-184F-4E71-A42A-54F48BED6E89}"/>
              </a:ext>
            </a:extLst>
          </p:cNvPr>
          <p:cNvCxnSpPr>
            <a:cxnSpLocks noChangeShapeType="1"/>
            <a:stCxn id="135" idx="4"/>
            <a:endCxn id="136" idx="7"/>
          </p:cNvCxnSpPr>
          <p:nvPr/>
        </p:nvCxnSpPr>
        <p:spPr bwMode="auto">
          <a:xfrm flipH="1">
            <a:off x="4319326" y="3254004"/>
            <a:ext cx="2311662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" name="AutoShape 59">
            <a:extLst>
              <a:ext uri="{FF2B5EF4-FFF2-40B4-BE49-F238E27FC236}">
                <a16:creationId xmlns:a16="http://schemas.microsoft.com/office/drawing/2014/main" id="{6F728CBD-F41F-31AE-5601-579B740331D7}"/>
              </a:ext>
            </a:extLst>
          </p:cNvPr>
          <p:cNvCxnSpPr>
            <a:cxnSpLocks noChangeShapeType="1"/>
            <a:stCxn id="135" idx="4"/>
            <a:endCxn id="155" idx="0"/>
          </p:cNvCxnSpPr>
          <p:nvPr/>
        </p:nvCxnSpPr>
        <p:spPr bwMode="auto">
          <a:xfrm>
            <a:off x="6630988" y="3254004"/>
            <a:ext cx="311652" cy="1714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" name="AutoShape 60">
            <a:extLst>
              <a:ext uri="{FF2B5EF4-FFF2-40B4-BE49-F238E27FC236}">
                <a16:creationId xmlns:a16="http://schemas.microsoft.com/office/drawing/2014/main" id="{172C7C28-4128-E29B-8A99-3CF7E2731157}"/>
              </a:ext>
            </a:extLst>
          </p:cNvPr>
          <p:cNvCxnSpPr>
            <a:cxnSpLocks noChangeShapeType="1"/>
            <a:stCxn id="135" idx="4"/>
            <a:endCxn id="138" idx="1"/>
          </p:cNvCxnSpPr>
          <p:nvPr/>
        </p:nvCxnSpPr>
        <p:spPr bwMode="auto">
          <a:xfrm>
            <a:off x="6630988" y="3254004"/>
            <a:ext cx="2024746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AutoShape 72">
            <a:extLst>
              <a:ext uri="{FF2B5EF4-FFF2-40B4-BE49-F238E27FC236}">
                <a16:creationId xmlns:a16="http://schemas.microsoft.com/office/drawing/2014/main" id="{04579E9A-45AF-D0CF-5EA8-8EE717809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395" y="1728848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77" name="AutoShape 73">
            <a:extLst>
              <a:ext uri="{FF2B5EF4-FFF2-40B4-BE49-F238E27FC236}">
                <a16:creationId xmlns:a16="http://schemas.microsoft.com/office/drawing/2014/main" id="{6C2D6E3E-5D85-3B87-FE59-975003FD6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215" y="692156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78" name="AutoShape 74">
            <a:extLst>
              <a:ext uri="{FF2B5EF4-FFF2-40B4-BE49-F238E27FC236}">
                <a16:creationId xmlns:a16="http://schemas.microsoft.com/office/drawing/2014/main" id="{327506D5-6D4F-5C98-684D-947B020CC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689" y="1454430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79" name="AutoShape 75">
            <a:extLst>
              <a:ext uri="{FF2B5EF4-FFF2-40B4-BE49-F238E27FC236}">
                <a16:creationId xmlns:a16="http://schemas.microsoft.com/office/drawing/2014/main" id="{2690099E-E017-5405-DC5C-EF0E91C78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269" y="99706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80" name="AutoShape 76">
            <a:extLst>
              <a:ext uri="{FF2B5EF4-FFF2-40B4-BE49-F238E27FC236}">
                <a16:creationId xmlns:a16="http://schemas.microsoft.com/office/drawing/2014/main" id="{84868D0C-F870-C73D-257A-895CC4D08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612" y="2064249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81" name="AutoShape 77">
            <a:extLst>
              <a:ext uri="{FF2B5EF4-FFF2-40B4-BE49-F238E27FC236}">
                <a16:creationId xmlns:a16="http://schemas.microsoft.com/office/drawing/2014/main" id="{824A2A6E-F38E-2B1C-90D3-32A75A17B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235" y="2155722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82" name="AutoShape 78">
            <a:extLst>
              <a:ext uri="{FF2B5EF4-FFF2-40B4-BE49-F238E27FC236}">
                <a16:creationId xmlns:a16="http://schemas.microsoft.com/office/drawing/2014/main" id="{8BC943D2-F772-FE0A-07E0-8D84E7E3B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312" y="966575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83" name="AutoShape 79">
            <a:extLst>
              <a:ext uri="{FF2B5EF4-FFF2-40B4-BE49-F238E27FC236}">
                <a16:creationId xmlns:a16="http://schemas.microsoft.com/office/drawing/2014/main" id="{4BC38F7D-E308-559E-CBEF-FA0B96CBB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592" y="1332466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84" name="AutoShape 80">
            <a:extLst>
              <a:ext uri="{FF2B5EF4-FFF2-40B4-BE49-F238E27FC236}">
                <a16:creationId xmlns:a16="http://schemas.microsoft.com/office/drawing/2014/main" id="{3FFFF0E6-7782-2579-8FDC-84164B5DA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718" y="1759339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85" name="AutoShape 81">
            <a:extLst>
              <a:ext uri="{FF2B5EF4-FFF2-40B4-BE49-F238E27FC236}">
                <a16:creationId xmlns:a16="http://schemas.microsoft.com/office/drawing/2014/main" id="{6E15E971-DDEC-352A-DB84-50F05568A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486" y="722647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86" name="AutoShape 82">
            <a:extLst>
              <a:ext uri="{FF2B5EF4-FFF2-40B4-BE49-F238E27FC236}">
                <a16:creationId xmlns:a16="http://schemas.microsoft.com/office/drawing/2014/main" id="{23220ED7-6881-A650-6110-051099F94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012" y="1515412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87" name="AutoShape 83">
            <a:extLst>
              <a:ext uri="{FF2B5EF4-FFF2-40B4-BE49-F238E27FC236}">
                <a16:creationId xmlns:a16="http://schemas.microsoft.com/office/drawing/2014/main" id="{82BFD477-C859-3237-5F85-93CC3E0B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075" y="2064249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88" name="AutoShape 84">
            <a:extLst>
              <a:ext uri="{FF2B5EF4-FFF2-40B4-BE49-F238E27FC236}">
                <a16:creationId xmlns:a16="http://schemas.microsoft.com/office/drawing/2014/main" id="{A1A4FD88-2E6B-46FC-6F6E-6895BC279DBB}"/>
              </a:ext>
            </a:extLst>
          </p:cNvPr>
          <p:cNvCxnSpPr>
            <a:cxnSpLocks noChangeShapeType="1"/>
            <a:stCxn id="76" idx="5"/>
            <a:endCxn id="80" idx="2"/>
          </p:cNvCxnSpPr>
          <p:nvPr/>
        </p:nvCxnSpPr>
        <p:spPr bwMode="auto">
          <a:xfrm>
            <a:off x="4762459" y="1989292"/>
            <a:ext cx="300153" cy="227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9" name="AutoShape 85">
            <a:extLst>
              <a:ext uri="{FF2B5EF4-FFF2-40B4-BE49-F238E27FC236}">
                <a16:creationId xmlns:a16="http://schemas.microsoft.com/office/drawing/2014/main" id="{988C1CFE-893A-B452-F0F7-494F0C00619D}"/>
              </a:ext>
            </a:extLst>
          </p:cNvPr>
          <p:cNvCxnSpPr>
            <a:cxnSpLocks noChangeShapeType="1"/>
            <a:stCxn id="80" idx="5"/>
            <a:endCxn id="81" idx="2"/>
          </p:cNvCxnSpPr>
          <p:nvPr/>
        </p:nvCxnSpPr>
        <p:spPr bwMode="auto">
          <a:xfrm flipV="1">
            <a:off x="5333676" y="2308176"/>
            <a:ext cx="490559" cy="165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0" name="AutoShape 86">
            <a:extLst>
              <a:ext uri="{FF2B5EF4-FFF2-40B4-BE49-F238E27FC236}">
                <a16:creationId xmlns:a16="http://schemas.microsoft.com/office/drawing/2014/main" id="{51C8A327-E755-C22F-EBBF-E6E7A1747361}"/>
              </a:ext>
            </a:extLst>
          </p:cNvPr>
          <p:cNvCxnSpPr>
            <a:cxnSpLocks noChangeShapeType="1"/>
            <a:stCxn id="84" idx="3"/>
            <a:endCxn id="81" idx="7"/>
          </p:cNvCxnSpPr>
          <p:nvPr/>
        </p:nvCxnSpPr>
        <p:spPr bwMode="auto">
          <a:xfrm flipH="1">
            <a:off x="6095299" y="2019783"/>
            <a:ext cx="314698" cy="1804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1" name="AutoShape 87">
            <a:extLst>
              <a:ext uri="{FF2B5EF4-FFF2-40B4-BE49-F238E27FC236}">
                <a16:creationId xmlns:a16="http://schemas.microsoft.com/office/drawing/2014/main" id="{043BE01D-84B5-B2E3-F80E-F2AF22DA3403}"/>
              </a:ext>
            </a:extLst>
          </p:cNvPr>
          <p:cNvCxnSpPr>
            <a:cxnSpLocks noChangeShapeType="1"/>
            <a:stCxn id="84" idx="2"/>
            <a:endCxn id="80" idx="6"/>
          </p:cNvCxnSpPr>
          <p:nvPr/>
        </p:nvCxnSpPr>
        <p:spPr bwMode="auto">
          <a:xfrm flipH="1">
            <a:off x="5379955" y="1911794"/>
            <a:ext cx="983763" cy="3049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" name="AutoShape 88">
            <a:extLst>
              <a:ext uri="{FF2B5EF4-FFF2-40B4-BE49-F238E27FC236}">
                <a16:creationId xmlns:a16="http://schemas.microsoft.com/office/drawing/2014/main" id="{F0D18825-30F7-1D0C-4BE6-EFEB9CBF48E1}"/>
              </a:ext>
            </a:extLst>
          </p:cNvPr>
          <p:cNvCxnSpPr>
            <a:cxnSpLocks noChangeShapeType="1"/>
            <a:stCxn id="83" idx="4"/>
            <a:endCxn id="84" idx="7"/>
          </p:cNvCxnSpPr>
          <p:nvPr/>
        </p:nvCxnSpPr>
        <p:spPr bwMode="auto">
          <a:xfrm flipH="1">
            <a:off x="6634782" y="1637375"/>
            <a:ext cx="141482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" name="AutoShape 89">
            <a:extLst>
              <a:ext uri="{FF2B5EF4-FFF2-40B4-BE49-F238E27FC236}">
                <a16:creationId xmlns:a16="http://schemas.microsoft.com/office/drawing/2014/main" id="{8FFCA16D-45E4-BA64-0B5B-E74C2E0EAA1D}"/>
              </a:ext>
            </a:extLst>
          </p:cNvPr>
          <p:cNvCxnSpPr>
            <a:cxnSpLocks noChangeShapeType="1"/>
            <a:stCxn id="83" idx="5"/>
            <a:endCxn id="87" idx="1"/>
          </p:cNvCxnSpPr>
          <p:nvPr/>
        </p:nvCxnSpPr>
        <p:spPr bwMode="auto">
          <a:xfrm>
            <a:off x="6888656" y="1592909"/>
            <a:ext cx="314698" cy="5158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4" name="AutoShape 90">
            <a:extLst>
              <a:ext uri="{FF2B5EF4-FFF2-40B4-BE49-F238E27FC236}">
                <a16:creationId xmlns:a16="http://schemas.microsoft.com/office/drawing/2014/main" id="{8A691AC8-A610-6EAA-11CE-B24A4630711C}"/>
              </a:ext>
            </a:extLst>
          </p:cNvPr>
          <p:cNvCxnSpPr>
            <a:cxnSpLocks noChangeShapeType="1"/>
            <a:stCxn id="87" idx="0"/>
            <a:endCxn id="86" idx="4"/>
          </p:cNvCxnSpPr>
          <p:nvPr/>
        </p:nvCxnSpPr>
        <p:spPr bwMode="auto">
          <a:xfrm flipV="1">
            <a:off x="7315747" y="1820321"/>
            <a:ext cx="126937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5" name="AutoShape 91">
            <a:extLst>
              <a:ext uri="{FF2B5EF4-FFF2-40B4-BE49-F238E27FC236}">
                <a16:creationId xmlns:a16="http://schemas.microsoft.com/office/drawing/2014/main" id="{B684AA6D-8205-197B-2179-114FD7C11AD7}"/>
              </a:ext>
            </a:extLst>
          </p:cNvPr>
          <p:cNvCxnSpPr>
            <a:cxnSpLocks noChangeShapeType="1"/>
            <a:stCxn id="86" idx="0"/>
            <a:endCxn id="77" idx="4"/>
          </p:cNvCxnSpPr>
          <p:nvPr/>
        </p:nvCxnSpPr>
        <p:spPr bwMode="auto">
          <a:xfrm flipV="1">
            <a:off x="7442684" y="997065"/>
            <a:ext cx="95203" cy="5183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6" name="AutoShape 92">
            <a:extLst>
              <a:ext uri="{FF2B5EF4-FFF2-40B4-BE49-F238E27FC236}">
                <a16:creationId xmlns:a16="http://schemas.microsoft.com/office/drawing/2014/main" id="{97381E26-8DA4-36A3-48E0-6AC52AB9C806}"/>
              </a:ext>
            </a:extLst>
          </p:cNvPr>
          <p:cNvCxnSpPr>
            <a:cxnSpLocks noChangeShapeType="1"/>
            <a:stCxn id="76" idx="7"/>
          </p:cNvCxnSpPr>
          <p:nvPr/>
        </p:nvCxnSpPr>
        <p:spPr bwMode="auto">
          <a:xfrm flipV="1">
            <a:off x="4762459" y="1606884"/>
            <a:ext cx="649231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7" name="AutoShape 93">
            <a:extLst>
              <a:ext uri="{FF2B5EF4-FFF2-40B4-BE49-F238E27FC236}">
                <a16:creationId xmlns:a16="http://schemas.microsoft.com/office/drawing/2014/main" id="{7355CD8D-B4E2-62B9-8939-1C6AED72FAA0}"/>
              </a:ext>
            </a:extLst>
          </p:cNvPr>
          <p:cNvCxnSpPr>
            <a:cxnSpLocks noChangeShapeType="1"/>
            <a:stCxn id="78" idx="1"/>
            <a:endCxn id="79" idx="5"/>
          </p:cNvCxnSpPr>
          <p:nvPr/>
        </p:nvCxnSpPr>
        <p:spPr bwMode="auto">
          <a:xfrm flipH="1" flipV="1">
            <a:off x="5016333" y="1257509"/>
            <a:ext cx="441635" cy="241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8" name="AutoShape 94">
            <a:extLst>
              <a:ext uri="{FF2B5EF4-FFF2-40B4-BE49-F238E27FC236}">
                <a16:creationId xmlns:a16="http://schemas.microsoft.com/office/drawing/2014/main" id="{C4CD5FE1-392C-78DF-926A-AE751E4A8198}"/>
              </a:ext>
            </a:extLst>
          </p:cNvPr>
          <p:cNvCxnSpPr>
            <a:cxnSpLocks noChangeShapeType="1"/>
            <a:endCxn id="85" idx="2"/>
          </p:cNvCxnSpPr>
          <p:nvPr/>
        </p:nvCxnSpPr>
        <p:spPr bwMode="auto">
          <a:xfrm flipV="1">
            <a:off x="5030878" y="875102"/>
            <a:ext cx="285609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9" name="AutoShape 95">
            <a:extLst>
              <a:ext uri="{FF2B5EF4-FFF2-40B4-BE49-F238E27FC236}">
                <a16:creationId xmlns:a16="http://schemas.microsoft.com/office/drawing/2014/main" id="{1B28BFD2-3CDD-67A1-2E75-0BF72F999AA3}"/>
              </a:ext>
            </a:extLst>
          </p:cNvPr>
          <p:cNvCxnSpPr>
            <a:cxnSpLocks noChangeShapeType="1"/>
            <a:stCxn id="82" idx="2"/>
            <a:endCxn id="85" idx="6"/>
          </p:cNvCxnSpPr>
          <p:nvPr/>
        </p:nvCxnSpPr>
        <p:spPr bwMode="auto">
          <a:xfrm flipH="1" flipV="1">
            <a:off x="5633829" y="875102"/>
            <a:ext cx="539483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0" name="AutoShape 96">
            <a:extLst>
              <a:ext uri="{FF2B5EF4-FFF2-40B4-BE49-F238E27FC236}">
                <a16:creationId xmlns:a16="http://schemas.microsoft.com/office/drawing/2014/main" id="{9D28A094-F3F7-D095-D5D7-B662933BDD84}"/>
              </a:ext>
            </a:extLst>
          </p:cNvPr>
          <p:cNvCxnSpPr>
            <a:cxnSpLocks noChangeShapeType="1"/>
            <a:stCxn id="78" idx="7"/>
            <a:endCxn id="82" idx="3"/>
          </p:cNvCxnSpPr>
          <p:nvPr/>
        </p:nvCxnSpPr>
        <p:spPr bwMode="auto">
          <a:xfrm flipV="1">
            <a:off x="5682753" y="1227018"/>
            <a:ext cx="536838" cy="2718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1" name="AutoShape 97">
            <a:extLst>
              <a:ext uri="{FF2B5EF4-FFF2-40B4-BE49-F238E27FC236}">
                <a16:creationId xmlns:a16="http://schemas.microsoft.com/office/drawing/2014/main" id="{9BF06144-AE61-BA79-069E-98847566B63A}"/>
              </a:ext>
            </a:extLst>
          </p:cNvPr>
          <p:cNvCxnSpPr>
            <a:cxnSpLocks noChangeShapeType="1"/>
            <a:stCxn id="78" idx="6"/>
            <a:endCxn id="83" idx="2"/>
          </p:cNvCxnSpPr>
          <p:nvPr/>
        </p:nvCxnSpPr>
        <p:spPr bwMode="auto">
          <a:xfrm flipV="1">
            <a:off x="5729032" y="1484921"/>
            <a:ext cx="888560" cy="12196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" name="AutoShape 98">
            <a:extLst>
              <a:ext uri="{FF2B5EF4-FFF2-40B4-BE49-F238E27FC236}">
                <a16:creationId xmlns:a16="http://schemas.microsoft.com/office/drawing/2014/main" id="{3D78BEE2-51E8-5C74-2C7D-3A5E95C56A35}"/>
              </a:ext>
            </a:extLst>
          </p:cNvPr>
          <p:cNvCxnSpPr>
            <a:cxnSpLocks noChangeShapeType="1"/>
            <a:stCxn id="86" idx="1"/>
            <a:endCxn id="82" idx="6"/>
          </p:cNvCxnSpPr>
          <p:nvPr/>
        </p:nvCxnSpPr>
        <p:spPr bwMode="auto">
          <a:xfrm rot="5400000" flipH="1">
            <a:off x="6690049" y="919635"/>
            <a:ext cx="440848" cy="839636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3" name="AutoShape 99">
            <a:extLst>
              <a:ext uri="{FF2B5EF4-FFF2-40B4-BE49-F238E27FC236}">
                <a16:creationId xmlns:a16="http://schemas.microsoft.com/office/drawing/2014/main" id="{A4428D87-0F2E-60F5-A3B0-CEF267CDC5DB}"/>
              </a:ext>
            </a:extLst>
          </p:cNvPr>
          <p:cNvCxnSpPr>
            <a:cxnSpLocks noChangeShapeType="1"/>
            <a:stCxn id="76" idx="6"/>
            <a:endCxn id="83" idx="3"/>
          </p:cNvCxnSpPr>
          <p:nvPr/>
        </p:nvCxnSpPr>
        <p:spPr bwMode="auto">
          <a:xfrm flipV="1">
            <a:off x="4808738" y="1592909"/>
            <a:ext cx="1855134" cy="28839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5" name="AutoShape 100">
            <a:extLst>
              <a:ext uri="{FF2B5EF4-FFF2-40B4-BE49-F238E27FC236}">
                <a16:creationId xmlns:a16="http://schemas.microsoft.com/office/drawing/2014/main" id="{78D65D74-A023-95AD-168E-3E0D4EFE207D}"/>
              </a:ext>
            </a:extLst>
          </p:cNvPr>
          <p:cNvCxnSpPr>
            <a:cxnSpLocks noChangeShapeType="1"/>
            <a:stCxn id="81" idx="6"/>
            <a:endCxn id="87" idx="2"/>
          </p:cNvCxnSpPr>
          <p:nvPr/>
        </p:nvCxnSpPr>
        <p:spPr bwMode="auto">
          <a:xfrm flipV="1">
            <a:off x="6141563" y="2217312"/>
            <a:ext cx="1015429" cy="91341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135" name="AutoShape 72">
            <a:extLst>
              <a:ext uri="{FF2B5EF4-FFF2-40B4-BE49-F238E27FC236}">
                <a16:creationId xmlns:a16="http://schemas.microsoft.com/office/drawing/2014/main" id="{42575549-B6EB-4369-2DA8-8616FA624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316" y="294909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136" name="AutoShape 74">
            <a:extLst>
              <a:ext uri="{FF2B5EF4-FFF2-40B4-BE49-F238E27FC236}">
                <a16:creationId xmlns:a16="http://schemas.microsoft.com/office/drawing/2014/main" id="{198BFC10-68D9-0647-9BFD-0A3611BBA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457" y="342547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137" name="AutoShape 76">
            <a:extLst>
              <a:ext uri="{FF2B5EF4-FFF2-40B4-BE49-F238E27FC236}">
                <a16:creationId xmlns:a16="http://schemas.microsoft.com/office/drawing/2014/main" id="{B20EE768-17DA-BBB6-CE0A-CD1D12B31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4989296"/>
            <a:ext cx="317343" cy="316636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8" name="AutoShape 76">
            <a:extLst>
              <a:ext uri="{FF2B5EF4-FFF2-40B4-BE49-F238E27FC236}">
                <a16:creationId xmlns:a16="http://schemas.microsoft.com/office/drawing/2014/main" id="{0E8C726D-B441-9EF6-CCF0-0A08FC58F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42547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9" name="AutoShape 76">
            <a:extLst>
              <a:ext uri="{FF2B5EF4-FFF2-40B4-BE49-F238E27FC236}">
                <a16:creationId xmlns:a16="http://schemas.microsoft.com/office/drawing/2014/main" id="{B19D18B2-A39E-8EF0-F894-8AB212AE5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803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40" name="AutoShape 77">
            <a:extLst>
              <a:ext uri="{FF2B5EF4-FFF2-40B4-BE49-F238E27FC236}">
                <a16:creationId xmlns:a16="http://schemas.microsoft.com/office/drawing/2014/main" id="{FB60C6DD-B660-E6DF-6946-CB60CB88A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60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1" name="AutoShape 77">
            <a:extLst>
              <a:ext uri="{FF2B5EF4-FFF2-40B4-BE49-F238E27FC236}">
                <a16:creationId xmlns:a16="http://schemas.microsoft.com/office/drawing/2014/main" id="{D108926F-01D1-6DD4-DA0A-A59B68096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2" name="AutoShape 77">
            <a:extLst>
              <a:ext uri="{FF2B5EF4-FFF2-40B4-BE49-F238E27FC236}">
                <a16:creationId xmlns:a16="http://schemas.microsoft.com/office/drawing/2014/main" id="{17AD813B-93E8-0CA5-D443-E71D35169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3" name="AutoShape 77">
            <a:extLst>
              <a:ext uri="{FF2B5EF4-FFF2-40B4-BE49-F238E27FC236}">
                <a16:creationId xmlns:a16="http://schemas.microsoft.com/office/drawing/2014/main" id="{935C571A-05F6-9C51-759B-9B6184075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682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4" name="AutoShape 77">
            <a:extLst>
              <a:ext uri="{FF2B5EF4-FFF2-40B4-BE49-F238E27FC236}">
                <a16:creationId xmlns:a16="http://schemas.microsoft.com/office/drawing/2014/main" id="{F32B227D-0D74-51C3-BFEB-DED3F93DB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12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5" name="AutoShape 80">
            <a:extLst>
              <a:ext uri="{FF2B5EF4-FFF2-40B4-BE49-F238E27FC236}">
                <a16:creationId xmlns:a16="http://schemas.microsoft.com/office/drawing/2014/main" id="{75B22822-561B-EF7B-3BC5-7FF530C19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942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46" name="AutoShape 79">
            <a:extLst>
              <a:ext uri="{FF2B5EF4-FFF2-40B4-BE49-F238E27FC236}">
                <a16:creationId xmlns:a16="http://schemas.microsoft.com/office/drawing/2014/main" id="{7ADA43AD-4C3D-D186-C751-F92D848EE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829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47" name="AutoShape 83">
            <a:extLst>
              <a:ext uri="{FF2B5EF4-FFF2-40B4-BE49-F238E27FC236}">
                <a16:creationId xmlns:a16="http://schemas.microsoft.com/office/drawing/2014/main" id="{FBD6BE48-2642-42B0-F924-AEB41417C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5117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148" name="AutoShape 78">
            <a:extLst>
              <a:ext uri="{FF2B5EF4-FFF2-40B4-BE49-F238E27FC236}">
                <a16:creationId xmlns:a16="http://schemas.microsoft.com/office/drawing/2014/main" id="{3C808421-909C-0059-6764-01FD05A9A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046" y="393322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49" name="AutoShape 78">
            <a:extLst>
              <a:ext uri="{FF2B5EF4-FFF2-40B4-BE49-F238E27FC236}">
                <a16:creationId xmlns:a16="http://schemas.microsoft.com/office/drawing/2014/main" id="{921E8ACC-D478-7140-D230-22157897C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9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0" name="AutoShape 81">
            <a:extLst>
              <a:ext uri="{FF2B5EF4-FFF2-40B4-BE49-F238E27FC236}">
                <a16:creationId xmlns:a16="http://schemas.microsoft.com/office/drawing/2014/main" id="{A31844D1-D602-712A-B0A6-EAC4563FB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8" y="4476558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1" name="AutoShape 81">
            <a:extLst>
              <a:ext uri="{FF2B5EF4-FFF2-40B4-BE49-F238E27FC236}">
                <a16:creationId xmlns:a16="http://schemas.microsoft.com/office/drawing/2014/main" id="{12710A73-12B5-AF9E-FF7B-3A1F9761C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919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2" name="AutoShape 81">
            <a:extLst>
              <a:ext uri="{FF2B5EF4-FFF2-40B4-BE49-F238E27FC236}">
                <a16:creationId xmlns:a16="http://schemas.microsoft.com/office/drawing/2014/main" id="{E66803B7-8689-517E-24AE-753BEDC04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8" y="6077245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3" name="AutoShape 81">
            <a:extLst>
              <a:ext uri="{FF2B5EF4-FFF2-40B4-BE49-F238E27FC236}">
                <a16:creationId xmlns:a16="http://schemas.microsoft.com/office/drawing/2014/main" id="{A7B84D17-CF1C-B063-8AC4-2D3968CE6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6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4" name="AutoShape 73">
            <a:extLst>
              <a:ext uri="{FF2B5EF4-FFF2-40B4-BE49-F238E27FC236}">
                <a16:creationId xmlns:a16="http://schemas.microsoft.com/office/drawing/2014/main" id="{AD5129A5-E1BB-8C89-21FC-0A3BF25F4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415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155" name="AutoShape 79">
            <a:extLst>
              <a:ext uri="{FF2B5EF4-FFF2-40B4-BE49-F238E27FC236}">
                <a16:creationId xmlns:a16="http://schemas.microsoft.com/office/drawing/2014/main" id="{2DE1562B-653C-2E1B-3677-591D78F72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968" y="342547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56" name="AutoShape 78">
            <a:extLst>
              <a:ext uri="{FF2B5EF4-FFF2-40B4-BE49-F238E27FC236}">
                <a16:creationId xmlns:a16="http://schemas.microsoft.com/office/drawing/2014/main" id="{EC838C60-C6EA-3FF3-68AD-58693F967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5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7" name="AutoShape 75">
            <a:extLst>
              <a:ext uri="{FF2B5EF4-FFF2-40B4-BE49-F238E27FC236}">
                <a16:creationId xmlns:a16="http://schemas.microsoft.com/office/drawing/2014/main" id="{FF13660A-2DF8-457E-BD07-FBDE916EE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9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158" name="AutoShape 80">
            <a:extLst>
              <a:ext uri="{FF2B5EF4-FFF2-40B4-BE49-F238E27FC236}">
                <a16:creationId xmlns:a16="http://schemas.microsoft.com/office/drawing/2014/main" id="{B3B4623D-B3F8-B4D6-5A3A-4ED33DE8B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380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59" name="AutoShape 82">
            <a:extLst>
              <a:ext uri="{FF2B5EF4-FFF2-40B4-BE49-F238E27FC236}">
                <a16:creationId xmlns:a16="http://schemas.microsoft.com/office/drawing/2014/main" id="{76968EF3-F31D-EC5D-D537-246B27898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21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0" name="AutoShape 82">
            <a:extLst>
              <a:ext uri="{FF2B5EF4-FFF2-40B4-BE49-F238E27FC236}">
                <a16:creationId xmlns:a16="http://schemas.microsoft.com/office/drawing/2014/main" id="{B51F8D65-48F6-EFEA-54BC-27FB6DA59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909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1" name="AutoShape 83">
            <a:extLst>
              <a:ext uri="{FF2B5EF4-FFF2-40B4-BE49-F238E27FC236}">
                <a16:creationId xmlns:a16="http://schemas.microsoft.com/office/drawing/2014/main" id="{365C6134-C9FC-C864-63CF-B18D39139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1701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227" name="AutoShape 73">
            <a:extLst>
              <a:ext uri="{FF2B5EF4-FFF2-40B4-BE49-F238E27FC236}">
                <a16:creationId xmlns:a16="http://schemas.microsoft.com/office/drawing/2014/main" id="{2C65893C-BEC8-A728-E338-21B5A28CA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93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9385739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D7AE-6A54-A156-83CB-5EAC6AB2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en-US" dirty="0"/>
          </a:p>
        </p:txBody>
      </p:sp>
      <p:cxnSp>
        <p:nvCxnSpPr>
          <p:cNvPr id="23" name="AutoShape 11">
            <a:extLst>
              <a:ext uri="{FF2B5EF4-FFF2-40B4-BE49-F238E27FC236}">
                <a16:creationId xmlns:a16="http://schemas.microsoft.com/office/drawing/2014/main" id="{9CD9E0AF-37BE-2E04-42A0-860B1237DD20}"/>
              </a:ext>
            </a:extLst>
          </p:cNvPr>
          <p:cNvCxnSpPr>
            <a:cxnSpLocks noChangeShapeType="1"/>
            <a:stCxn id="136" idx="4"/>
            <a:endCxn id="157" idx="0"/>
          </p:cNvCxnSpPr>
          <p:nvPr/>
        </p:nvCxnSpPr>
        <p:spPr bwMode="auto">
          <a:xfrm flipH="1">
            <a:off x="3610301" y="3730380"/>
            <a:ext cx="596828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2">
            <a:extLst>
              <a:ext uri="{FF2B5EF4-FFF2-40B4-BE49-F238E27FC236}">
                <a16:creationId xmlns:a16="http://schemas.microsoft.com/office/drawing/2014/main" id="{CD2411AB-7339-4FF6-DF13-60765AE6012C}"/>
              </a:ext>
            </a:extLst>
          </p:cNvPr>
          <p:cNvCxnSpPr>
            <a:cxnSpLocks noChangeShapeType="1"/>
            <a:stCxn id="136" idx="4"/>
            <a:endCxn id="148" idx="0"/>
          </p:cNvCxnSpPr>
          <p:nvPr/>
        </p:nvCxnSpPr>
        <p:spPr bwMode="auto">
          <a:xfrm>
            <a:off x="4207129" y="3730380"/>
            <a:ext cx="3358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13">
            <a:extLst>
              <a:ext uri="{FF2B5EF4-FFF2-40B4-BE49-F238E27FC236}">
                <a16:creationId xmlns:a16="http://schemas.microsoft.com/office/drawing/2014/main" id="{8BF10925-1C9C-CB49-680C-B22FBE6C5863}"/>
              </a:ext>
            </a:extLst>
          </p:cNvPr>
          <p:cNvCxnSpPr>
            <a:cxnSpLocks noChangeShapeType="1"/>
            <a:stCxn id="157" idx="4"/>
            <a:endCxn id="150" idx="0"/>
          </p:cNvCxnSpPr>
          <p:nvPr/>
        </p:nvCxnSpPr>
        <p:spPr bwMode="auto">
          <a:xfrm flipH="1">
            <a:off x="3610300" y="4238130"/>
            <a:ext cx="1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" name="AutoShape 14">
            <a:extLst>
              <a:ext uri="{FF2B5EF4-FFF2-40B4-BE49-F238E27FC236}">
                <a16:creationId xmlns:a16="http://schemas.microsoft.com/office/drawing/2014/main" id="{D0DF8F42-1EA5-1460-CA00-56B3B58953E8}"/>
              </a:ext>
            </a:extLst>
          </p:cNvPr>
          <p:cNvCxnSpPr>
            <a:cxnSpLocks noChangeShapeType="1"/>
            <a:stCxn id="148" idx="4"/>
            <a:endCxn id="151" idx="0"/>
          </p:cNvCxnSpPr>
          <p:nvPr/>
        </p:nvCxnSpPr>
        <p:spPr bwMode="auto">
          <a:xfrm flipH="1">
            <a:off x="4238591" y="4238130"/>
            <a:ext cx="2127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" name="AutoShape 26">
            <a:extLst>
              <a:ext uri="{FF2B5EF4-FFF2-40B4-BE49-F238E27FC236}">
                <a16:creationId xmlns:a16="http://schemas.microsoft.com/office/drawing/2014/main" id="{C88445B6-146E-0A90-7D81-4642A96D8D03}"/>
              </a:ext>
            </a:extLst>
          </p:cNvPr>
          <p:cNvCxnSpPr>
            <a:cxnSpLocks noChangeShapeType="1"/>
            <a:stCxn id="155" idx="4"/>
            <a:endCxn id="145" idx="0"/>
          </p:cNvCxnSpPr>
          <p:nvPr/>
        </p:nvCxnSpPr>
        <p:spPr bwMode="auto">
          <a:xfrm flipH="1">
            <a:off x="6618614" y="3730380"/>
            <a:ext cx="324026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" name="AutoShape 27">
            <a:extLst>
              <a:ext uri="{FF2B5EF4-FFF2-40B4-BE49-F238E27FC236}">
                <a16:creationId xmlns:a16="http://schemas.microsoft.com/office/drawing/2014/main" id="{B264AC27-EF7B-2D3E-CDE6-DD1792244C67}"/>
              </a:ext>
            </a:extLst>
          </p:cNvPr>
          <p:cNvCxnSpPr>
            <a:cxnSpLocks noChangeShapeType="1"/>
            <a:stCxn id="155" idx="4"/>
            <a:endCxn id="147" idx="0"/>
          </p:cNvCxnSpPr>
          <p:nvPr/>
        </p:nvCxnSpPr>
        <p:spPr bwMode="auto">
          <a:xfrm>
            <a:off x="6942640" y="3730380"/>
            <a:ext cx="37114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AutoShape 28">
            <a:extLst>
              <a:ext uri="{FF2B5EF4-FFF2-40B4-BE49-F238E27FC236}">
                <a16:creationId xmlns:a16="http://schemas.microsoft.com/office/drawing/2014/main" id="{D1FCB139-BCF8-3B25-EA7F-C1E71CBEDDC6}"/>
              </a:ext>
            </a:extLst>
          </p:cNvPr>
          <p:cNvCxnSpPr>
            <a:cxnSpLocks noChangeShapeType="1"/>
            <a:stCxn id="145" idx="4"/>
            <a:endCxn id="139" idx="0"/>
          </p:cNvCxnSpPr>
          <p:nvPr/>
        </p:nvCxnSpPr>
        <p:spPr bwMode="auto">
          <a:xfrm flipH="1">
            <a:off x="6356709" y="4238130"/>
            <a:ext cx="26190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29">
            <a:extLst>
              <a:ext uri="{FF2B5EF4-FFF2-40B4-BE49-F238E27FC236}">
                <a16:creationId xmlns:a16="http://schemas.microsoft.com/office/drawing/2014/main" id="{A01EBE5E-A69E-8981-A40D-C9FCA4AD6262}"/>
              </a:ext>
            </a:extLst>
          </p:cNvPr>
          <p:cNvCxnSpPr>
            <a:cxnSpLocks noChangeShapeType="1"/>
            <a:stCxn id="145" idx="4"/>
            <a:endCxn id="144" idx="0"/>
          </p:cNvCxnSpPr>
          <p:nvPr/>
        </p:nvCxnSpPr>
        <p:spPr bwMode="auto">
          <a:xfrm>
            <a:off x="6618614" y="4238130"/>
            <a:ext cx="25118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AutoShape 30">
            <a:extLst>
              <a:ext uri="{FF2B5EF4-FFF2-40B4-BE49-F238E27FC236}">
                <a16:creationId xmlns:a16="http://schemas.microsoft.com/office/drawing/2014/main" id="{D8AE790E-A1CD-EC61-882D-D8DC6411732E}"/>
              </a:ext>
            </a:extLst>
          </p:cNvPr>
          <p:cNvCxnSpPr>
            <a:cxnSpLocks noChangeShapeType="1"/>
            <a:stCxn id="147" idx="4"/>
            <a:endCxn id="159" idx="0"/>
          </p:cNvCxnSpPr>
          <p:nvPr/>
        </p:nvCxnSpPr>
        <p:spPr bwMode="auto">
          <a:xfrm>
            <a:off x="7313789" y="4238130"/>
            <a:ext cx="31100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31">
            <a:extLst>
              <a:ext uri="{FF2B5EF4-FFF2-40B4-BE49-F238E27FC236}">
                <a16:creationId xmlns:a16="http://schemas.microsoft.com/office/drawing/2014/main" id="{E6AF7444-F939-C439-5F9B-86B955CBAF8E}"/>
              </a:ext>
            </a:extLst>
          </p:cNvPr>
          <p:cNvCxnSpPr>
            <a:cxnSpLocks noChangeShapeType="1"/>
            <a:stCxn id="139" idx="4"/>
            <a:endCxn id="143" idx="0"/>
          </p:cNvCxnSpPr>
          <p:nvPr/>
        </p:nvCxnSpPr>
        <p:spPr bwMode="auto">
          <a:xfrm>
            <a:off x="6356709" y="4781467"/>
            <a:ext cx="2645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32">
            <a:extLst>
              <a:ext uri="{FF2B5EF4-FFF2-40B4-BE49-F238E27FC236}">
                <a16:creationId xmlns:a16="http://schemas.microsoft.com/office/drawing/2014/main" id="{AB3600B6-5436-1AF6-0C7F-A015F5413FBB}"/>
              </a:ext>
            </a:extLst>
          </p:cNvPr>
          <p:cNvCxnSpPr>
            <a:cxnSpLocks noChangeShapeType="1"/>
            <a:stCxn id="159" idx="4"/>
            <a:endCxn id="156" idx="0"/>
          </p:cNvCxnSpPr>
          <p:nvPr/>
        </p:nvCxnSpPr>
        <p:spPr bwMode="auto">
          <a:xfrm flipH="1">
            <a:off x="7055257" y="4781467"/>
            <a:ext cx="289632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" name="AutoShape 33">
            <a:extLst>
              <a:ext uri="{FF2B5EF4-FFF2-40B4-BE49-F238E27FC236}">
                <a16:creationId xmlns:a16="http://schemas.microsoft.com/office/drawing/2014/main" id="{C0311620-16C4-A055-0CB5-23F28F9E2A59}"/>
              </a:ext>
            </a:extLst>
          </p:cNvPr>
          <p:cNvCxnSpPr>
            <a:cxnSpLocks noChangeShapeType="1"/>
            <a:stCxn id="159" idx="4"/>
            <a:endCxn id="227" idx="0"/>
          </p:cNvCxnSpPr>
          <p:nvPr/>
        </p:nvCxnSpPr>
        <p:spPr bwMode="auto">
          <a:xfrm>
            <a:off x="7344889" y="4781467"/>
            <a:ext cx="27571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34">
            <a:extLst>
              <a:ext uri="{FF2B5EF4-FFF2-40B4-BE49-F238E27FC236}">
                <a16:creationId xmlns:a16="http://schemas.microsoft.com/office/drawing/2014/main" id="{E39796EA-21AA-19D3-CFC9-5261DFA5A77C}"/>
              </a:ext>
            </a:extLst>
          </p:cNvPr>
          <p:cNvCxnSpPr>
            <a:cxnSpLocks noChangeShapeType="1"/>
            <a:stCxn id="156" idx="4"/>
            <a:endCxn id="153" idx="0"/>
          </p:cNvCxnSpPr>
          <p:nvPr/>
        </p:nvCxnSpPr>
        <p:spPr bwMode="auto">
          <a:xfrm>
            <a:off x="7055257" y="5300069"/>
            <a:ext cx="1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36">
            <a:extLst>
              <a:ext uri="{FF2B5EF4-FFF2-40B4-BE49-F238E27FC236}">
                <a16:creationId xmlns:a16="http://schemas.microsoft.com/office/drawing/2014/main" id="{582022D5-2892-3449-1E46-59DFB6F1AF89}"/>
              </a:ext>
            </a:extLst>
          </p:cNvPr>
          <p:cNvCxnSpPr>
            <a:cxnSpLocks noChangeShapeType="1"/>
            <a:stCxn id="138" idx="4"/>
            <a:endCxn id="142" idx="0"/>
          </p:cNvCxnSpPr>
          <p:nvPr/>
        </p:nvCxnSpPr>
        <p:spPr bwMode="auto">
          <a:xfrm>
            <a:off x="8767932" y="3730380"/>
            <a:ext cx="0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" name="AutoShape 48">
            <a:extLst>
              <a:ext uri="{FF2B5EF4-FFF2-40B4-BE49-F238E27FC236}">
                <a16:creationId xmlns:a16="http://schemas.microsoft.com/office/drawing/2014/main" id="{906AB8DC-A8BA-70AE-4C10-BB1CE4A5C8FE}"/>
              </a:ext>
            </a:extLst>
          </p:cNvPr>
          <p:cNvCxnSpPr>
            <a:cxnSpLocks noChangeShapeType="1"/>
            <a:stCxn id="146" idx="4"/>
            <a:endCxn id="158" idx="0"/>
          </p:cNvCxnSpPr>
          <p:nvPr/>
        </p:nvCxnSpPr>
        <p:spPr bwMode="auto">
          <a:xfrm flipH="1">
            <a:off x="4812479" y="4238130"/>
            <a:ext cx="39802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" name="AutoShape 49">
            <a:extLst>
              <a:ext uri="{FF2B5EF4-FFF2-40B4-BE49-F238E27FC236}">
                <a16:creationId xmlns:a16="http://schemas.microsoft.com/office/drawing/2014/main" id="{4D99E5E1-7656-92E2-70F3-993DA6E0FDEE}"/>
              </a:ext>
            </a:extLst>
          </p:cNvPr>
          <p:cNvCxnSpPr>
            <a:cxnSpLocks noChangeShapeType="1"/>
            <a:stCxn id="146" idx="4"/>
            <a:endCxn id="161" idx="0"/>
          </p:cNvCxnSpPr>
          <p:nvPr/>
        </p:nvCxnSpPr>
        <p:spPr bwMode="auto">
          <a:xfrm>
            <a:off x="5210501" y="4238130"/>
            <a:ext cx="27987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AutoShape 50">
            <a:extLst>
              <a:ext uri="{FF2B5EF4-FFF2-40B4-BE49-F238E27FC236}">
                <a16:creationId xmlns:a16="http://schemas.microsoft.com/office/drawing/2014/main" id="{5650497F-F982-28EA-5D34-6BF078D02782}"/>
              </a:ext>
            </a:extLst>
          </p:cNvPr>
          <p:cNvCxnSpPr>
            <a:cxnSpLocks noChangeShapeType="1"/>
            <a:stCxn id="158" idx="4"/>
            <a:endCxn id="137" idx="0"/>
          </p:cNvCxnSpPr>
          <p:nvPr/>
        </p:nvCxnSpPr>
        <p:spPr bwMode="auto">
          <a:xfrm flipH="1">
            <a:off x="4559619" y="4781467"/>
            <a:ext cx="252860" cy="2078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AutoShape 51">
            <a:extLst>
              <a:ext uri="{FF2B5EF4-FFF2-40B4-BE49-F238E27FC236}">
                <a16:creationId xmlns:a16="http://schemas.microsoft.com/office/drawing/2014/main" id="{C1C0FA5B-4C36-1510-8F6C-7741BA11F2F4}"/>
              </a:ext>
            </a:extLst>
          </p:cNvPr>
          <p:cNvCxnSpPr>
            <a:cxnSpLocks noChangeShapeType="1"/>
            <a:stCxn id="158" idx="4"/>
            <a:endCxn id="140" idx="0"/>
          </p:cNvCxnSpPr>
          <p:nvPr/>
        </p:nvCxnSpPr>
        <p:spPr bwMode="auto">
          <a:xfrm>
            <a:off x="4812479" y="4781467"/>
            <a:ext cx="21379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52">
            <a:extLst>
              <a:ext uri="{FF2B5EF4-FFF2-40B4-BE49-F238E27FC236}">
                <a16:creationId xmlns:a16="http://schemas.microsoft.com/office/drawing/2014/main" id="{056279A6-6457-8904-1031-487B70F4AB4F}"/>
              </a:ext>
            </a:extLst>
          </p:cNvPr>
          <p:cNvCxnSpPr>
            <a:cxnSpLocks noChangeShapeType="1"/>
            <a:stCxn id="161" idx="4"/>
            <a:endCxn id="160" idx="0"/>
          </p:cNvCxnSpPr>
          <p:nvPr/>
        </p:nvCxnSpPr>
        <p:spPr bwMode="auto">
          <a:xfrm>
            <a:off x="5490373" y="4781467"/>
            <a:ext cx="50208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3">
            <a:extLst>
              <a:ext uri="{FF2B5EF4-FFF2-40B4-BE49-F238E27FC236}">
                <a16:creationId xmlns:a16="http://schemas.microsoft.com/office/drawing/2014/main" id="{EC223225-D9D3-95D8-433F-815997EDE0DA}"/>
              </a:ext>
            </a:extLst>
          </p:cNvPr>
          <p:cNvCxnSpPr>
            <a:cxnSpLocks noChangeShapeType="1"/>
            <a:stCxn id="137" idx="4"/>
            <a:endCxn id="141" idx="0"/>
          </p:cNvCxnSpPr>
          <p:nvPr/>
        </p:nvCxnSpPr>
        <p:spPr bwMode="auto">
          <a:xfrm>
            <a:off x="4559619" y="5305932"/>
            <a:ext cx="0" cy="1829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4">
            <a:extLst>
              <a:ext uri="{FF2B5EF4-FFF2-40B4-BE49-F238E27FC236}">
                <a16:creationId xmlns:a16="http://schemas.microsoft.com/office/drawing/2014/main" id="{C51D3340-E009-0CF0-A60D-872A95DB4FD8}"/>
              </a:ext>
            </a:extLst>
          </p:cNvPr>
          <p:cNvCxnSpPr>
            <a:cxnSpLocks noChangeShapeType="1"/>
            <a:stCxn id="160" idx="4"/>
            <a:endCxn id="149" idx="0"/>
          </p:cNvCxnSpPr>
          <p:nvPr/>
        </p:nvCxnSpPr>
        <p:spPr bwMode="auto">
          <a:xfrm flipH="1">
            <a:off x="5253881" y="5300069"/>
            <a:ext cx="286700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AutoShape 55">
            <a:extLst>
              <a:ext uri="{FF2B5EF4-FFF2-40B4-BE49-F238E27FC236}">
                <a16:creationId xmlns:a16="http://schemas.microsoft.com/office/drawing/2014/main" id="{12D5F013-A7BB-13F2-D0C0-3E13DA380659}"/>
              </a:ext>
            </a:extLst>
          </p:cNvPr>
          <p:cNvCxnSpPr>
            <a:cxnSpLocks noChangeShapeType="1"/>
            <a:stCxn id="160" idx="4"/>
            <a:endCxn id="154" idx="0"/>
          </p:cNvCxnSpPr>
          <p:nvPr/>
        </p:nvCxnSpPr>
        <p:spPr bwMode="auto">
          <a:xfrm>
            <a:off x="5540581" y="5300069"/>
            <a:ext cx="286506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" name="AutoShape 56">
            <a:extLst>
              <a:ext uri="{FF2B5EF4-FFF2-40B4-BE49-F238E27FC236}">
                <a16:creationId xmlns:a16="http://schemas.microsoft.com/office/drawing/2014/main" id="{B2C8D0E7-F264-12E2-D8B4-BDD571CD37DF}"/>
              </a:ext>
            </a:extLst>
          </p:cNvPr>
          <p:cNvCxnSpPr>
            <a:cxnSpLocks noChangeShapeType="1"/>
            <a:stCxn id="149" idx="4"/>
            <a:endCxn id="152" idx="0"/>
          </p:cNvCxnSpPr>
          <p:nvPr/>
        </p:nvCxnSpPr>
        <p:spPr bwMode="auto">
          <a:xfrm flipH="1">
            <a:off x="5253880" y="5793763"/>
            <a:ext cx="1" cy="2834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57">
            <a:extLst>
              <a:ext uri="{FF2B5EF4-FFF2-40B4-BE49-F238E27FC236}">
                <a16:creationId xmlns:a16="http://schemas.microsoft.com/office/drawing/2014/main" id="{89B84772-0D90-F3F3-C48D-003A395BA060}"/>
              </a:ext>
            </a:extLst>
          </p:cNvPr>
          <p:cNvCxnSpPr>
            <a:cxnSpLocks noChangeShapeType="1"/>
            <a:stCxn id="136" idx="4"/>
            <a:endCxn id="146" idx="1"/>
          </p:cNvCxnSpPr>
          <p:nvPr/>
        </p:nvCxnSpPr>
        <p:spPr bwMode="auto">
          <a:xfrm>
            <a:off x="4207129" y="3730380"/>
            <a:ext cx="891174" cy="2474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" name="AutoShape 58">
            <a:extLst>
              <a:ext uri="{FF2B5EF4-FFF2-40B4-BE49-F238E27FC236}">
                <a16:creationId xmlns:a16="http://schemas.microsoft.com/office/drawing/2014/main" id="{DCE112C8-184F-4E71-A42A-54F48BED6E89}"/>
              </a:ext>
            </a:extLst>
          </p:cNvPr>
          <p:cNvCxnSpPr>
            <a:cxnSpLocks noChangeShapeType="1"/>
            <a:stCxn id="135" idx="4"/>
            <a:endCxn id="136" idx="7"/>
          </p:cNvCxnSpPr>
          <p:nvPr/>
        </p:nvCxnSpPr>
        <p:spPr bwMode="auto">
          <a:xfrm flipH="1">
            <a:off x="4319326" y="3254004"/>
            <a:ext cx="2311662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" name="AutoShape 59">
            <a:extLst>
              <a:ext uri="{FF2B5EF4-FFF2-40B4-BE49-F238E27FC236}">
                <a16:creationId xmlns:a16="http://schemas.microsoft.com/office/drawing/2014/main" id="{6F728CBD-F41F-31AE-5601-579B740331D7}"/>
              </a:ext>
            </a:extLst>
          </p:cNvPr>
          <p:cNvCxnSpPr>
            <a:cxnSpLocks noChangeShapeType="1"/>
            <a:stCxn id="135" idx="4"/>
            <a:endCxn id="155" idx="0"/>
          </p:cNvCxnSpPr>
          <p:nvPr/>
        </p:nvCxnSpPr>
        <p:spPr bwMode="auto">
          <a:xfrm>
            <a:off x="6630988" y="3254004"/>
            <a:ext cx="311652" cy="1714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" name="AutoShape 60">
            <a:extLst>
              <a:ext uri="{FF2B5EF4-FFF2-40B4-BE49-F238E27FC236}">
                <a16:creationId xmlns:a16="http://schemas.microsoft.com/office/drawing/2014/main" id="{172C7C28-4128-E29B-8A99-3CF7E2731157}"/>
              </a:ext>
            </a:extLst>
          </p:cNvPr>
          <p:cNvCxnSpPr>
            <a:cxnSpLocks noChangeShapeType="1"/>
            <a:stCxn id="135" idx="4"/>
            <a:endCxn id="138" idx="1"/>
          </p:cNvCxnSpPr>
          <p:nvPr/>
        </p:nvCxnSpPr>
        <p:spPr bwMode="auto">
          <a:xfrm>
            <a:off x="6630988" y="3254004"/>
            <a:ext cx="2024746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AutoShape 72">
            <a:extLst>
              <a:ext uri="{FF2B5EF4-FFF2-40B4-BE49-F238E27FC236}">
                <a16:creationId xmlns:a16="http://schemas.microsoft.com/office/drawing/2014/main" id="{04579E9A-45AF-D0CF-5EA8-8EE717809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395" y="1728848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77" name="AutoShape 73">
            <a:extLst>
              <a:ext uri="{FF2B5EF4-FFF2-40B4-BE49-F238E27FC236}">
                <a16:creationId xmlns:a16="http://schemas.microsoft.com/office/drawing/2014/main" id="{6C2D6E3E-5D85-3B87-FE59-975003FD6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215" y="692156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78" name="AutoShape 74">
            <a:extLst>
              <a:ext uri="{FF2B5EF4-FFF2-40B4-BE49-F238E27FC236}">
                <a16:creationId xmlns:a16="http://schemas.microsoft.com/office/drawing/2014/main" id="{327506D5-6D4F-5C98-684D-947B020CC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689" y="1454430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79" name="AutoShape 75">
            <a:extLst>
              <a:ext uri="{FF2B5EF4-FFF2-40B4-BE49-F238E27FC236}">
                <a16:creationId xmlns:a16="http://schemas.microsoft.com/office/drawing/2014/main" id="{2690099E-E017-5405-DC5C-EF0E91C78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269" y="99706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80" name="AutoShape 76">
            <a:extLst>
              <a:ext uri="{FF2B5EF4-FFF2-40B4-BE49-F238E27FC236}">
                <a16:creationId xmlns:a16="http://schemas.microsoft.com/office/drawing/2014/main" id="{84868D0C-F870-C73D-257A-895CC4D08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612" y="2064249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81" name="AutoShape 77">
            <a:extLst>
              <a:ext uri="{FF2B5EF4-FFF2-40B4-BE49-F238E27FC236}">
                <a16:creationId xmlns:a16="http://schemas.microsoft.com/office/drawing/2014/main" id="{824A2A6E-F38E-2B1C-90D3-32A75A17B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235" y="2155722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82" name="AutoShape 78">
            <a:extLst>
              <a:ext uri="{FF2B5EF4-FFF2-40B4-BE49-F238E27FC236}">
                <a16:creationId xmlns:a16="http://schemas.microsoft.com/office/drawing/2014/main" id="{8BC943D2-F772-FE0A-07E0-8D84E7E3B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312" y="966575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83" name="AutoShape 79">
            <a:extLst>
              <a:ext uri="{FF2B5EF4-FFF2-40B4-BE49-F238E27FC236}">
                <a16:creationId xmlns:a16="http://schemas.microsoft.com/office/drawing/2014/main" id="{4BC38F7D-E308-559E-CBEF-FA0B96CBB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592" y="1332466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84" name="AutoShape 80">
            <a:extLst>
              <a:ext uri="{FF2B5EF4-FFF2-40B4-BE49-F238E27FC236}">
                <a16:creationId xmlns:a16="http://schemas.microsoft.com/office/drawing/2014/main" id="{3FFFF0E6-7782-2579-8FDC-84164B5DA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718" y="1759339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85" name="AutoShape 81">
            <a:extLst>
              <a:ext uri="{FF2B5EF4-FFF2-40B4-BE49-F238E27FC236}">
                <a16:creationId xmlns:a16="http://schemas.microsoft.com/office/drawing/2014/main" id="{6E15E971-DDEC-352A-DB84-50F05568A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486" y="722647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86" name="AutoShape 82">
            <a:extLst>
              <a:ext uri="{FF2B5EF4-FFF2-40B4-BE49-F238E27FC236}">
                <a16:creationId xmlns:a16="http://schemas.microsoft.com/office/drawing/2014/main" id="{23220ED7-6881-A650-6110-051099F94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012" y="1515412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87" name="AutoShape 83">
            <a:extLst>
              <a:ext uri="{FF2B5EF4-FFF2-40B4-BE49-F238E27FC236}">
                <a16:creationId xmlns:a16="http://schemas.microsoft.com/office/drawing/2014/main" id="{82BFD477-C859-3237-5F85-93CC3E0B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075" y="2064249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88" name="AutoShape 84">
            <a:extLst>
              <a:ext uri="{FF2B5EF4-FFF2-40B4-BE49-F238E27FC236}">
                <a16:creationId xmlns:a16="http://schemas.microsoft.com/office/drawing/2014/main" id="{A1A4FD88-2E6B-46FC-6F6E-6895BC279DBB}"/>
              </a:ext>
            </a:extLst>
          </p:cNvPr>
          <p:cNvCxnSpPr>
            <a:cxnSpLocks noChangeShapeType="1"/>
            <a:stCxn id="76" idx="5"/>
            <a:endCxn id="80" idx="2"/>
          </p:cNvCxnSpPr>
          <p:nvPr/>
        </p:nvCxnSpPr>
        <p:spPr bwMode="auto">
          <a:xfrm>
            <a:off x="4762459" y="1989292"/>
            <a:ext cx="300153" cy="227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9" name="AutoShape 85">
            <a:extLst>
              <a:ext uri="{FF2B5EF4-FFF2-40B4-BE49-F238E27FC236}">
                <a16:creationId xmlns:a16="http://schemas.microsoft.com/office/drawing/2014/main" id="{988C1CFE-893A-B452-F0F7-494F0C00619D}"/>
              </a:ext>
            </a:extLst>
          </p:cNvPr>
          <p:cNvCxnSpPr>
            <a:cxnSpLocks noChangeShapeType="1"/>
            <a:stCxn id="80" idx="5"/>
            <a:endCxn id="81" idx="2"/>
          </p:cNvCxnSpPr>
          <p:nvPr/>
        </p:nvCxnSpPr>
        <p:spPr bwMode="auto">
          <a:xfrm flipV="1">
            <a:off x="5333676" y="2308176"/>
            <a:ext cx="490559" cy="165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0" name="AutoShape 86">
            <a:extLst>
              <a:ext uri="{FF2B5EF4-FFF2-40B4-BE49-F238E27FC236}">
                <a16:creationId xmlns:a16="http://schemas.microsoft.com/office/drawing/2014/main" id="{51C8A327-E755-C22F-EBBF-E6E7A1747361}"/>
              </a:ext>
            </a:extLst>
          </p:cNvPr>
          <p:cNvCxnSpPr>
            <a:cxnSpLocks noChangeShapeType="1"/>
            <a:stCxn id="84" idx="3"/>
            <a:endCxn id="81" idx="7"/>
          </p:cNvCxnSpPr>
          <p:nvPr/>
        </p:nvCxnSpPr>
        <p:spPr bwMode="auto">
          <a:xfrm flipH="1">
            <a:off x="6095299" y="2019783"/>
            <a:ext cx="314698" cy="1804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1" name="AutoShape 87">
            <a:extLst>
              <a:ext uri="{FF2B5EF4-FFF2-40B4-BE49-F238E27FC236}">
                <a16:creationId xmlns:a16="http://schemas.microsoft.com/office/drawing/2014/main" id="{043BE01D-84B5-B2E3-F80E-F2AF22DA3403}"/>
              </a:ext>
            </a:extLst>
          </p:cNvPr>
          <p:cNvCxnSpPr>
            <a:cxnSpLocks noChangeShapeType="1"/>
            <a:stCxn id="84" idx="2"/>
            <a:endCxn id="80" idx="6"/>
          </p:cNvCxnSpPr>
          <p:nvPr/>
        </p:nvCxnSpPr>
        <p:spPr bwMode="auto">
          <a:xfrm flipH="1">
            <a:off x="5379955" y="1911794"/>
            <a:ext cx="983763" cy="3049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" name="AutoShape 88">
            <a:extLst>
              <a:ext uri="{FF2B5EF4-FFF2-40B4-BE49-F238E27FC236}">
                <a16:creationId xmlns:a16="http://schemas.microsoft.com/office/drawing/2014/main" id="{F0D18825-30F7-1D0C-4BE6-EFEB9CBF48E1}"/>
              </a:ext>
            </a:extLst>
          </p:cNvPr>
          <p:cNvCxnSpPr>
            <a:cxnSpLocks noChangeShapeType="1"/>
            <a:stCxn id="83" idx="4"/>
            <a:endCxn id="84" idx="7"/>
          </p:cNvCxnSpPr>
          <p:nvPr/>
        </p:nvCxnSpPr>
        <p:spPr bwMode="auto">
          <a:xfrm flipH="1">
            <a:off x="6634782" y="1637375"/>
            <a:ext cx="141482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" name="AutoShape 89">
            <a:extLst>
              <a:ext uri="{FF2B5EF4-FFF2-40B4-BE49-F238E27FC236}">
                <a16:creationId xmlns:a16="http://schemas.microsoft.com/office/drawing/2014/main" id="{8FFCA16D-45E4-BA64-0B5B-E74C2E0EAA1D}"/>
              </a:ext>
            </a:extLst>
          </p:cNvPr>
          <p:cNvCxnSpPr>
            <a:cxnSpLocks noChangeShapeType="1"/>
            <a:stCxn id="83" idx="5"/>
            <a:endCxn id="87" idx="1"/>
          </p:cNvCxnSpPr>
          <p:nvPr/>
        </p:nvCxnSpPr>
        <p:spPr bwMode="auto">
          <a:xfrm>
            <a:off x="6888656" y="1592909"/>
            <a:ext cx="314698" cy="5158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4" name="AutoShape 90">
            <a:extLst>
              <a:ext uri="{FF2B5EF4-FFF2-40B4-BE49-F238E27FC236}">
                <a16:creationId xmlns:a16="http://schemas.microsoft.com/office/drawing/2014/main" id="{8A691AC8-A610-6EAA-11CE-B24A4630711C}"/>
              </a:ext>
            </a:extLst>
          </p:cNvPr>
          <p:cNvCxnSpPr>
            <a:cxnSpLocks noChangeShapeType="1"/>
            <a:stCxn id="87" idx="0"/>
            <a:endCxn id="86" idx="4"/>
          </p:cNvCxnSpPr>
          <p:nvPr/>
        </p:nvCxnSpPr>
        <p:spPr bwMode="auto">
          <a:xfrm flipV="1">
            <a:off x="7315747" y="1820321"/>
            <a:ext cx="126937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5" name="AutoShape 91">
            <a:extLst>
              <a:ext uri="{FF2B5EF4-FFF2-40B4-BE49-F238E27FC236}">
                <a16:creationId xmlns:a16="http://schemas.microsoft.com/office/drawing/2014/main" id="{B684AA6D-8205-197B-2179-114FD7C11AD7}"/>
              </a:ext>
            </a:extLst>
          </p:cNvPr>
          <p:cNvCxnSpPr>
            <a:cxnSpLocks noChangeShapeType="1"/>
            <a:stCxn id="86" idx="0"/>
            <a:endCxn id="77" idx="4"/>
          </p:cNvCxnSpPr>
          <p:nvPr/>
        </p:nvCxnSpPr>
        <p:spPr bwMode="auto">
          <a:xfrm flipV="1">
            <a:off x="7442684" y="997065"/>
            <a:ext cx="95203" cy="5183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6" name="AutoShape 92">
            <a:extLst>
              <a:ext uri="{FF2B5EF4-FFF2-40B4-BE49-F238E27FC236}">
                <a16:creationId xmlns:a16="http://schemas.microsoft.com/office/drawing/2014/main" id="{97381E26-8DA4-36A3-48E0-6AC52AB9C806}"/>
              </a:ext>
            </a:extLst>
          </p:cNvPr>
          <p:cNvCxnSpPr>
            <a:cxnSpLocks noChangeShapeType="1"/>
            <a:stCxn id="76" idx="7"/>
          </p:cNvCxnSpPr>
          <p:nvPr/>
        </p:nvCxnSpPr>
        <p:spPr bwMode="auto">
          <a:xfrm flipV="1">
            <a:off x="4762459" y="1606884"/>
            <a:ext cx="649231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7" name="AutoShape 93">
            <a:extLst>
              <a:ext uri="{FF2B5EF4-FFF2-40B4-BE49-F238E27FC236}">
                <a16:creationId xmlns:a16="http://schemas.microsoft.com/office/drawing/2014/main" id="{7355CD8D-B4E2-62B9-8939-1C6AED72FAA0}"/>
              </a:ext>
            </a:extLst>
          </p:cNvPr>
          <p:cNvCxnSpPr>
            <a:cxnSpLocks noChangeShapeType="1"/>
            <a:stCxn id="78" idx="1"/>
            <a:endCxn id="79" idx="5"/>
          </p:cNvCxnSpPr>
          <p:nvPr/>
        </p:nvCxnSpPr>
        <p:spPr bwMode="auto">
          <a:xfrm flipH="1" flipV="1">
            <a:off x="5016333" y="1257509"/>
            <a:ext cx="441635" cy="241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8" name="AutoShape 94">
            <a:extLst>
              <a:ext uri="{FF2B5EF4-FFF2-40B4-BE49-F238E27FC236}">
                <a16:creationId xmlns:a16="http://schemas.microsoft.com/office/drawing/2014/main" id="{C4CD5FE1-392C-78DF-926A-AE751E4A8198}"/>
              </a:ext>
            </a:extLst>
          </p:cNvPr>
          <p:cNvCxnSpPr>
            <a:cxnSpLocks noChangeShapeType="1"/>
            <a:endCxn id="85" idx="2"/>
          </p:cNvCxnSpPr>
          <p:nvPr/>
        </p:nvCxnSpPr>
        <p:spPr bwMode="auto">
          <a:xfrm flipV="1">
            <a:off x="5030878" y="875102"/>
            <a:ext cx="285609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9" name="AutoShape 95">
            <a:extLst>
              <a:ext uri="{FF2B5EF4-FFF2-40B4-BE49-F238E27FC236}">
                <a16:creationId xmlns:a16="http://schemas.microsoft.com/office/drawing/2014/main" id="{1B28BFD2-3CDD-67A1-2E75-0BF72F999AA3}"/>
              </a:ext>
            </a:extLst>
          </p:cNvPr>
          <p:cNvCxnSpPr>
            <a:cxnSpLocks noChangeShapeType="1"/>
            <a:stCxn id="82" idx="2"/>
            <a:endCxn id="85" idx="6"/>
          </p:cNvCxnSpPr>
          <p:nvPr/>
        </p:nvCxnSpPr>
        <p:spPr bwMode="auto">
          <a:xfrm flipH="1" flipV="1">
            <a:off x="5633829" y="875102"/>
            <a:ext cx="539483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0" name="AutoShape 96">
            <a:extLst>
              <a:ext uri="{FF2B5EF4-FFF2-40B4-BE49-F238E27FC236}">
                <a16:creationId xmlns:a16="http://schemas.microsoft.com/office/drawing/2014/main" id="{9D28A094-F3F7-D095-D5D7-B662933BDD84}"/>
              </a:ext>
            </a:extLst>
          </p:cNvPr>
          <p:cNvCxnSpPr>
            <a:cxnSpLocks noChangeShapeType="1"/>
            <a:stCxn id="78" idx="7"/>
            <a:endCxn id="82" idx="3"/>
          </p:cNvCxnSpPr>
          <p:nvPr/>
        </p:nvCxnSpPr>
        <p:spPr bwMode="auto">
          <a:xfrm flipV="1">
            <a:off x="5682753" y="1227018"/>
            <a:ext cx="536838" cy="2718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1" name="AutoShape 97">
            <a:extLst>
              <a:ext uri="{FF2B5EF4-FFF2-40B4-BE49-F238E27FC236}">
                <a16:creationId xmlns:a16="http://schemas.microsoft.com/office/drawing/2014/main" id="{9BF06144-AE61-BA79-069E-98847566B63A}"/>
              </a:ext>
            </a:extLst>
          </p:cNvPr>
          <p:cNvCxnSpPr>
            <a:cxnSpLocks noChangeShapeType="1"/>
            <a:stCxn id="78" idx="6"/>
            <a:endCxn id="83" idx="2"/>
          </p:cNvCxnSpPr>
          <p:nvPr/>
        </p:nvCxnSpPr>
        <p:spPr bwMode="auto">
          <a:xfrm flipV="1">
            <a:off x="5729032" y="1484921"/>
            <a:ext cx="888560" cy="12196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" name="AutoShape 98">
            <a:extLst>
              <a:ext uri="{FF2B5EF4-FFF2-40B4-BE49-F238E27FC236}">
                <a16:creationId xmlns:a16="http://schemas.microsoft.com/office/drawing/2014/main" id="{3D78BEE2-51E8-5C74-2C7D-3A5E95C56A35}"/>
              </a:ext>
            </a:extLst>
          </p:cNvPr>
          <p:cNvCxnSpPr>
            <a:cxnSpLocks noChangeShapeType="1"/>
            <a:stCxn id="86" idx="1"/>
            <a:endCxn id="82" idx="6"/>
          </p:cNvCxnSpPr>
          <p:nvPr/>
        </p:nvCxnSpPr>
        <p:spPr bwMode="auto">
          <a:xfrm rot="5400000" flipH="1">
            <a:off x="6690049" y="919635"/>
            <a:ext cx="440848" cy="839636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3" name="AutoShape 99">
            <a:extLst>
              <a:ext uri="{FF2B5EF4-FFF2-40B4-BE49-F238E27FC236}">
                <a16:creationId xmlns:a16="http://schemas.microsoft.com/office/drawing/2014/main" id="{A4428D87-0F2E-60F5-A3B0-CEF267CDC5DB}"/>
              </a:ext>
            </a:extLst>
          </p:cNvPr>
          <p:cNvCxnSpPr>
            <a:cxnSpLocks noChangeShapeType="1"/>
            <a:stCxn id="76" idx="6"/>
            <a:endCxn id="83" idx="3"/>
          </p:cNvCxnSpPr>
          <p:nvPr/>
        </p:nvCxnSpPr>
        <p:spPr bwMode="auto">
          <a:xfrm flipV="1">
            <a:off x="4808738" y="1592909"/>
            <a:ext cx="1855134" cy="28839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5" name="AutoShape 100">
            <a:extLst>
              <a:ext uri="{FF2B5EF4-FFF2-40B4-BE49-F238E27FC236}">
                <a16:creationId xmlns:a16="http://schemas.microsoft.com/office/drawing/2014/main" id="{78D65D74-A023-95AD-168E-3E0D4EFE207D}"/>
              </a:ext>
            </a:extLst>
          </p:cNvPr>
          <p:cNvCxnSpPr>
            <a:cxnSpLocks noChangeShapeType="1"/>
            <a:stCxn id="81" idx="6"/>
            <a:endCxn id="87" idx="2"/>
          </p:cNvCxnSpPr>
          <p:nvPr/>
        </p:nvCxnSpPr>
        <p:spPr bwMode="auto">
          <a:xfrm flipV="1">
            <a:off x="6141563" y="2217312"/>
            <a:ext cx="1015429" cy="91341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135" name="AutoShape 72">
            <a:extLst>
              <a:ext uri="{FF2B5EF4-FFF2-40B4-BE49-F238E27FC236}">
                <a16:creationId xmlns:a16="http://schemas.microsoft.com/office/drawing/2014/main" id="{42575549-B6EB-4369-2DA8-8616FA624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316" y="294909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136" name="AutoShape 74">
            <a:extLst>
              <a:ext uri="{FF2B5EF4-FFF2-40B4-BE49-F238E27FC236}">
                <a16:creationId xmlns:a16="http://schemas.microsoft.com/office/drawing/2014/main" id="{198BFC10-68D9-0647-9BFD-0A3611BBA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457" y="342547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137" name="AutoShape 76">
            <a:extLst>
              <a:ext uri="{FF2B5EF4-FFF2-40B4-BE49-F238E27FC236}">
                <a16:creationId xmlns:a16="http://schemas.microsoft.com/office/drawing/2014/main" id="{B20EE768-17DA-BBB6-CE0A-CD1D12B31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4989296"/>
            <a:ext cx="317343" cy="316636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8" name="AutoShape 76">
            <a:extLst>
              <a:ext uri="{FF2B5EF4-FFF2-40B4-BE49-F238E27FC236}">
                <a16:creationId xmlns:a16="http://schemas.microsoft.com/office/drawing/2014/main" id="{0E8C726D-B441-9EF6-CCF0-0A08FC58F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42547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9" name="AutoShape 76">
            <a:extLst>
              <a:ext uri="{FF2B5EF4-FFF2-40B4-BE49-F238E27FC236}">
                <a16:creationId xmlns:a16="http://schemas.microsoft.com/office/drawing/2014/main" id="{B19D18B2-A39E-8EF0-F894-8AB212AE5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803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40" name="AutoShape 77">
            <a:extLst>
              <a:ext uri="{FF2B5EF4-FFF2-40B4-BE49-F238E27FC236}">
                <a16:creationId xmlns:a16="http://schemas.microsoft.com/office/drawing/2014/main" id="{FB60C6DD-B660-E6DF-6946-CB60CB88A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60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1" name="AutoShape 77">
            <a:extLst>
              <a:ext uri="{FF2B5EF4-FFF2-40B4-BE49-F238E27FC236}">
                <a16:creationId xmlns:a16="http://schemas.microsoft.com/office/drawing/2014/main" id="{D108926F-01D1-6DD4-DA0A-A59B68096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2" name="AutoShape 77">
            <a:extLst>
              <a:ext uri="{FF2B5EF4-FFF2-40B4-BE49-F238E27FC236}">
                <a16:creationId xmlns:a16="http://schemas.microsoft.com/office/drawing/2014/main" id="{17AD813B-93E8-0CA5-D443-E71D35169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3" name="AutoShape 77">
            <a:extLst>
              <a:ext uri="{FF2B5EF4-FFF2-40B4-BE49-F238E27FC236}">
                <a16:creationId xmlns:a16="http://schemas.microsoft.com/office/drawing/2014/main" id="{935C571A-05F6-9C51-759B-9B6184075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682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4" name="AutoShape 77">
            <a:extLst>
              <a:ext uri="{FF2B5EF4-FFF2-40B4-BE49-F238E27FC236}">
                <a16:creationId xmlns:a16="http://schemas.microsoft.com/office/drawing/2014/main" id="{F32B227D-0D74-51C3-BFEB-DED3F93DB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12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5" name="AutoShape 80">
            <a:extLst>
              <a:ext uri="{FF2B5EF4-FFF2-40B4-BE49-F238E27FC236}">
                <a16:creationId xmlns:a16="http://schemas.microsoft.com/office/drawing/2014/main" id="{75B22822-561B-EF7B-3BC5-7FF530C19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942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46" name="AutoShape 79">
            <a:extLst>
              <a:ext uri="{FF2B5EF4-FFF2-40B4-BE49-F238E27FC236}">
                <a16:creationId xmlns:a16="http://schemas.microsoft.com/office/drawing/2014/main" id="{7ADA43AD-4C3D-D186-C751-F92D848EE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829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47" name="AutoShape 83">
            <a:extLst>
              <a:ext uri="{FF2B5EF4-FFF2-40B4-BE49-F238E27FC236}">
                <a16:creationId xmlns:a16="http://schemas.microsoft.com/office/drawing/2014/main" id="{FBD6BE48-2642-42B0-F924-AEB41417C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5117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148" name="AutoShape 78">
            <a:extLst>
              <a:ext uri="{FF2B5EF4-FFF2-40B4-BE49-F238E27FC236}">
                <a16:creationId xmlns:a16="http://schemas.microsoft.com/office/drawing/2014/main" id="{3C808421-909C-0059-6764-01FD05A9A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046" y="393322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49" name="AutoShape 78">
            <a:extLst>
              <a:ext uri="{FF2B5EF4-FFF2-40B4-BE49-F238E27FC236}">
                <a16:creationId xmlns:a16="http://schemas.microsoft.com/office/drawing/2014/main" id="{921E8ACC-D478-7140-D230-22157897C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9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0" name="AutoShape 81">
            <a:extLst>
              <a:ext uri="{FF2B5EF4-FFF2-40B4-BE49-F238E27FC236}">
                <a16:creationId xmlns:a16="http://schemas.microsoft.com/office/drawing/2014/main" id="{A31844D1-D602-712A-B0A6-EAC4563FB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8" y="4476558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1" name="AutoShape 81">
            <a:extLst>
              <a:ext uri="{FF2B5EF4-FFF2-40B4-BE49-F238E27FC236}">
                <a16:creationId xmlns:a16="http://schemas.microsoft.com/office/drawing/2014/main" id="{12710A73-12B5-AF9E-FF7B-3A1F9761C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919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2" name="AutoShape 81">
            <a:extLst>
              <a:ext uri="{FF2B5EF4-FFF2-40B4-BE49-F238E27FC236}">
                <a16:creationId xmlns:a16="http://schemas.microsoft.com/office/drawing/2014/main" id="{E66803B7-8689-517E-24AE-753BEDC04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8" y="6077245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3" name="AutoShape 81">
            <a:extLst>
              <a:ext uri="{FF2B5EF4-FFF2-40B4-BE49-F238E27FC236}">
                <a16:creationId xmlns:a16="http://schemas.microsoft.com/office/drawing/2014/main" id="{A7B84D17-CF1C-B063-8AC4-2D3968CE6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6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4" name="AutoShape 73">
            <a:extLst>
              <a:ext uri="{FF2B5EF4-FFF2-40B4-BE49-F238E27FC236}">
                <a16:creationId xmlns:a16="http://schemas.microsoft.com/office/drawing/2014/main" id="{AD5129A5-E1BB-8C89-21FC-0A3BF25F4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415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155" name="AutoShape 79">
            <a:extLst>
              <a:ext uri="{FF2B5EF4-FFF2-40B4-BE49-F238E27FC236}">
                <a16:creationId xmlns:a16="http://schemas.microsoft.com/office/drawing/2014/main" id="{2DE1562B-653C-2E1B-3677-591D78F72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968" y="342547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56" name="AutoShape 78">
            <a:extLst>
              <a:ext uri="{FF2B5EF4-FFF2-40B4-BE49-F238E27FC236}">
                <a16:creationId xmlns:a16="http://schemas.microsoft.com/office/drawing/2014/main" id="{EC838C60-C6EA-3FF3-68AD-58693F967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5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7" name="AutoShape 75">
            <a:extLst>
              <a:ext uri="{FF2B5EF4-FFF2-40B4-BE49-F238E27FC236}">
                <a16:creationId xmlns:a16="http://schemas.microsoft.com/office/drawing/2014/main" id="{FF13660A-2DF8-457E-BD07-FBDE916EE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9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158" name="AutoShape 80">
            <a:extLst>
              <a:ext uri="{FF2B5EF4-FFF2-40B4-BE49-F238E27FC236}">
                <a16:creationId xmlns:a16="http://schemas.microsoft.com/office/drawing/2014/main" id="{B3B4623D-B3F8-B4D6-5A3A-4ED33DE8B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380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59" name="AutoShape 82">
            <a:extLst>
              <a:ext uri="{FF2B5EF4-FFF2-40B4-BE49-F238E27FC236}">
                <a16:creationId xmlns:a16="http://schemas.microsoft.com/office/drawing/2014/main" id="{76968EF3-F31D-EC5D-D537-246B27898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21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0" name="AutoShape 82">
            <a:extLst>
              <a:ext uri="{FF2B5EF4-FFF2-40B4-BE49-F238E27FC236}">
                <a16:creationId xmlns:a16="http://schemas.microsoft.com/office/drawing/2014/main" id="{B51F8D65-48F6-EFEA-54BC-27FB6DA59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909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1" name="AutoShape 83">
            <a:extLst>
              <a:ext uri="{FF2B5EF4-FFF2-40B4-BE49-F238E27FC236}">
                <a16:creationId xmlns:a16="http://schemas.microsoft.com/office/drawing/2014/main" id="{365C6134-C9FC-C864-63CF-B18D39139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1701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227" name="AutoShape 73">
            <a:extLst>
              <a:ext uri="{FF2B5EF4-FFF2-40B4-BE49-F238E27FC236}">
                <a16:creationId xmlns:a16="http://schemas.microsoft.com/office/drawing/2014/main" id="{2C65893C-BEC8-A728-E338-21B5A28CA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93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0601678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D7AE-6A54-A156-83CB-5EAC6AB2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en-US" dirty="0"/>
          </a:p>
        </p:txBody>
      </p:sp>
      <p:cxnSp>
        <p:nvCxnSpPr>
          <p:cNvPr id="23" name="AutoShape 11">
            <a:extLst>
              <a:ext uri="{FF2B5EF4-FFF2-40B4-BE49-F238E27FC236}">
                <a16:creationId xmlns:a16="http://schemas.microsoft.com/office/drawing/2014/main" id="{9CD9E0AF-37BE-2E04-42A0-860B1237DD20}"/>
              </a:ext>
            </a:extLst>
          </p:cNvPr>
          <p:cNvCxnSpPr>
            <a:cxnSpLocks noChangeShapeType="1"/>
            <a:stCxn id="136" idx="4"/>
            <a:endCxn id="157" idx="0"/>
          </p:cNvCxnSpPr>
          <p:nvPr/>
        </p:nvCxnSpPr>
        <p:spPr bwMode="auto">
          <a:xfrm flipH="1">
            <a:off x="3610301" y="3730380"/>
            <a:ext cx="596828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2">
            <a:extLst>
              <a:ext uri="{FF2B5EF4-FFF2-40B4-BE49-F238E27FC236}">
                <a16:creationId xmlns:a16="http://schemas.microsoft.com/office/drawing/2014/main" id="{CD2411AB-7339-4FF6-DF13-60765AE6012C}"/>
              </a:ext>
            </a:extLst>
          </p:cNvPr>
          <p:cNvCxnSpPr>
            <a:cxnSpLocks noChangeShapeType="1"/>
            <a:stCxn id="136" idx="4"/>
            <a:endCxn id="148" idx="0"/>
          </p:cNvCxnSpPr>
          <p:nvPr/>
        </p:nvCxnSpPr>
        <p:spPr bwMode="auto">
          <a:xfrm>
            <a:off x="4207129" y="3730380"/>
            <a:ext cx="3358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13">
            <a:extLst>
              <a:ext uri="{FF2B5EF4-FFF2-40B4-BE49-F238E27FC236}">
                <a16:creationId xmlns:a16="http://schemas.microsoft.com/office/drawing/2014/main" id="{8BF10925-1C9C-CB49-680C-B22FBE6C5863}"/>
              </a:ext>
            </a:extLst>
          </p:cNvPr>
          <p:cNvCxnSpPr>
            <a:cxnSpLocks noChangeShapeType="1"/>
            <a:stCxn id="157" idx="4"/>
            <a:endCxn id="150" idx="0"/>
          </p:cNvCxnSpPr>
          <p:nvPr/>
        </p:nvCxnSpPr>
        <p:spPr bwMode="auto">
          <a:xfrm flipH="1">
            <a:off x="3610300" y="4238130"/>
            <a:ext cx="1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" name="AutoShape 14">
            <a:extLst>
              <a:ext uri="{FF2B5EF4-FFF2-40B4-BE49-F238E27FC236}">
                <a16:creationId xmlns:a16="http://schemas.microsoft.com/office/drawing/2014/main" id="{D0DF8F42-1EA5-1460-CA00-56B3B58953E8}"/>
              </a:ext>
            </a:extLst>
          </p:cNvPr>
          <p:cNvCxnSpPr>
            <a:cxnSpLocks noChangeShapeType="1"/>
            <a:stCxn id="148" idx="4"/>
            <a:endCxn id="151" idx="0"/>
          </p:cNvCxnSpPr>
          <p:nvPr/>
        </p:nvCxnSpPr>
        <p:spPr bwMode="auto">
          <a:xfrm flipH="1">
            <a:off x="4238591" y="4238130"/>
            <a:ext cx="2127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" name="AutoShape 26">
            <a:extLst>
              <a:ext uri="{FF2B5EF4-FFF2-40B4-BE49-F238E27FC236}">
                <a16:creationId xmlns:a16="http://schemas.microsoft.com/office/drawing/2014/main" id="{C88445B6-146E-0A90-7D81-4642A96D8D03}"/>
              </a:ext>
            </a:extLst>
          </p:cNvPr>
          <p:cNvCxnSpPr>
            <a:cxnSpLocks noChangeShapeType="1"/>
            <a:stCxn id="155" idx="4"/>
            <a:endCxn id="145" idx="0"/>
          </p:cNvCxnSpPr>
          <p:nvPr/>
        </p:nvCxnSpPr>
        <p:spPr bwMode="auto">
          <a:xfrm flipH="1">
            <a:off x="6618614" y="3730380"/>
            <a:ext cx="324026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" name="AutoShape 27">
            <a:extLst>
              <a:ext uri="{FF2B5EF4-FFF2-40B4-BE49-F238E27FC236}">
                <a16:creationId xmlns:a16="http://schemas.microsoft.com/office/drawing/2014/main" id="{B264AC27-EF7B-2D3E-CDE6-DD1792244C67}"/>
              </a:ext>
            </a:extLst>
          </p:cNvPr>
          <p:cNvCxnSpPr>
            <a:cxnSpLocks noChangeShapeType="1"/>
            <a:stCxn id="155" idx="4"/>
            <a:endCxn id="147" idx="0"/>
          </p:cNvCxnSpPr>
          <p:nvPr/>
        </p:nvCxnSpPr>
        <p:spPr bwMode="auto">
          <a:xfrm>
            <a:off x="6942640" y="3730380"/>
            <a:ext cx="37114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AutoShape 28">
            <a:extLst>
              <a:ext uri="{FF2B5EF4-FFF2-40B4-BE49-F238E27FC236}">
                <a16:creationId xmlns:a16="http://schemas.microsoft.com/office/drawing/2014/main" id="{D1FCB139-BCF8-3B25-EA7F-C1E71CBEDDC6}"/>
              </a:ext>
            </a:extLst>
          </p:cNvPr>
          <p:cNvCxnSpPr>
            <a:cxnSpLocks noChangeShapeType="1"/>
            <a:stCxn id="145" idx="4"/>
            <a:endCxn id="139" idx="0"/>
          </p:cNvCxnSpPr>
          <p:nvPr/>
        </p:nvCxnSpPr>
        <p:spPr bwMode="auto">
          <a:xfrm flipH="1">
            <a:off x="6356709" y="4238130"/>
            <a:ext cx="26190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29">
            <a:extLst>
              <a:ext uri="{FF2B5EF4-FFF2-40B4-BE49-F238E27FC236}">
                <a16:creationId xmlns:a16="http://schemas.microsoft.com/office/drawing/2014/main" id="{A01EBE5E-A69E-8981-A40D-C9FCA4AD6262}"/>
              </a:ext>
            </a:extLst>
          </p:cNvPr>
          <p:cNvCxnSpPr>
            <a:cxnSpLocks noChangeShapeType="1"/>
            <a:stCxn id="145" idx="4"/>
            <a:endCxn id="144" idx="0"/>
          </p:cNvCxnSpPr>
          <p:nvPr/>
        </p:nvCxnSpPr>
        <p:spPr bwMode="auto">
          <a:xfrm>
            <a:off x="6618614" y="4238130"/>
            <a:ext cx="25118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AutoShape 30">
            <a:extLst>
              <a:ext uri="{FF2B5EF4-FFF2-40B4-BE49-F238E27FC236}">
                <a16:creationId xmlns:a16="http://schemas.microsoft.com/office/drawing/2014/main" id="{D8AE790E-A1CD-EC61-882D-D8DC6411732E}"/>
              </a:ext>
            </a:extLst>
          </p:cNvPr>
          <p:cNvCxnSpPr>
            <a:cxnSpLocks noChangeShapeType="1"/>
            <a:stCxn id="147" idx="4"/>
            <a:endCxn id="159" idx="0"/>
          </p:cNvCxnSpPr>
          <p:nvPr/>
        </p:nvCxnSpPr>
        <p:spPr bwMode="auto">
          <a:xfrm>
            <a:off x="7313789" y="4238130"/>
            <a:ext cx="31100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31">
            <a:extLst>
              <a:ext uri="{FF2B5EF4-FFF2-40B4-BE49-F238E27FC236}">
                <a16:creationId xmlns:a16="http://schemas.microsoft.com/office/drawing/2014/main" id="{E6AF7444-F939-C439-5F9B-86B955CBAF8E}"/>
              </a:ext>
            </a:extLst>
          </p:cNvPr>
          <p:cNvCxnSpPr>
            <a:cxnSpLocks noChangeShapeType="1"/>
            <a:stCxn id="139" idx="4"/>
            <a:endCxn id="143" idx="0"/>
          </p:cNvCxnSpPr>
          <p:nvPr/>
        </p:nvCxnSpPr>
        <p:spPr bwMode="auto">
          <a:xfrm>
            <a:off x="6356709" y="4781467"/>
            <a:ext cx="2645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32">
            <a:extLst>
              <a:ext uri="{FF2B5EF4-FFF2-40B4-BE49-F238E27FC236}">
                <a16:creationId xmlns:a16="http://schemas.microsoft.com/office/drawing/2014/main" id="{AB3600B6-5436-1AF6-0C7F-A015F5413FBB}"/>
              </a:ext>
            </a:extLst>
          </p:cNvPr>
          <p:cNvCxnSpPr>
            <a:cxnSpLocks noChangeShapeType="1"/>
            <a:stCxn id="159" idx="4"/>
            <a:endCxn id="156" idx="0"/>
          </p:cNvCxnSpPr>
          <p:nvPr/>
        </p:nvCxnSpPr>
        <p:spPr bwMode="auto">
          <a:xfrm flipH="1">
            <a:off x="7055257" y="4781467"/>
            <a:ext cx="289632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" name="AutoShape 33">
            <a:extLst>
              <a:ext uri="{FF2B5EF4-FFF2-40B4-BE49-F238E27FC236}">
                <a16:creationId xmlns:a16="http://schemas.microsoft.com/office/drawing/2014/main" id="{C0311620-16C4-A055-0CB5-23F28F9E2A59}"/>
              </a:ext>
            </a:extLst>
          </p:cNvPr>
          <p:cNvCxnSpPr>
            <a:cxnSpLocks noChangeShapeType="1"/>
            <a:stCxn id="159" idx="4"/>
            <a:endCxn id="227" idx="0"/>
          </p:cNvCxnSpPr>
          <p:nvPr/>
        </p:nvCxnSpPr>
        <p:spPr bwMode="auto">
          <a:xfrm>
            <a:off x="7344889" y="4781467"/>
            <a:ext cx="27571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34">
            <a:extLst>
              <a:ext uri="{FF2B5EF4-FFF2-40B4-BE49-F238E27FC236}">
                <a16:creationId xmlns:a16="http://schemas.microsoft.com/office/drawing/2014/main" id="{E39796EA-21AA-19D3-CFC9-5261DFA5A77C}"/>
              </a:ext>
            </a:extLst>
          </p:cNvPr>
          <p:cNvCxnSpPr>
            <a:cxnSpLocks noChangeShapeType="1"/>
            <a:stCxn id="156" idx="4"/>
            <a:endCxn id="153" idx="0"/>
          </p:cNvCxnSpPr>
          <p:nvPr/>
        </p:nvCxnSpPr>
        <p:spPr bwMode="auto">
          <a:xfrm>
            <a:off x="7055257" y="5300069"/>
            <a:ext cx="1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36">
            <a:extLst>
              <a:ext uri="{FF2B5EF4-FFF2-40B4-BE49-F238E27FC236}">
                <a16:creationId xmlns:a16="http://schemas.microsoft.com/office/drawing/2014/main" id="{582022D5-2892-3449-1E46-59DFB6F1AF89}"/>
              </a:ext>
            </a:extLst>
          </p:cNvPr>
          <p:cNvCxnSpPr>
            <a:cxnSpLocks noChangeShapeType="1"/>
            <a:stCxn id="138" idx="4"/>
            <a:endCxn id="142" idx="0"/>
          </p:cNvCxnSpPr>
          <p:nvPr/>
        </p:nvCxnSpPr>
        <p:spPr bwMode="auto">
          <a:xfrm>
            <a:off x="8767932" y="3730380"/>
            <a:ext cx="0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" name="AutoShape 48">
            <a:extLst>
              <a:ext uri="{FF2B5EF4-FFF2-40B4-BE49-F238E27FC236}">
                <a16:creationId xmlns:a16="http://schemas.microsoft.com/office/drawing/2014/main" id="{906AB8DC-A8BA-70AE-4C10-BB1CE4A5C8FE}"/>
              </a:ext>
            </a:extLst>
          </p:cNvPr>
          <p:cNvCxnSpPr>
            <a:cxnSpLocks noChangeShapeType="1"/>
            <a:stCxn id="146" idx="4"/>
            <a:endCxn id="158" idx="0"/>
          </p:cNvCxnSpPr>
          <p:nvPr/>
        </p:nvCxnSpPr>
        <p:spPr bwMode="auto">
          <a:xfrm flipH="1">
            <a:off x="4812479" y="4238130"/>
            <a:ext cx="39802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" name="AutoShape 49">
            <a:extLst>
              <a:ext uri="{FF2B5EF4-FFF2-40B4-BE49-F238E27FC236}">
                <a16:creationId xmlns:a16="http://schemas.microsoft.com/office/drawing/2014/main" id="{4D99E5E1-7656-92E2-70F3-993DA6E0FDEE}"/>
              </a:ext>
            </a:extLst>
          </p:cNvPr>
          <p:cNvCxnSpPr>
            <a:cxnSpLocks noChangeShapeType="1"/>
            <a:stCxn id="146" idx="4"/>
            <a:endCxn id="161" idx="0"/>
          </p:cNvCxnSpPr>
          <p:nvPr/>
        </p:nvCxnSpPr>
        <p:spPr bwMode="auto">
          <a:xfrm>
            <a:off x="5210501" y="4238130"/>
            <a:ext cx="27987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AutoShape 50">
            <a:extLst>
              <a:ext uri="{FF2B5EF4-FFF2-40B4-BE49-F238E27FC236}">
                <a16:creationId xmlns:a16="http://schemas.microsoft.com/office/drawing/2014/main" id="{5650497F-F982-28EA-5D34-6BF078D02782}"/>
              </a:ext>
            </a:extLst>
          </p:cNvPr>
          <p:cNvCxnSpPr>
            <a:cxnSpLocks noChangeShapeType="1"/>
            <a:stCxn id="158" idx="4"/>
            <a:endCxn id="137" idx="0"/>
          </p:cNvCxnSpPr>
          <p:nvPr/>
        </p:nvCxnSpPr>
        <p:spPr bwMode="auto">
          <a:xfrm flipH="1">
            <a:off x="4559619" y="4781467"/>
            <a:ext cx="252860" cy="2078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AutoShape 51">
            <a:extLst>
              <a:ext uri="{FF2B5EF4-FFF2-40B4-BE49-F238E27FC236}">
                <a16:creationId xmlns:a16="http://schemas.microsoft.com/office/drawing/2014/main" id="{C1C0FA5B-4C36-1510-8F6C-7741BA11F2F4}"/>
              </a:ext>
            </a:extLst>
          </p:cNvPr>
          <p:cNvCxnSpPr>
            <a:cxnSpLocks noChangeShapeType="1"/>
            <a:stCxn id="158" idx="4"/>
            <a:endCxn id="140" idx="0"/>
          </p:cNvCxnSpPr>
          <p:nvPr/>
        </p:nvCxnSpPr>
        <p:spPr bwMode="auto">
          <a:xfrm>
            <a:off x="4812479" y="4781467"/>
            <a:ext cx="21379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52">
            <a:extLst>
              <a:ext uri="{FF2B5EF4-FFF2-40B4-BE49-F238E27FC236}">
                <a16:creationId xmlns:a16="http://schemas.microsoft.com/office/drawing/2014/main" id="{056279A6-6457-8904-1031-487B70F4AB4F}"/>
              </a:ext>
            </a:extLst>
          </p:cNvPr>
          <p:cNvCxnSpPr>
            <a:cxnSpLocks noChangeShapeType="1"/>
            <a:stCxn id="161" idx="4"/>
            <a:endCxn id="160" idx="0"/>
          </p:cNvCxnSpPr>
          <p:nvPr/>
        </p:nvCxnSpPr>
        <p:spPr bwMode="auto">
          <a:xfrm>
            <a:off x="5490373" y="4781467"/>
            <a:ext cx="50208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3">
            <a:extLst>
              <a:ext uri="{FF2B5EF4-FFF2-40B4-BE49-F238E27FC236}">
                <a16:creationId xmlns:a16="http://schemas.microsoft.com/office/drawing/2014/main" id="{EC223225-D9D3-95D8-433F-815997EDE0DA}"/>
              </a:ext>
            </a:extLst>
          </p:cNvPr>
          <p:cNvCxnSpPr>
            <a:cxnSpLocks noChangeShapeType="1"/>
            <a:stCxn id="137" idx="4"/>
            <a:endCxn id="141" idx="0"/>
          </p:cNvCxnSpPr>
          <p:nvPr/>
        </p:nvCxnSpPr>
        <p:spPr bwMode="auto">
          <a:xfrm>
            <a:off x="4559619" y="5305932"/>
            <a:ext cx="0" cy="1829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4">
            <a:extLst>
              <a:ext uri="{FF2B5EF4-FFF2-40B4-BE49-F238E27FC236}">
                <a16:creationId xmlns:a16="http://schemas.microsoft.com/office/drawing/2014/main" id="{C51D3340-E009-0CF0-A60D-872A95DB4FD8}"/>
              </a:ext>
            </a:extLst>
          </p:cNvPr>
          <p:cNvCxnSpPr>
            <a:cxnSpLocks noChangeShapeType="1"/>
            <a:stCxn id="160" idx="4"/>
            <a:endCxn id="149" idx="0"/>
          </p:cNvCxnSpPr>
          <p:nvPr/>
        </p:nvCxnSpPr>
        <p:spPr bwMode="auto">
          <a:xfrm flipH="1">
            <a:off x="5253881" y="5300069"/>
            <a:ext cx="286700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AutoShape 55">
            <a:extLst>
              <a:ext uri="{FF2B5EF4-FFF2-40B4-BE49-F238E27FC236}">
                <a16:creationId xmlns:a16="http://schemas.microsoft.com/office/drawing/2014/main" id="{12D5F013-A7BB-13F2-D0C0-3E13DA380659}"/>
              </a:ext>
            </a:extLst>
          </p:cNvPr>
          <p:cNvCxnSpPr>
            <a:cxnSpLocks noChangeShapeType="1"/>
            <a:stCxn id="160" idx="4"/>
            <a:endCxn id="154" idx="0"/>
          </p:cNvCxnSpPr>
          <p:nvPr/>
        </p:nvCxnSpPr>
        <p:spPr bwMode="auto">
          <a:xfrm>
            <a:off x="5540581" y="5300069"/>
            <a:ext cx="286506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" name="AutoShape 56">
            <a:extLst>
              <a:ext uri="{FF2B5EF4-FFF2-40B4-BE49-F238E27FC236}">
                <a16:creationId xmlns:a16="http://schemas.microsoft.com/office/drawing/2014/main" id="{B2C8D0E7-F264-12E2-D8B4-BDD571CD37DF}"/>
              </a:ext>
            </a:extLst>
          </p:cNvPr>
          <p:cNvCxnSpPr>
            <a:cxnSpLocks noChangeShapeType="1"/>
            <a:stCxn id="149" idx="4"/>
            <a:endCxn id="152" idx="0"/>
          </p:cNvCxnSpPr>
          <p:nvPr/>
        </p:nvCxnSpPr>
        <p:spPr bwMode="auto">
          <a:xfrm flipH="1">
            <a:off x="5253880" y="5793763"/>
            <a:ext cx="1" cy="2834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57">
            <a:extLst>
              <a:ext uri="{FF2B5EF4-FFF2-40B4-BE49-F238E27FC236}">
                <a16:creationId xmlns:a16="http://schemas.microsoft.com/office/drawing/2014/main" id="{89B84772-0D90-F3F3-C48D-003A395BA060}"/>
              </a:ext>
            </a:extLst>
          </p:cNvPr>
          <p:cNvCxnSpPr>
            <a:cxnSpLocks noChangeShapeType="1"/>
            <a:stCxn id="136" idx="4"/>
            <a:endCxn id="146" idx="1"/>
          </p:cNvCxnSpPr>
          <p:nvPr/>
        </p:nvCxnSpPr>
        <p:spPr bwMode="auto">
          <a:xfrm>
            <a:off x="4207129" y="3730380"/>
            <a:ext cx="891174" cy="2474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" name="AutoShape 58">
            <a:extLst>
              <a:ext uri="{FF2B5EF4-FFF2-40B4-BE49-F238E27FC236}">
                <a16:creationId xmlns:a16="http://schemas.microsoft.com/office/drawing/2014/main" id="{DCE112C8-184F-4E71-A42A-54F48BED6E89}"/>
              </a:ext>
            </a:extLst>
          </p:cNvPr>
          <p:cNvCxnSpPr>
            <a:cxnSpLocks noChangeShapeType="1"/>
            <a:stCxn id="135" idx="4"/>
            <a:endCxn id="136" idx="7"/>
          </p:cNvCxnSpPr>
          <p:nvPr/>
        </p:nvCxnSpPr>
        <p:spPr bwMode="auto">
          <a:xfrm flipH="1">
            <a:off x="4319326" y="3254004"/>
            <a:ext cx="2311662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" name="AutoShape 59">
            <a:extLst>
              <a:ext uri="{FF2B5EF4-FFF2-40B4-BE49-F238E27FC236}">
                <a16:creationId xmlns:a16="http://schemas.microsoft.com/office/drawing/2014/main" id="{6F728CBD-F41F-31AE-5601-579B740331D7}"/>
              </a:ext>
            </a:extLst>
          </p:cNvPr>
          <p:cNvCxnSpPr>
            <a:cxnSpLocks noChangeShapeType="1"/>
            <a:stCxn id="135" idx="4"/>
            <a:endCxn id="155" idx="0"/>
          </p:cNvCxnSpPr>
          <p:nvPr/>
        </p:nvCxnSpPr>
        <p:spPr bwMode="auto">
          <a:xfrm>
            <a:off x="6630988" y="3254004"/>
            <a:ext cx="311652" cy="1714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" name="AutoShape 60">
            <a:extLst>
              <a:ext uri="{FF2B5EF4-FFF2-40B4-BE49-F238E27FC236}">
                <a16:creationId xmlns:a16="http://schemas.microsoft.com/office/drawing/2014/main" id="{172C7C28-4128-E29B-8A99-3CF7E2731157}"/>
              </a:ext>
            </a:extLst>
          </p:cNvPr>
          <p:cNvCxnSpPr>
            <a:cxnSpLocks noChangeShapeType="1"/>
            <a:stCxn id="135" idx="4"/>
            <a:endCxn id="138" idx="1"/>
          </p:cNvCxnSpPr>
          <p:nvPr/>
        </p:nvCxnSpPr>
        <p:spPr bwMode="auto">
          <a:xfrm>
            <a:off x="6630988" y="3254004"/>
            <a:ext cx="2024746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AutoShape 72">
            <a:extLst>
              <a:ext uri="{FF2B5EF4-FFF2-40B4-BE49-F238E27FC236}">
                <a16:creationId xmlns:a16="http://schemas.microsoft.com/office/drawing/2014/main" id="{04579E9A-45AF-D0CF-5EA8-8EE717809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395" y="1728848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77" name="AutoShape 73">
            <a:extLst>
              <a:ext uri="{FF2B5EF4-FFF2-40B4-BE49-F238E27FC236}">
                <a16:creationId xmlns:a16="http://schemas.microsoft.com/office/drawing/2014/main" id="{6C2D6E3E-5D85-3B87-FE59-975003FD6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215" y="692156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78" name="AutoShape 74">
            <a:extLst>
              <a:ext uri="{FF2B5EF4-FFF2-40B4-BE49-F238E27FC236}">
                <a16:creationId xmlns:a16="http://schemas.microsoft.com/office/drawing/2014/main" id="{327506D5-6D4F-5C98-684D-947B020CC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689" y="1454430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79" name="AutoShape 75">
            <a:extLst>
              <a:ext uri="{FF2B5EF4-FFF2-40B4-BE49-F238E27FC236}">
                <a16:creationId xmlns:a16="http://schemas.microsoft.com/office/drawing/2014/main" id="{2690099E-E017-5405-DC5C-EF0E91C78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269" y="99706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80" name="AutoShape 76">
            <a:extLst>
              <a:ext uri="{FF2B5EF4-FFF2-40B4-BE49-F238E27FC236}">
                <a16:creationId xmlns:a16="http://schemas.microsoft.com/office/drawing/2014/main" id="{84868D0C-F870-C73D-257A-895CC4D08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612" y="2064249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81" name="AutoShape 77">
            <a:extLst>
              <a:ext uri="{FF2B5EF4-FFF2-40B4-BE49-F238E27FC236}">
                <a16:creationId xmlns:a16="http://schemas.microsoft.com/office/drawing/2014/main" id="{824A2A6E-F38E-2B1C-90D3-32A75A17B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235" y="2155722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82" name="AutoShape 78">
            <a:extLst>
              <a:ext uri="{FF2B5EF4-FFF2-40B4-BE49-F238E27FC236}">
                <a16:creationId xmlns:a16="http://schemas.microsoft.com/office/drawing/2014/main" id="{8BC943D2-F772-FE0A-07E0-8D84E7E3B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312" y="96657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83" name="AutoShape 79">
            <a:extLst>
              <a:ext uri="{FF2B5EF4-FFF2-40B4-BE49-F238E27FC236}">
                <a16:creationId xmlns:a16="http://schemas.microsoft.com/office/drawing/2014/main" id="{4BC38F7D-E308-559E-CBEF-FA0B96CBB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592" y="1332466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84" name="AutoShape 80">
            <a:extLst>
              <a:ext uri="{FF2B5EF4-FFF2-40B4-BE49-F238E27FC236}">
                <a16:creationId xmlns:a16="http://schemas.microsoft.com/office/drawing/2014/main" id="{3FFFF0E6-7782-2579-8FDC-84164B5DA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718" y="1759339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85" name="AutoShape 81">
            <a:extLst>
              <a:ext uri="{FF2B5EF4-FFF2-40B4-BE49-F238E27FC236}">
                <a16:creationId xmlns:a16="http://schemas.microsoft.com/office/drawing/2014/main" id="{6E15E971-DDEC-352A-DB84-50F05568A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486" y="722647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86" name="AutoShape 82">
            <a:extLst>
              <a:ext uri="{FF2B5EF4-FFF2-40B4-BE49-F238E27FC236}">
                <a16:creationId xmlns:a16="http://schemas.microsoft.com/office/drawing/2014/main" id="{23220ED7-6881-A650-6110-051099F94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012" y="1515412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87" name="AutoShape 83">
            <a:extLst>
              <a:ext uri="{FF2B5EF4-FFF2-40B4-BE49-F238E27FC236}">
                <a16:creationId xmlns:a16="http://schemas.microsoft.com/office/drawing/2014/main" id="{82BFD477-C859-3237-5F85-93CC3E0B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075" y="2064249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88" name="AutoShape 84">
            <a:extLst>
              <a:ext uri="{FF2B5EF4-FFF2-40B4-BE49-F238E27FC236}">
                <a16:creationId xmlns:a16="http://schemas.microsoft.com/office/drawing/2014/main" id="{A1A4FD88-2E6B-46FC-6F6E-6895BC279DBB}"/>
              </a:ext>
            </a:extLst>
          </p:cNvPr>
          <p:cNvCxnSpPr>
            <a:cxnSpLocks noChangeShapeType="1"/>
            <a:stCxn id="76" idx="5"/>
            <a:endCxn id="80" idx="2"/>
          </p:cNvCxnSpPr>
          <p:nvPr/>
        </p:nvCxnSpPr>
        <p:spPr bwMode="auto">
          <a:xfrm>
            <a:off x="4762459" y="1989292"/>
            <a:ext cx="300153" cy="227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9" name="AutoShape 85">
            <a:extLst>
              <a:ext uri="{FF2B5EF4-FFF2-40B4-BE49-F238E27FC236}">
                <a16:creationId xmlns:a16="http://schemas.microsoft.com/office/drawing/2014/main" id="{988C1CFE-893A-B452-F0F7-494F0C00619D}"/>
              </a:ext>
            </a:extLst>
          </p:cNvPr>
          <p:cNvCxnSpPr>
            <a:cxnSpLocks noChangeShapeType="1"/>
            <a:stCxn id="80" idx="5"/>
            <a:endCxn id="81" idx="2"/>
          </p:cNvCxnSpPr>
          <p:nvPr/>
        </p:nvCxnSpPr>
        <p:spPr bwMode="auto">
          <a:xfrm flipV="1">
            <a:off x="5333676" y="2308176"/>
            <a:ext cx="490559" cy="165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0" name="AutoShape 86">
            <a:extLst>
              <a:ext uri="{FF2B5EF4-FFF2-40B4-BE49-F238E27FC236}">
                <a16:creationId xmlns:a16="http://schemas.microsoft.com/office/drawing/2014/main" id="{51C8A327-E755-C22F-EBBF-E6E7A1747361}"/>
              </a:ext>
            </a:extLst>
          </p:cNvPr>
          <p:cNvCxnSpPr>
            <a:cxnSpLocks noChangeShapeType="1"/>
            <a:stCxn id="84" idx="3"/>
            <a:endCxn id="81" idx="7"/>
          </p:cNvCxnSpPr>
          <p:nvPr/>
        </p:nvCxnSpPr>
        <p:spPr bwMode="auto">
          <a:xfrm flipH="1">
            <a:off x="6095299" y="2019783"/>
            <a:ext cx="314698" cy="1804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1" name="AutoShape 87">
            <a:extLst>
              <a:ext uri="{FF2B5EF4-FFF2-40B4-BE49-F238E27FC236}">
                <a16:creationId xmlns:a16="http://schemas.microsoft.com/office/drawing/2014/main" id="{043BE01D-84B5-B2E3-F80E-F2AF22DA3403}"/>
              </a:ext>
            </a:extLst>
          </p:cNvPr>
          <p:cNvCxnSpPr>
            <a:cxnSpLocks noChangeShapeType="1"/>
            <a:stCxn id="84" idx="2"/>
            <a:endCxn id="80" idx="6"/>
          </p:cNvCxnSpPr>
          <p:nvPr/>
        </p:nvCxnSpPr>
        <p:spPr bwMode="auto">
          <a:xfrm flipH="1">
            <a:off x="5379955" y="1911794"/>
            <a:ext cx="983763" cy="3049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" name="AutoShape 88">
            <a:extLst>
              <a:ext uri="{FF2B5EF4-FFF2-40B4-BE49-F238E27FC236}">
                <a16:creationId xmlns:a16="http://schemas.microsoft.com/office/drawing/2014/main" id="{F0D18825-30F7-1D0C-4BE6-EFEB9CBF48E1}"/>
              </a:ext>
            </a:extLst>
          </p:cNvPr>
          <p:cNvCxnSpPr>
            <a:cxnSpLocks noChangeShapeType="1"/>
            <a:stCxn id="83" idx="4"/>
            <a:endCxn id="84" idx="7"/>
          </p:cNvCxnSpPr>
          <p:nvPr/>
        </p:nvCxnSpPr>
        <p:spPr bwMode="auto">
          <a:xfrm flipH="1">
            <a:off x="6634782" y="1637375"/>
            <a:ext cx="141482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" name="AutoShape 89">
            <a:extLst>
              <a:ext uri="{FF2B5EF4-FFF2-40B4-BE49-F238E27FC236}">
                <a16:creationId xmlns:a16="http://schemas.microsoft.com/office/drawing/2014/main" id="{8FFCA16D-45E4-BA64-0B5B-E74C2E0EAA1D}"/>
              </a:ext>
            </a:extLst>
          </p:cNvPr>
          <p:cNvCxnSpPr>
            <a:cxnSpLocks noChangeShapeType="1"/>
            <a:stCxn id="83" idx="5"/>
            <a:endCxn id="87" idx="1"/>
          </p:cNvCxnSpPr>
          <p:nvPr/>
        </p:nvCxnSpPr>
        <p:spPr bwMode="auto">
          <a:xfrm>
            <a:off x="6888656" y="1592909"/>
            <a:ext cx="314698" cy="5158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4" name="AutoShape 90">
            <a:extLst>
              <a:ext uri="{FF2B5EF4-FFF2-40B4-BE49-F238E27FC236}">
                <a16:creationId xmlns:a16="http://schemas.microsoft.com/office/drawing/2014/main" id="{8A691AC8-A610-6EAA-11CE-B24A4630711C}"/>
              </a:ext>
            </a:extLst>
          </p:cNvPr>
          <p:cNvCxnSpPr>
            <a:cxnSpLocks noChangeShapeType="1"/>
            <a:stCxn id="87" idx="0"/>
            <a:endCxn id="86" idx="4"/>
          </p:cNvCxnSpPr>
          <p:nvPr/>
        </p:nvCxnSpPr>
        <p:spPr bwMode="auto">
          <a:xfrm flipV="1">
            <a:off x="7315747" y="1820321"/>
            <a:ext cx="126937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5" name="AutoShape 91">
            <a:extLst>
              <a:ext uri="{FF2B5EF4-FFF2-40B4-BE49-F238E27FC236}">
                <a16:creationId xmlns:a16="http://schemas.microsoft.com/office/drawing/2014/main" id="{B684AA6D-8205-197B-2179-114FD7C11AD7}"/>
              </a:ext>
            </a:extLst>
          </p:cNvPr>
          <p:cNvCxnSpPr>
            <a:cxnSpLocks noChangeShapeType="1"/>
            <a:stCxn id="86" idx="0"/>
            <a:endCxn id="77" idx="4"/>
          </p:cNvCxnSpPr>
          <p:nvPr/>
        </p:nvCxnSpPr>
        <p:spPr bwMode="auto">
          <a:xfrm flipV="1">
            <a:off x="7442684" y="997065"/>
            <a:ext cx="95203" cy="5183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6" name="AutoShape 92">
            <a:extLst>
              <a:ext uri="{FF2B5EF4-FFF2-40B4-BE49-F238E27FC236}">
                <a16:creationId xmlns:a16="http://schemas.microsoft.com/office/drawing/2014/main" id="{97381E26-8DA4-36A3-48E0-6AC52AB9C806}"/>
              </a:ext>
            </a:extLst>
          </p:cNvPr>
          <p:cNvCxnSpPr>
            <a:cxnSpLocks noChangeShapeType="1"/>
            <a:stCxn id="76" idx="7"/>
          </p:cNvCxnSpPr>
          <p:nvPr/>
        </p:nvCxnSpPr>
        <p:spPr bwMode="auto">
          <a:xfrm flipV="1">
            <a:off x="4762459" y="1606884"/>
            <a:ext cx="649231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7" name="AutoShape 93">
            <a:extLst>
              <a:ext uri="{FF2B5EF4-FFF2-40B4-BE49-F238E27FC236}">
                <a16:creationId xmlns:a16="http://schemas.microsoft.com/office/drawing/2014/main" id="{7355CD8D-B4E2-62B9-8939-1C6AED72FAA0}"/>
              </a:ext>
            </a:extLst>
          </p:cNvPr>
          <p:cNvCxnSpPr>
            <a:cxnSpLocks noChangeShapeType="1"/>
            <a:stCxn id="78" idx="1"/>
            <a:endCxn id="79" idx="5"/>
          </p:cNvCxnSpPr>
          <p:nvPr/>
        </p:nvCxnSpPr>
        <p:spPr bwMode="auto">
          <a:xfrm flipH="1" flipV="1">
            <a:off x="5016333" y="1257509"/>
            <a:ext cx="441635" cy="241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8" name="AutoShape 94">
            <a:extLst>
              <a:ext uri="{FF2B5EF4-FFF2-40B4-BE49-F238E27FC236}">
                <a16:creationId xmlns:a16="http://schemas.microsoft.com/office/drawing/2014/main" id="{C4CD5FE1-392C-78DF-926A-AE751E4A8198}"/>
              </a:ext>
            </a:extLst>
          </p:cNvPr>
          <p:cNvCxnSpPr>
            <a:cxnSpLocks noChangeShapeType="1"/>
            <a:endCxn id="85" idx="2"/>
          </p:cNvCxnSpPr>
          <p:nvPr/>
        </p:nvCxnSpPr>
        <p:spPr bwMode="auto">
          <a:xfrm flipV="1">
            <a:off x="5030878" y="875102"/>
            <a:ext cx="285609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9" name="AutoShape 95">
            <a:extLst>
              <a:ext uri="{FF2B5EF4-FFF2-40B4-BE49-F238E27FC236}">
                <a16:creationId xmlns:a16="http://schemas.microsoft.com/office/drawing/2014/main" id="{1B28BFD2-3CDD-67A1-2E75-0BF72F999AA3}"/>
              </a:ext>
            </a:extLst>
          </p:cNvPr>
          <p:cNvCxnSpPr>
            <a:cxnSpLocks noChangeShapeType="1"/>
            <a:stCxn id="82" idx="2"/>
            <a:endCxn id="85" idx="6"/>
          </p:cNvCxnSpPr>
          <p:nvPr/>
        </p:nvCxnSpPr>
        <p:spPr bwMode="auto">
          <a:xfrm flipH="1" flipV="1">
            <a:off x="5633829" y="875102"/>
            <a:ext cx="539483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0" name="AutoShape 96">
            <a:extLst>
              <a:ext uri="{FF2B5EF4-FFF2-40B4-BE49-F238E27FC236}">
                <a16:creationId xmlns:a16="http://schemas.microsoft.com/office/drawing/2014/main" id="{9D28A094-F3F7-D095-D5D7-B662933BDD84}"/>
              </a:ext>
            </a:extLst>
          </p:cNvPr>
          <p:cNvCxnSpPr>
            <a:cxnSpLocks noChangeShapeType="1"/>
            <a:stCxn id="78" idx="7"/>
            <a:endCxn id="82" idx="3"/>
          </p:cNvCxnSpPr>
          <p:nvPr/>
        </p:nvCxnSpPr>
        <p:spPr bwMode="auto">
          <a:xfrm flipV="1">
            <a:off x="5682753" y="1227018"/>
            <a:ext cx="536838" cy="2718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1" name="AutoShape 97">
            <a:extLst>
              <a:ext uri="{FF2B5EF4-FFF2-40B4-BE49-F238E27FC236}">
                <a16:creationId xmlns:a16="http://schemas.microsoft.com/office/drawing/2014/main" id="{9BF06144-AE61-BA79-069E-98847566B63A}"/>
              </a:ext>
            </a:extLst>
          </p:cNvPr>
          <p:cNvCxnSpPr>
            <a:cxnSpLocks noChangeShapeType="1"/>
            <a:stCxn id="78" idx="6"/>
            <a:endCxn id="83" idx="2"/>
          </p:cNvCxnSpPr>
          <p:nvPr/>
        </p:nvCxnSpPr>
        <p:spPr bwMode="auto">
          <a:xfrm flipV="1">
            <a:off x="5729032" y="1484921"/>
            <a:ext cx="888560" cy="12196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" name="AutoShape 98">
            <a:extLst>
              <a:ext uri="{FF2B5EF4-FFF2-40B4-BE49-F238E27FC236}">
                <a16:creationId xmlns:a16="http://schemas.microsoft.com/office/drawing/2014/main" id="{3D78BEE2-51E8-5C74-2C7D-3A5E95C56A35}"/>
              </a:ext>
            </a:extLst>
          </p:cNvPr>
          <p:cNvCxnSpPr>
            <a:cxnSpLocks noChangeShapeType="1"/>
            <a:stCxn id="86" idx="1"/>
            <a:endCxn id="82" idx="6"/>
          </p:cNvCxnSpPr>
          <p:nvPr/>
        </p:nvCxnSpPr>
        <p:spPr bwMode="auto">
          <a:xfrm rot="5400000" flipH="1">
            <a:off x="6690049" y="919635"/>
            <a:ext cx="440848" cy="839636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3" name="AutoShape 99">
            <a:extLst>
              <a:ext uri="{FF2B5EF4-FFF2-40B4-BE49-F238E27FC236}">
                <a16:creationId xmlns:a16="http://schemas.microsoft.com/office/drawing/2014/main" id="{A4428D87-0F2E-60F5-A3B0-CEF267CDC5DB}"/>
              </a:ext>
            </a:extLst>
          </p:cNvPr>
          <p:cNvCxnSpPr>
            <a:cxnSpLocks noChangeShapeType="1"/>
            <a:stCxn id="76" idx="6"/>
            <a:endCxn id="83" idx="3"/>
          </p:cNvCxnSpPr>
          <p:nvPr/>
        </p:nvCxnSpPr>
        <p:spPr bwMode="auto">
          <a:xfrm flipV="1">
            <a:off x="4808738" y="1592909"/>
            <a:ext cx="1855134" cy="28839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5" name="AutoShape 100">
            <a:extLst>
              <a:ext uri="{FF2B5EF4-FFF2-40B4-BE49-F238E27FC236}">
                <a16:creationId xmlns:a16="http://schemas.microsoft.com/office/drawing/2014/main" id="{78D65D74-A023-95AD-168E-3E0D4EFE207D}"/>
              </a:ext>
            </a:extLst>
          </p:cNvPr>
          <p:cNvCxnSpPr>
            <a:cxnSpLocks noChangeShapeType="1"/>
            <a:stCxn id="81" idx="6"/>
            <a:endCxn id="87" idx="2"/>
          </p:cNvCxnSpPr>
          <p:nvPr/>
        </p:nvCxnSpPr>
        <p:spPr bwMode="auto">
          <a:xfrm flipV="1">
            <a:off x="6141563" y="2217312"/>
            <a:ext cx="1015429" cy="91341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135" name="AutoShape 72">
            <a:extLst>
              <a:ext uri="{FF2B5EF4-FFF2-40B4-BE49-F238E27FC236}">
                <a16:creationId xmlns:a16="http://schemas.microsoft.com/office/drawing/2014/main" id="{42575549-B6EB-4369-2DA8-8616FA624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316" y="294909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136" name="AutoShape 74">
            <a:extLst>
              <a:ext uri="{FF2B5EF4-FFF2-40B4-BE49-F238E27FC236}">
                <a16:creationId xmlns:a16="http://schemas.microsoft.com/office/drawing/2014/main" id="{198BFC10-68D9-0647-9BFD-0A3611BBA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457" y="342547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137" name="AutoShape 76">
            <a:extLst>
              <a:ext uri="{FF2B5EF4-FFF2-40B4-BE49-F238E27FC236}">
                <a16:creationId xmlns:a16="http://schemas.microsoft.com/office/drawing/2014/main" id="{B20EE768-17DA-BBB6-CE0A-CD1D12B31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4989296"/>
            <a:ext cx="317343" cy="316636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8" name="AutoShape 76">
            <a:extLst>
              <a:ext uri="{FF2B5EF4-FFF2-40B4-BE49-F238E27FC236}">
                <a16:creationId xmlns:a16="http://schemas.microsoft.com/office/drawing/2014/main" id="{0E8C726D-B441-9EF6-CCF0-0A08FC58F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42547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9" name="AutoShape 76">
            <a:extLst>
              <a:ext uri="{FF2B5EF4-FFF2-40B4-BE49-F238E27FC236}">
                <a16:creationId xmlns:a16="http://schemas.microsoft.com/office/drawing/2014/main" id="{B19D18B2-A39E-8EF0-F894-8AB212AE5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803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40" name="AutoShape 77">
            <a:extLst>
              <a:ext uri="{FF2B5EF4-FFF2-40B4-BE49-F238E27FC236}">
                <a16:creationId xmlns:a16="http://schemas.microsoft.com/office/drawing/2014/main" id="{FB60C6DD-B660-E6DF-6946-CB60CB88A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60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1" name="AutoShape 77">
            <a:extLst>
              <a:ext uri="{FF2B5EF4-FFF2-40B4-BE49-F238E27FC236}">
                <a16:creationId xmlns:a16="http://schemas.microsoft.com/office/drawing/2014/main" id="{D108926F-01D1-6DD4-DA0A-A59B68096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2" name="AutoShape 77">
            <a:extLst>
              <a:ext uri="{FF2B5EF4-FFF2-40B4-BE49-F238E27FC236}">
                <a16:creationId xmlns:a16="http://schemas.microsoft.com/office/drawing/2014/main" id="{17AD813B-93E8-0CA5-D443-E71D35169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3" name="AutoShape 77">
            <a:extLst>
              <a:ext uri="{FF2B5EF4-FFF2-40B4-BE49-F238E27FC236}">
                <a16:creationId xmlns:a16="http://schemas.microsoft.com/office/drawing/2014/main" id="{935C571A-05F6-9C51-759B-9B6184075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682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4" name="AutoShape 77">
            <a:extLst>
              <a:ext uri="{FF2B5EF4-FFF2-40B4-BE49-F238E27FC236}">
                <a16:creationId xmlns:a16="http://schemas.microsoft.com/office/drawing/2014/main" id="{F32B227D-0D74-51C3-BFEB-DED3F93DB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12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5" name="AutoShape 80">
            <a:extLst>
              <a:ext uri="{FF2B5EF4-FFF2-40B4-BE49-F238E27FC236}">
                <a16:creationId xmlns:a16="http://schemas.microsoft.com/office/drawing/2014/main" id="{75B22822-561B-EF7B-3BC5-7FF530C19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942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46" name="AutoShape 79">
            <a:extLst>
              <a:ext uri="{FF2B5EF4-FFF2-40B4-BE49-F238E27FC236}">
                <a16:creationId xmlns:a16="http://schemas.microsoft.com/office/drawing/2014/main" id="{7ADA43AD-4C3D-D186-C751-F92D848EE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829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47" name="AutoShape 83">
            <a:extLst>
              <a:ext uri="{FF2B5EF4-FFF2-40B4-BE49-F238E27FC236}">
                <a16:creationId xmlns:a16="http://schemas.microsoft.com/office/drawing/2014/main" id="{FBD6BE48-2642-42B0-F924-AEB41417C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5117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148" name="AutoShape 78">
            <a:extLst>
              <a:ext uri="{FF2B5EF4-FFF2-40B4-BE49-F238E27FC236}">
                <a16:creationId xmlns:a16="http://schemas.microsoft.com/office/drawing/2014/main" id="{3C808421-909C-0059-6764-01FD05A9A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046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49" name="AutoShape 78">
            <a:extLst>
              <a:ext uri="{FF2B5EF4-FFF2-40B4-BE49-F238E27FC236}">
                <a16:creationId xmlns:a16="http://schemas.microsoft.com/office/drawing/2014/main" id="{921E8ACC-D478-7140-D230-22157897C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9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0" name="AutoShape 81">
            <a:extLst>
              <a:ext uri="{FF2B5EF4-FFF2-40B4-BE49-F238E27FC236}">
                <a16:creationId xmlns:a16="http://schemas.microsoft.com/office/drawing/2014/main" id="{A31844D1-D602-712A-B0A6-EAC4563FB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8" y="4476558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1" name="AutoShape 81">
            <a:extLst>
              <a:ext uri="{FF2B5EF4-FFF2-40B4-BE49-F238E27FC236}">
                <a16:creationId xmlns:a16="http://schemas.microsoft.com/office/drawing/2014/main" id="{12710A73-12B5-AF9E-FF7B-3A1F9761C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919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2" name="AutoShape 81">
            <a:extLst>
              <a:ext uri="{FF2B5EF4-FFF2-40B4-BE49-F238E27FC236}">
                <a16:creationId xmlns:a16="http://schemas.microsoft.com/office/drawing/2014/main" id="{E66803B7-8689-517E-24AE-753BEDC04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8" y="6077245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3" name="AutoShape 81">
            <a:extLst>
              <a:ext uri="{FF2B5EF4-FFF2-40B4-BE49-F238E27FC236}">
                <a16:creationId xmlns:a16="http://schemas.microsoft.com/office/drawing/2014/main" id="{A7B84D17-CF1C-B063-8AC4-2D3968CE6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6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4" name="AutoShape 73">
            <a:extLst>
              <a:ext uri="{FF2B5EF4-FFF2-40B4-BE49-F238E27FC236}">
                <a16:creationId xmlns:a16="http://schemas.microsoft.com/office/drawing/2014/main" id="{AD5129A5-E1BB-8C89-21FC-0A3BF25F4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415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155" name="AutoShape 79">
            <a:extLst>
              <a:ext uri="{FF2B5EF4-FFF2-40B4-BE49-F238E27FC236}">
                <a16:creationId xmlns:a16="http://schemas.microsoft.com/office/drawing/2014/main" id="{2DE1562B-653C-2E1B-3677-591D78F72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968" y="342547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56" name="AutoShape 78">
            <a:extLst>
              <a:ext uri="{FF2B5EF4-FFF2-40B4-BE49-F238E27FC236}">
                <a16:creationId xmlns:a16="http://schemas.microsoft.com/office/drawing/2014/main" id="{EC838C60-C6EA-3FF3-68AD-58693F967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5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7" name="AutoShape 75">
            <a:extLst>
              <a:ext uri="{FF2B5EF4-FFF2-40B4-BE49-F238E27FC236}">
                <a16:creationId xmlns:a16="http://schemas.microsoft.com/office/drawing/2014/main" id="{FF13660A-2DF8-457E-BD07-FBDE916EE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9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158" name="AutoShape 80">
            <a:extLst>
              <a:ext uri="{FF2B5EF4-FFF2-40B4-BE49-F238E27FC236}">
                <a16:creationId xmlns:a16="http://schemas.microsoft.com/office/drawing/2014/main" id="{B3B4623D-B3F8-B4D6-5A3A-4ED33DE8B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380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59" name="AutoShape 82">
            <a:extLst>
              <a:ext uri="{FF2B5EF4-FFF2-40B4-BE49-F238E27FC236}">
                <a16:creationId xmlns:a16="http://schemas.microsoft.com/office/drawing/2014/main" id="{76968EF3-F31D-EC5D-D537-246B27898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21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0" name="AutoShape 82">
            <a:extLst>
              <a:ext uri="{FF2B5EF4-FFF2-40B4-BE49-F238E27FC236}">
                <a16:creationId xmlns:a16="http://schemas.microsoft.com/office/drawing/2014/main" id="{B51F8D65-48F6-EFEA-54BC-27FB6DA59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909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1" name="AutoShape 83">
            <a:extLst>
              <a:ext uri="{FF2B5EF4-FFF2-40B4-BE49-F238E27FC236}">
                <a16:creationId xmlns:a16="http://schemas.microsoft.com/office/drawing/2014/main" id="{365C6134-C9FC-C864-63CF-B18D39139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1701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227" name="AutoShape 73">
            <a:extLst>
              <a:ext uri="{FF2B5EF4-FFF2-40B4-BE49-F238E27FC236}">
                <a16:creationId xmlns:a16="http://schemas.microsoft.com/office/drawing/2014/main" id="{2C65893C-BEC8-A728-E338-21B5A28CA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93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612161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E8934-CB9B-52FC-6492-DC7A2F052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 Search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08322-D8D4-12A2-88A0-F0E28B3E4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D432D3-0173-3802-3F6B-A83A865E9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725" y="1177962"/>
            <a:ext cx="6410372" cy="535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D7AE-6A54-A156-83CB-5EAC6AB2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en-US" dirty="0"/>
          </a:p>
        </p:txBody>
      </p:sp>
      <p:cxnSp>
        <p:nvCxnSpPr>
          <p:cNvPr id="23" name="AutoShape 11">
            <a:extLst>
              <a:ext uri="{FF2B5EF4-FFF2-40B4-BE49-F238E27FC236}">
                <a16:creationId xmlns:a16="http://schemas.microsoft.com/office/drawing/2014/main" id="{9CD9E0AF-37BE-2E04-42A0-860B1237DD20}"/>
              </a:ext>
            </a:extLst>
          </p:cNvPr>
          <p:cNvCxnSpPr>
            <a:cxnSpLocks noChangeShapeType="1"/>
            <a:stCxn id="136" idx="4"/>
            <a:endCxn id="157" idx="0"/>
          </p:cNvCxnSpPr>
          <p:nvPr/>
        </p:nvCxnSpPr>
        <p:spPr bwMode="auto">
          <a:xfrm flipH="1">
            <a:off x="3610301" y="3730380"/>
            <a:ext cx="596828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2">
            <a:extLst>
              <a:ext uri="{FF2B5EF4-FFF2-40B4-BE49-F238E27FC236}">
                <a16:creationId xmlns:a16="http://schemas.microsoft.com/office/drawing/2014/main" id="{CD2411AB-7339-4FF6-DF13-60765AE6012C}"/>
              </a:ext>
            </a:extLst>
          </p:cNvPr>
          <p:cNvCxnSpPr>
            <a:cxnSpLocks noChangeShapeType="1"/>
            <a:stCxn id="136" idx="4"/>
            <a:endCxn id="148" idx="0"/>
          </p:cNvCxnSpPr>
          <p:nvPr/>
        </p:nvCxnSpPr>
        <p:spPr bwMode="auto">
          <a:xfrm>
            <a:off x="4207129" y="3730380"/>
            <a:ext cx="3358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13">
            <a:extLst>
              <a:ext uri="{FF2B5EF4-FFF2-40B4-BE49-F238E27FC236}">
                <a16:creationId xmlns:a16="http://schemas.microsoft.com/office/drawing/2014/main" id="{8BF10925-1C9C-CB49-680C-B22FBE6C5863}"/>
              </a:ext>
            </a:extLst>
          </p:cNvPr>
          <p:cNvCxnSpPr>
            <a:cxnSpLocks noChangeShapeType="1"/>
            <a:stCxn id="157" idx="4"/>
            <a:endCxn id="150" idx="0"/>
          </p:cNvCxnSpPr>
          <p:nvPr/>
        </p:nvCxnSpPr>
        <p:spPr bwMode="auto">
          <a:xfrm flipH="1">
            <a:off x="3610300" y="4238130"/>
            <a:ext cx="1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" name="AutoShape 14">
            <a:extLst>
              <a:ext uri="{FF2B5EF4-FFF2-40B4-BE49-F238E27FC236}">
                <a16:creationId xmlns:a16="http://schemas.microsoft.com/office/drawing/2014/main" id="{D0DF8F42-1EA5-1460-CA00-56B3B58953E8}"/>
              </a:ext>
            </a:extLst>
          </p:cNvPr>
          <p:cNvCxnSpPr>
            <a:cxnSpLocks noChangeShapeType="1"/>
            <a:stCxn id="148" idx="4"/>
            <a:endCxn id="151" idx="0"/>
          </p:cNvCxnSpPr>
          <p:nvPr/>
        </p:nvCxnSpPr>
        <p:spPr bwMode="auto">
          <a:xfrm flipH="1">
            <a:off x="4238591" y="4238130"/>
            <a:ext cx="2127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" name="AutoShape 26">
            <a:extLst>
              <a:ext uri="{FF2B5EF4-FFF2-40B4-BE49-F238E27FC236}">
                <a16:creationId xmlns:a16="http://schemas.microsoft.com/office/drawing/2014/main" id="{C88445B6-146E-0A90-7D81-4642A96D8D03}"/>
              </a:ext>
            </a:extLst>
          </p:cNvPr>
          <p:cNvCxnSpPr>
            <a:cxnSpLocks noChangeShapeType="1"/>
            <a:stCxn id="155" idx="4"/>
            <a:endCxn id="145" idx="0"/>
          </p:cNvCxnSpPr>
          <p:nvPr/>
        </p:nvCxnSpPr>
        <p:spPr bwMode="auto">
          <a:xfrm flipH="1">
            <a:off x="6618614" y="3730380"/>
            <a:ext cx="324026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" name="AutoShape 27">
            <a:extLst>
              <a:ext uri="{FF2B5EF4-FFF2-40B4-BE49-F238E27FC236}">
                <a16:creationId xmlns:a16="http://schemas.microsoft.com/office/drawing/2014/main" id="{B264AC27-EF7B-2D3E-CDE6-DD1792244C67}"/>
              </a:ext>
            </a:extLst>
          </p:cNvPr>
          <p:cNvCxnSpPr>
            <a:cxnSpLocks noChangeShapeType="1"/>
            <a:stCxn id="155" idx="4"/>
            <a:endCxn id="147" idx="0"/>
          </p:cNvCxnSpPr>
          <p:nvPr/>
        </p:nvCxnSpPr>
        <p:spPr bwMode="auto">
          <a:xfrm>
            <a:off x="6942640" y="3730380"/>
            <a:ext cx="37114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AutoShape 28">
            <a:extLst>
              <a:ext uri="{FF2B5EF4-FFF2-40B4-BE49-F238E27FC236}">
                <a16:creationId xmlns:a16="http://schemas.microsoft.com/office/drawing/2014/main" id="{D1FCB139-BCF8-3B25-EA7F-C1E71CBEDDC6}"/>
              </a:ext>
            </a:extLst>
          </p:cNvPr>
          <p:cNvCxnSpPr>
            <a:cxnSpLocks noChangeShapeType="1"/>
            <a:stCxn id="145" idx="4"/>
            <a:endCxn id="139" idx="0"/>
          </p:cNvCxnSpPr>
          <p:nvPr/>
        </p:nvCxnSpPr>
        <p:spPr bwMode="auto">
          <a:xfrm flipH="1">
            <a:off x="6356709" y="4238130"/>
            <a:ext cx="26190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29">
            <a:extLst>
              <a:ext uri="{FF2B5EF4-FFF2-40B4-BE49-F238E27FC236}">
                <a16:creationId xmlns:a16="http://schemas.microsoft.com/office/drawing/2014/main" id="{A01EBE5E-A69E-8981-A40D-C9FCA4AD6262}"/>
              </a:ext>
            </a:extLst>
          </p:cNvPr>
          <p:cNvCxnSpPr>
            <a:cxnSpLocks noChangeShapeType="1"/>
            <a:stCxn id="145" idx="4"/>
            <a:endCxn id="144" idx="0"/>
          </p:cNvCxnSpPr>
          <p:nvPr/>
        </p:nvCxnSpPr>
        <p:spPr bwMode="auto">
          <a:xfrm>
            <a:off x="6618614" y="4238130"/>
            <a:ext cx="25118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AutoShape 30">
            <a:extLst>
              <a:ext uri="{FF2B5EF4-FFF2-40B4-BE49-F238E27FC236}">
                <a16:creationId xmlns:a16="http://schemas.microsoft.com/office/drawing/2014/main" id="{D8AE790E-A1CD-EC61-882D-D8DC6411732E}"/>
              </a:ext>
            </a:extLst>
          </p:cNvPr>
          <p:cNvCxnSpPr>
            <a:cxnSpLocks noChangeShapeType="1"/>
            <a:stCxn id="147" idx="4"/>
            <a:endCxn id="159" idx="0"/>
          </p:cNvCxnSpPr>
          <p:nvPr/>
        </p:nvCxnSpPr>
        <p:spPr bwMode="auto">
          <a:xfrm>
            <a:off x="7313789" y="4238130"/>
            <a:ext cx="31100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31">
            <a:extLst>
              <a:ext uri="{FF2B5EF4-FFF2-40B4-BE49-F238E27FC236}">
                <a16:creationId xmlns:a16="http://schemas.microsoft.com/office/drawing/2014/main" id="{E6AF7444-F939-C439-5F9B-86B955CBAF8E}"/>
              </a:ext>
            </a:extLst>
          </p:cNvPr>
          <p:cNvCxnSpPr>
            <a:cxnSpLocks noChangeShapeType="1"/>
            <a:stCxn id="139" idx="4"/>
            <a:endCxn id="143" idx="0"/>
          </p:cNvCxnSpPr>
          <p:nvPr/>
        </p:nvCxnSpPr>
        <p:spPr bwMode="auto">
          <a:xfrm>
            <a:off x="6356709" y="4781467"/>
            <a:ext cx="2645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32">
            <a:extLst>
              <a:ext uri="{FF2B5EF4-FFF2-40B4-BE49-F238E27FC236}">
                <a16:creationId xmlns:a16="http://schemas.microsoft.com/office/drawing/2014/main" id="{AB3600B6-5436-1AF6-0C7F-A015F5413FBB}"/>
              </a:ext>
            </a:extLst>
          </p:cNvPr>
          <p:cNvCxnSpPr>
            <a:cxnSpLocks noChangeShapeType="1"/>
            <a:stCxn id="159" idx="4"/>
            <a:endCxn id="156" idx="0"/>
          </p:cNvCxnSpPr>
          <p:nvPr/>
        </p:nvCxnSpPr>
        <p:spPr bwMode="auto">
          <a:xfrm flipH="1">
            <a:off x="7055257" y="4781467"/>
            <a:ext cx="289632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" name="AutoShape 33">
            <a:extLst>
              <a:ext uri="{FF2B5EF4-FFF2-40B4-BE49-F238E27FC236}">
                <a16:creationId xmlns:a16="http://schemas.microsoft.com/office/drawing/2014/main" id="{C0311620-16C4-A055-0CB5-23F28F9E2A59}"/>
              </a:ext>
            </a:extLst>
          </p:cNvPr>
          <p:cNvCxnSpPr>
            <a:cxnSpLocks noChangeShapeType="1"/>
            <a:stCxn id="159" idx="4"/>
            <a:endCxn id="227" idx="0"/>
          </p:cNvCxnSpPr>
          <p:nvPr/>
        </p:nvCxnSpPr>
        <p:spPr bwMode="auto">
          <a:xfrm>
            <a:off x="7344889" y="4781467"/>
            <a:ext cx="27571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34">
            <a:extLst>
              <a:ext uri="{FF2B5EF4-FFF2-40B4-BE49-F238E27FC236}">
                <a16:creationId xmlns:a16="http://schemas.microsoft.com/office/drawing/2014/main" id="{E39796EA-21AA-19D3-CFC9-5261DFA5A77C}"/>
              </a:ext>
            </a:extLst>
          </p:cNvPr>
          <p:cNvCxnSpPr>
            <a:cxnSpLocks noChangeShapeType="1"/>
            <a:stCxn id="156" idx="4"/>
            <a:endCxn id="153" idx="0"/>
          </p:cNvCxnSpPr>
          <p:nvPr/>
        </p:nvCxnSpPr>
        <p:spPr bwMode="auto">
          <a:xfrm>
            <a:off x="7055257" y="5300069"/>
            <a:ext cx="1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36">
            <a:extLst>
              <a:ext uri="{FF2B5EF4-FFF2-40B4-BE49-F238E27FC236}">
                <a16:creationId xmlns:a16="http://schemas.microsoft.com/office/drawing/2014/main" id="{582022D5-2892-3449-1E46-59DFB6F1AF89}"/>
              </a:ext>
            </a:extLst>
          </p:cNvPr>
          <p:cNvCxnSpPr>
            <a:cxnSpLocks noChangeShapeType="1"/>
            <a:stCxn id="138" idx="4"/>
            <a:endCxn id="142" idx="0"/>
          </p:cNvCxnSpPr>
          <p:nvPr/>
        </p:nvCxnSpPr>
        <p:spPr bwMode="auto">
          <a:xfrm>
            <a:off x="8767932" y="3730380"/>
            <a:ext cx="0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" name="AutoShape 48">
            <a:extLst>
              <a:ext uri="{FF2B5EF4-FFF2-40B4-BE49-F238E27FC236}">
                <a16:creationId xmlns:a16="http://schemas.microsoft.com/office/drawing/2014/main" id="{906AB8DC-A8BA-70AE-4C10-BB1CE4A5C8FE}"/>
              </a:ext>
            </a:extLst>
          </p:cNvPr>
          <p:cNvCxnSpPr>
            <a:cxnSpLocks noChangeShapeType="1"/>
            <a:stCxn id="146" idx="4"/>
            <a:endCxn id="158" idx="0"/>
          </p:cNvCxnSpPr>
          <p:nvPr/>
        </p:nvCxnSpPr>
        <p:spPr bwMode="auto">
          <a:xfrm flipH="1">
            <a:off x="4812479" y="4238130"/>
            <a:ext cx="39802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" name="AutoShape 49">
            <a:extLst>
              <a:ext uri="{FF2B5EF4-FFF2-40B4-BE49-F238E27FC236}">
                <a16:creationId xmlns:a16="http://schemas.microsoft.com/office/drawing/2014/main" id="{4D99E5E1-7656-92E2-70F3-993DA6E0FDEE}"/>
              </a:ext>
            </a:extLst>
          </p:cNvPr>
          <p:cNvCxnSpPr>
            <a:cxnSpLocks noChangeShapeType="1"/>
            <a:stCxn id="146" idx="4"/>
            <a:endCxn id="161" idx="0"/>
          </p:cNvCxnSpPr>
          <p:nvPr/>
        </p:nvCxnSpPr>
        <p:spPr bwMode="auto">
          <a:xfrm>
            <a:off x="5210501" y="4238130"/>
            <a:ext cx="27987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AutoShape 50">
            <a:extLst>
              <a:ext uri="{FF2B5EF4-FFF2-40B4-BE49-F238E27FC236}">
                <a16:creationId xmlns:a16="http://schemas.microsoft.com/office/drawing/2014/main" id="{5650497F-F982-28EA-5D34-6BF078D02782}"/>
              </a:ext>
            </a:extLst>
          </p:cNvPr>
          <p:cNvCxnSpPr>
            <a:cxnSpLocks noChangeShapeType="1"/>
            <a:stCxn id="158" idx="4"/>
            <a:endCxn id="137" idx="0"/>
          </p:cNvCxnSpPr>
          <p:nvPr/>
        </p:nvCxnSpPr>
        <p:spPr bwMode="auto">
          <a:xfrm flipH="1">
            <a:off x="4559619" y="4781467"/>
            <a:ext cx="252860" cy="2078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AutoShape 51">
            <a:extLst>
              <a:ext uri="{FF2B5EF4-FFF2-40B4-BE49-F238E27FC236}">
                <a16:creationId xmlns:a16="http://schemas.microsoft.com/office/drawing/2014/main" id="{C1C0FA5B-4C36-1510-8F6C-7741BA11F2F4}"/>
              </a:ext>
            </a:extLst>
          </p:cNvPr>
          <p:cNvCxnSpPr>
            <a:cxnSpLocks noChangeShapeType="1"/>
            <a:stCxn id="158" idx="4"/>
            <a:endCxn id="140" idx="0"/>
          </p:cNvCxnSpPr>
          <p:nvPr/>
        </p:nvCxnSpPr>
        <p:spPr bwMode="auto">
          <a:xfrm>
            <a:off x="4812479" y="4781467"/>
            <a:ext cx="21379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52">
            <a:extLst>
              <a:ext uri="{FF2B5EF4-FFF2-40B4-BE49-F238E27FC236}">
                <a16:creationId xmlns:a16="http://schemas.microsoft.com/office/drawing/2014/main" id="{056279A6-6457-8904-1031-487B70F4AB4F}"/>
              </a:ext>
            </a:extLst>
          </p:cNvPr>
          <p:cNvCxnSpPr>
            <a:cxnSpLocks noChangeShapeType="1"/>
            <a:stCxn id="161" idx="4"/>
            <a:endCxn id="160" idx="0"/>
          </p:cNvCxnSpPr>
          <p:nvPr/>
        </p:nvCxnSpPr>
        <p:spPr bwMode="auto">
          <a:xfrm>
            <a:off x="5490373" y="4781467"/>
            <a:ext cx="50208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3">
            <a:extLst>
              <a:ext uri="{FF2B5EF4-FFF2-40B4-BE49-F238E27FC236}">
                <a16:creationId xmlns:a16="http://schemas.microsoft.com/office/drawing/2014/main" id="{EC223225-D9D3-95D8-433F-815997EDE0DA}"/>
              </a:ext>
            </a:extLst>
          </p:cNvPr>
          <p:cNvCxnSpPr>
            <a:cxnSpLocks noChangeShapeType="1"/>
            <a:stCxn id="137" idx="4"/>
            <a:endCxn id="141" idx="0"/>
          </p:cNvCxnSpPr>
          <p:nvPr/>
        </p:nvCxnSpPr>
        <p:spPr bwMode="auto">
          <a:xfrm>
            <a:off x="4559619" y="5305932"/>
            <a:ext cx="0" cy="1829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4">
            <a:extLst>
              <a:ext uri="{FF2B5EF4-FFF2-40B4-BE49-F238E27FC236}">
                <a16:creationId xmlns:a16="http://schemas.microsoft.com/office/drawing/2014/main" id="{C51D3340-E009-0CF0-A60D-872A95DB4FD8}"/>
              </a:ext>
            </a:extLst>
          </p:cNvPr>
          <p:cNvCxnSpPr>
            <a:cxnSpLocks noChangeShapeType="1"/>
            <a:stCxn id="160" idx="4"/>
            <a:endCxn id="149" idx="0"/>
          </p:cNvCxnSpPr>
          <p:nvPr/>
        </p:nvCxnSpPr>
        <p:spPr bwMode="auto">
          <a:xfrm flipH="1">
            <a:off x="5253881" y="5300069"/>
            <a:ext cx="286700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AutoShape 55">
            <a:extLst>
              <a:ext uri="{FF2B5EF4-FFF2-40B4-BE49-F238E27FC236}">
                <a16:creationId xmlns:a16="http://schemas.microsoft.com/office/drawing/2014/main" id="{12D5F013-A7BB-13F2-D0C0-3E13DA380659}"/>
              </a:ext>
            </a:extLst>
          </p:cNvPr>
          <p:cNvCxnSpPr>
            <a:cxnSpLocks noChangeShapeType="1"/>
            <a:stCxn id="160" idx="4"/>
            <a:endCxn id="154" idx="0"/>
          </p:cNvCxnSpPr>
          <p:nvPr/>
        </p:nvCxnSpPr>
        <p:spPr bwMode="auto">
          <a:xfrm>
            <a:off x="5540581" y="5300069"/>
            <a:ext cx="286506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" name="AutoShape 56">
            <a:extLst>
              <a:ext uri="{FF2B5EF4-FFF2-40B4-BE49-F238E27FC236}">
                <a16:creationId xmlns:a16="http://schemas.microsoft.com/office/drawing/2014/main" id="{B2C8D0E7-F264-12E2-D8B4-BDD571CD37DF}"/>
              </a:ext>
            </a:extLst>
          </p:cNvPr>
          <p:cNvCxnSpPr>
            <a:cxnSpLocks noChangeShapeType="1"/>
            <a:stCxn id="149" idx="4"/>
            <a:endCxn id="152" idx="0"/>
          </p:cNvCxnSpPr>
          <p:nvPr/>
        </p:nvCxnSpPr>
        <p:spPr bwMode="auto">
          <a:xfrm flipH="1">
            <a:off x="5253880" y="5793763"/>
            <a:ext cx="1" cy="2834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57">
            <a:extLst>
              <a:ext uri="{FF2B5EF4-FFF2-40B4-BE49-F238E27FC236}">
                <a16:creationId xmlns:a16="http://schemas.microsoft.com/office/drawing/2014/main" id="{89B84772-0D90-F3F3-C48D-003A395BA060}"/>
              </a:ext>
            </a:extLst>
          </p:cNvPr>
          <p:cNvCxnSpPr>
            <a:cxnSpLocks noChangeShapeType="1"/>
            <a:stCxn id="136" idx="4"/>
            <a:endCxn id="146" idx="1"/>
          </p:cNvCxnSpPr>
          <p:nvPr/>
        </p:nvCxnSpPr>
        <p:spPr bwMode="auto">
          <a:xfrm>
            <a:off x="4207129" y="3730380"/>
            <a:ext cx="891174" cy="2474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" name="AutoShape 58">
            <a:extLst>
              <a:ext uri="{FF2B5EF4-FFF2-40B4-BE49-F238E27FC236}">
                <a16:creationId xmlns:a16="http://schemas.microsoft.com/office/drawing/2014/main" id="{DCE112C8-184F-4E71-A42A-54F48BED6E89}"/>
              </a:ext>
            </a:extLst>
          </p:cNvPr>
          <p:cNvCxnSpPr>
            <a:cxnSpLocks noChangeShapeType="1"/>
            <a:stCxn id="135" idx="4"/>
            <a:endCxn id="136" idx="7"/>
          </p:cNvCxnSpPr>
          <p:nvPr/>
        </p:nvCxnSpPr>
        <p:spPr bwMode="auto">
          <a:xfrm flipH="1">
            <a:off x="4319326" y="3254004"/>
            <a:ext cx="2311662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" name="AutoShape 59">
            <a:extLst>
              <a:ext uri="{FF2B5EF4-FFF2-40B4-BE49-F238E27FC236}">
                <a16:creationId xmlns:a16="http://schemas.microsoft.com/office/drawing/2014/main" id="{6F728CBD-F41F-31AE-5601-579B740331D7}"/>
              </a:ext>
            </a:extLst>
          </p:cNvPr>
          <p:cNvCxnSpPr>
            <a:cxnSpLocks noChangeShapeType="1"/>
            <a:stCxn id="135" idx="4"/>
            <a:endCxn id="155" idx="0"/>
          </p:cNvCxnSpPr>
          <p:nvPr/>
        </p:nvCxnSpPr>
        <p:spPr bwMode="auto">
          <a:xfrm>
            <a:off x="6630988" y="3254004"/>
            <a:ext cx="311652" cy="1714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" name="AutoShape 60">
            <a:extLst>
              <a:ext uri="{FF2B5EF4-FFF2-40B4-BE49-F238E27FC236}">
                <a16:creationId xmlns:a16="http://schemas.microsoft.com/office/drawing/2014/main" id="{172C7C28-4128-E29B-8A99-3CF7E2731157}"/>
              </a:ext>
            </a:extLst>
          </p:cNvPr>
          <p:cNvCxnSpPr>
            <a:cxnSpLocks noChangeShapeType="1"/>
            <a:stCxn id="135" idx="4"/>
            <a:endCxn id="138" idx="1"/>
          </p:cNvCxnSpPr>
          <p:nvPr/>
        </p:nvCxnSpPr>
        <p:spPr bwMode="auto">
          <a:xfrm>
            <a:off x="6630988" y="3254004"/>
            <a:ext cx="2024746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AutoShape 72">
            <a:extLst>
              <a:ext uri="{FF2B5EF4-FFF2-40B4-BE49-F238E27FC236}">
                <a16:creationId xmlns:a16="http://schemas.microsoft.com/office/drawing/2014/main" id="{04579E9A-45AF-D0CF-5EA8-8EE717809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395" y="1728848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77" name="AutoShape 73">
            <a:extLst>
              <a:ext uri="{FF2B5EF4-FFF2-40B4-BE49-F238E27FC236}">
                <a16:creationId xmlns:a16="http://schemas.microsoft.com/office/drawing/2014/main" id="{6C2D6E3E-5D85-3B87-FE59-975003FD6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215" y="692156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78" name="AutoShape 74">
            <a:extLst>
              <a:ext uri="{FF2B5EF4-FFF2-40B4-BE49-F238E27FC236}">
                <a16:creationId xmlns:a16="http://schemas.microsoft.com/office/drawing/2014/main" id="{327506D5-6D4F-5C98-684D-947B020CC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689" y="1454430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79" name="AutoShape 75">
            <a:extLst>
              <a:ext uri="{FF2B5EF4-FFF2-40B4-BE49-F238E27FC236}">
                <a16:creationId xmlns:a16="http://schemas.microsoft.com/office/drawing/2014/main" id="{2690099E-E017-5405-DC5C-EF0E91C78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269" y="99706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80" name="AutoShape 76">
            <a:extLst>
              <a:ext uri="{FF2B5EF4-FFF2-40B4-BE49-F238E27FC236}">
                <a16:creationId xmlns:a16="http://schemas.microsoft.com/office/drawing/2014/main" id="{84868D0C-F870-C73D-257A-895CC4D08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612" y="2064249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81" name="AutoShape 77">
            <a:extLst>
              <a:ext uri="{FF2B5EF4-FFF2-40B4-BE49-F238E27FC236}">
                <a16:creationId xmlns:a16="http://schemas.microsoft.com/office/drawing/2014/main" id="{824A2A6E-F38E-2B1C-90D3-32A75A17B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235" y="2155722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82" name="AutoShape 78">
            <a:extLst>
              <a:ext uri="{FF2B5EF4-FFF2-40B4-BE49-F238E27FC236}">
                <a16:creationId xmlns:a16="http://schemas.microsoft.com/office/drawing/2014/main" id="{8BC943D2-F772-FE0A-07E0-8D84E7E3B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312" y="96657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83" name="AutoShape 79">
            <a:extLst>
              <a:ext uri="{FF2B5EF4-FFF2-40B4-BE49-F238E27FC236}">
                <a16:creationId xmlns:a16="http://schemas.microsoft.com/office/drawing/2014/main" id="{4BC38F7D-E308-559E-CBEF-FA0B96CBB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592" y="1332466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84" name="AutoShape 80">
            <a:extLst>
              <a:ext uri="{FF2B5EF4-FFF2-40B4-BE49-F238E27FC236}">
                <a16:creationId xmlns:a16="http://schemas.microsoft.com/office/drawing/2014/main" id="{3FFFF0E6-7782-2579-8FDC-84164B5DA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718" y="1759339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85" name="AutoShape 81">
            <a:extLst>
              <a:ext uri="{FF2B5EF4-FFF2-40B4-BE49-F238E27FC236}">
                <a16:creationId xmlns:a16="http://schemas.microsoft.com/office/drawing/2014/main" id="{6E15E971-DDEC-352A-DB84-50F05568A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486" y="722647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86" name="AutoShape 82">
            <a:extLst>
              <a:ext uri="{FF2B5EF4-FFF2-40B4-BE49-F238E27FC236}">
                <a16:creationId xmlns:a16="http://schemas.microsoft.com/office/drawing/2014/main" id="{23220ED7-6881-A650-6110-051099F94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012" y="1515412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87" name="AutoShape 83">
            <a:extLst>
              <a:ext uri="{FF2B5EF4-FFF2-40B4-BE49-F238E27FC236}">
                <a16:creationId xmlns:a16="http://schemas.microsoft.com/office/drawing/2014/main" id="{82BFD477-C859-3237-5F85-93CC3E0B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075" y="2064249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88" name="AutoShape 84">
            <a:extLst>
              <a:ext uri="{FF2B5EF4-FFF2-40B4-BE49-F238E27FC236}">
                <a16:creationId xmlns:a16="http://schemas.microsoft.com/office/drawing/2014/main" id="{A1A4FD88-2E6B-46FC-6F6E-6895BC279DBB}"/>
              </a:ext>
            </a:extLst>
          </p:cNvPr>
          <p:cNvCxnSpPr>
            <a:cxnSpLocks noChangeShapeType="1"/>
            <a:stCxn id="76" idx="5"/>
            <a:endCxn id="80" idx="2"/>
          </p:cNvCxnSpPr>
          <p:nvPr/>
        </p:nvCxnSpPr>
        <p:spPr bwMode="auto">
          <a:xfrm>
            <a:off x="4762459" y="1989292"/>
            <a:ext cx="300153" cy="227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9" name="AutoShape 85">
            <a:extLst>
              <a:ext uri="{FF2B5EF4-FFF2-40B4-BE49-F238E27FC236}">
                <a16:creationId xmlns:a16="http://schemas.microsoft.com/office/drawing/2014/main" id="{988C1CFE-893A-B452-F0F7-494F0C00619D}"/>
              </a:ext>
            </a:extLst>
          </p:cNvPr>
          <p:cNvCxnSpPr>
            <a:cxnSpLocks noChangeShapeType="1"/>
            <a:stCxn id="80" idx="5"/>
            <a:endCxn id="81" idx="2"/>
          </p:cNvCxnSpPr>
          <p:nvPr/>
        </p:nvCxnSpPr>
        <p:spPr bwMode="auto">
          <a:xfrm flipV="1">
            <a:off x="5333676" y="2308176"/>
            <a:ext cx="490559" cy="165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0" name="AutoShape 86">
            <a:extLst>
              <a:ext uri="{FF2B5EF4-FFF2-40B4-BE49-F238E27FC236}">
                <a16:creationId xmlns:a16="http://schemas.microsoft.com/office/drawing/2014/main" id="{51C8A327-E755-C22F-EBBF-E6E7A1747361}"/>
              </a:ext>
            </a:extLst>
          </p:cNvPr>
          <p:cNvCxnSpPr>
            <a:cxnSpLocks noChangeShapeType="1"/>
            <a:stCxn id="84" idx="3"/>
            <a:endCxn id="81" idx="7"/>
          </p:cNvCxnSpPr>
          <p:nvPr/>
        </p:nvCxnSpPr>
        <p:spPr bwMode="auto">
          <a:xfrm flipH="1">
            <a:off x="6095299" y="2019783"/>
            <a:ext cx="314698" cy="1804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1" name="AutoShape 87">
            <a:extLst>
              <a:ext uri="{FF2B5EF4-FFF2-40B4-BE49-F238E27FC236}">
                <a16:creationId xmlns:a16="http://schemas.microsoft.com/office/drawing/2014/main" id="{043BE01D-84B5-B2E3-F80E-F2AF22DA3403}"/>
              </a:ext>
            </a:extLst>
          </p:cNvPr>
          <p:cNvCxnSpPr>
            <a:cxnSpLocks noChangeShapeType="1"/>
            <a:stCxn id="84" idx="2"/>
            <a:endCxn id="80" idx="6"/>
          </p:cNvCxnSpPr>
          <p:nvPr/>
        </p:nvCxnSpPr>
        <p:spPr bwMode="auto">
          <a:xfrm flipH="1">
            <a:off x="5379955" y="1911794"/>
            <a:ext cx="983763" cy="3049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" name="AutoShape 88">
            <a:extLst>
              <a:ext uri="{FF2B5EF4-FFF2-40B4-BE49-F238E27FC236}">
                <a16:creationId xmlns:a16="http://schemas.microsoft.com/office/drawing/2014/main" id="{F0D18825-30F7-1D0C-4BE6-EFEB9CBF48E1}"/>
              </a:ext>
            </a:extLst>
          </p:cNvPr>
          <p:cNvCxnSpPr>
            <a:cxnSpLocks noChangeShapeType="1"/>
            <a:stCxn id="83" idx="4"/>
            <a:endCxn id="84" idx="7"/>
          </p:cNvCxnSpPr>
          <p:nvPr/>
        </p:nvCxnSpPr>
        <p:spPr bwMode="auto">
          <a:xfrm flipH="1">
            <a:off x="6634782" y="1637375"/>
            <a:ext cx="141482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" name="AutoShape 89">
            <a:extLst>
              <a:ext uri="{FF2B5EF4-FFF2-40B4-BE49-F238E27FC236}">
                <a16:creationId xmlns:a16="http://schemas.microsoft.com/office/drawing/2014/main" id="{8FFCA16D-45E4-BA64-0B5B-E74C2E0EAA1D}"/>
              </a:ext>
            </a:extLst>
          </p:cNvPr>
          <p:cNvCxnSpPr>
            <a:cxnSpLocks noChangeShapeType="1"/>
            <a:stCxn id="83" idx="5"/>
            <a:endCxn id="87" idx="1"/>
          </p:cNvCxnSpPr>
          <p:nvPr/>
        </p:nvCxnSpPr>
        <p:spPr bwMode="auto">
          <a:xfrm>
            <a:off x="6888656" y="1592909"/>
            <a:ext cx="314698" cy="5158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4" name="AutoShape 90">
            <a:extLst>
              <a:ext uri="{FF2B5EF4-FFF2-40B4-BE49-F238E27FC236}">
                <a16:creationId xmlns:a16="http://schemas.microsoft.com/office/drawing/2014/main" id="{8A691AC8-A610-6EAA-11CE-B24A4630711C}"/>
              </a:ext>
            </a:extLst>
          </p:cNvPr>
          <p:cNvCxnSpPr>
            <a:cxnSpLocks noChangeShapeType="1"/>
            <a:stCxn id="87" idx="0"/>
            <a:endCxn id="86" idx="4"/>
          </p:cNvCxnSpPr>
          <p:nvPr/>
        </p:nvCxnSpPr>
        <p:spPr bwMode="auto">
          <a:xfrm flipV="1">
            <a:off x="7315747" y="1820321"/>
            <a:ext cx="126937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5" name="AutoShape 91">
            <a:extLst>
              <a:ext uri="{FF2B5EF4-FFF2-40B4-BE49-F238E27FC236}">
                <a16:creationId xmlns:a16="http://schemas.microsoft.com/office/drawing/2014/main" id="{B684AA6D-8205-197B-2179-114FD7C11AD7}"/>
              </a:ext>
            </a:extLst>
          </p:cNvPr>
          <p:cNvCxnSpPr>
            <a:cxnSpLocks noChangeShapeType="1"/>
            <a:stCxn id="86" idx="0"/>
            <a:endCxn id="77" idx="4"/>
          </p:cNvCxnSpPr>
          <p:nvPr/>
        </p:nvCxnSpPr>
        <p:spPr bwMode="auto">
          <a:xfrm flipV="1">
            <a:off x="7442684" y="997065"/>
            <a:ext cx="95203" cy="5183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6" name="AutoShape 92">
            <a:extLst>
              <a:ext uri="{FF2B5EF4-FFF2-40B4-BE49-F238E27FC236}">
                <a16:creationId xmlns:a16="http://schemas.microsoft.com/office/drawing/2014/main" id="{97381E26-8DA4-36A3-48E0-6AC52AB9C806}"/>
              </a:ext>
            </a:extLst>
          </p:cNvPr>
          <p:cNvCxnSpPr>
            <a:cxnSpLocks noChangeShapeType="1"/>
            <a:stCxn id="76" idx="7"/>
          </p:cNvCxnSpPr>
          <p:nvPr/>
        </p:nvCxnSpPr>
        <p:spPr bwMode="auto">
          <a:xfrm flipV="1">
            <a:off x="4762459" y="1606884"/>
            <a:ext cx="649231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7" name="AutoShape 93">
            <a:extLst>
              <a:ext uri="{FF2B5EF4-FFF2-40B4-BE49-F238E27FC236}">
                <a16:creationId xmlns:a16="http://schemas.microsoft.com/office/drawing/2014/main" id="{7355CD8D-B4E2-62B9-8939-1C6AED72FAA0}"/>
              </a:ext>
            </a:extLst>
          </p:cNvPr>
          <p:cNvCxnSpPr>
            <a:cxnSpLocks noChangeShapeType="1"/>
            <a:stCxn id="78" idx="1"/>
            <a:endCxn id="79" idx="5"/>
          </p:cNvCxnSpPr>
          <p:nvPr/>
        </p:nvCxnSpPr>
        <p:spPr bwMode="auto">
          <a:xfrm flipH="1" flipV="1">
            <a:off x="5016333" y="1257509"/>
            <a:ext cx="441635" cy="241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8" name="AutoShape 94">
            <a:extLst>
              <a:ext uri="{FF2B5EF4-FFF2-40B4-BE49-F238E27FC236}">
                <a16:creationId xmlns:a16="http://schemas.microsoft.com/office/drawing/2014/main" id="{C4CD5FE1-392C-78DF-926A-AE751E4A8198}"/>
              </a:ext>
            </a:extLst>
          </p:cNvPr>
          <p:cNvCxnSpPr>
            <a:cxnSpLocks noChangeShapeType="1"/>
            <a:endCxn id="85" idx="2"/>
          </p:cNvCxnSpPr>
          <p:nvPr/>
        </p:nvCxnSpPr>
        <p:spPr bwMode="auto">
          <a:xfrm flipV="1">
            <a:off x="5030878" y="875102"/>
            <a:ext cx="285609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9" name="AutoShape 95">
            <a:extLst>
              <a:ext uri="{FF2B5EF4-FFF2-40B4-BE49-F238E27FC236}">
                <a16:creationId xmlns:a16="http://schemas.microsoft.com/office/drawing/2014/main" id="{1B28BFD2-3CDD-67A1-2E75-0BF72F999AA3}"/>
              </a:ext>
            </a:extLst>
          </p:cNvPr>
          <p:cNvCxnSpPr>
            <a:cxnSpLocks noChangeShapeType="1"/>
            <a:stCxn id="82" idx="2"/>
            <a:endCxn id="85" idx="6"/>
          </p:cNvCxnSpPr>
          <p:nvPr/>
        </p:nvCxnSpPr>
        <p:spPr bwMode="auto">
          <a:xfrm flipH="1" flipV="1">
            <a:off x="5633829" y="875102"/>
            <a:ext cx="539483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0" name="AutoShape 96">
            <a:extLst>
              <a:ext uri="{FF2B5EF4-FFF2-40B4-BE49-F238E27FC236}">
                <a16:creationId xmlns:a16="http://schemas.microsoft.com/office/drawing/2014/main" id="{9D28A094-F3F7-D095-D5D7-B662933BDD84}"/>
              </a:ext>
            </a:extLst>
          </p:cNvPr>
          <p:cNvCxnSpPr>
            <a:cxnSpLocks noChangeShapeType="1"/>
            <a:stCxn id="78" idx="7"/>
            <a:endCxn id="82" idx="3"/>
          </p:cNvCxnSpPr>
          <p:nvPr/>
        </p:nvCxnSpPr>
        <p:spPr bwMode="auto">
          <a:xfrm flipV="1">
            <a:off x="5682753" y="1227018"/>
            <a:ext cx="536838" cy="2718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1" name="AutoShape 97">
            <a:extLst>
              <a:ext uri="{FF2B5EF4-FFF2-40B4-BE49-F238E27FC236}">
                <a16:creationId xmlns:a16="http://schemas.microsoft.com/office/drawing/2014/main" id="{9BF06144-AE61-BA79-069E-98847566B63A}"/>
              </a:ext>
            </a:extLst>
          </p:cNvPr>
          <p:cNvCxnSpPr>
            <a:cxnSpLocks noChangeShapeType="1"/>
            <a:stCxn id="78" idx="6"/>
            <a:endCxn id="83" idx="2"/>
          </p:cNvCxnSpPr>
          <p:nvPr/>
        </p:nvCxnSpPr>
        <p:spPr bwMode="auto">
          <a:xfrm flipV="1">
            <a:off x="5729032" y="1484921"/>
            <a:ext cx="888560" cy="12196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" name="AutoShape 98">
            <a:extLst>
              <a:ext uri="{FF2B5EF4-FFF2-40B4-BE49-F238E27FC236}">
                <a16:creationId xmlns:a16="http://schemas.microsoft.com/office/drawing/2014/main" id="{3D78BEE2-51E8-5C74-2C7D-3A5E95C56A35}"/>
              </a:ext>
            </a:extLst>
          </p:cNvPr>
          <p:cNvCxnSpPr>
            <a:cxnSpLocks noChangeShapeType="1"/>
            <a:stCxn id="86" idx="1"/>
            <a:endCxn id="82" idx="6"/>
          </p:cNvCxnSpPr>
          <p:nvPr/>
        </p:nvCxnSpPr>
        <p:spPr bwMode="auto">
          <a:xfrm rot="5400000" flipH="1">
            <a:off x="6690049" y="919635"/>
            <a:ext cx="440848" cy="839636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3" name="AutoShape 99">
            <a:extLst>
              <a:ext uri="{FF2B5EF4-FFF2-40B4-BE49-F238E27FC236}">
                <a16:creationId xmlns:a16="http://schemas.microsoft.com/office/drawing/2014/main" id="{A4428D87-0F2E-60F5-A3B0-CEF267CDC5DB}"/>
              </a:ext>
            </a:extLst>
          </p:cNvPr>
          <p:cNvCxnSpPr>
            <a:cxnSpLocks noChangeShapeType="1"/>
            <a:stCxn id="76" idx="6"/>
            <a:endCxn id="83" idx="3"/>
          </p:cNvCxnSpPr>
          <p:nvPr/>
        </p:nvCxnSpPr>
        <p:spPr bwMode="auto">
          <a:xfrm flipV="1">
            <a:off x="4808738" y="1592909"/>
            <a:ext cx="1855134" cy="28839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5" name="AutoShape 100">
            <a:extLst>
              <a:ext uri="{FF2B5EF4-FFF2-40B4-BE49-F238E27FC236}">
                <a16:creationId xmlns:a16="http://schemas.microsoft.com/office/drawing/2014/main" id="{78D65D74-A023-95AD-168E-3E0D4EFE207D}"/>
              </a:ext>
            </a:extLst>
          </p:cNvPr>
          <p:cNvCxnSpPr>
            <a:cxnSpLocks noChangeShapeType="1"/>
            <a:stCxn id="81" idx="6"/>
            <a:endCxn id="87" idx="2"/>
          </p:cNvCxnSpPr>
          <p:nvPr/>
        </p:nvCxnSpPr>
        <p:spPr bwMode="auto">
          <a:xfrm flipV="1">
            <a:off x="6141563" y="2217312"/>
            <a:ext cx="1015429" cy="91341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135" name="AutoShape 72">
            <a:extLst>
              <a:ext uri="{FF2B5EF4-FFF2-40B4-BE49-F238E27FC236}">
                <a16:creationId xmlns:a16="http://schemas.microsoft.com/office/drawing/2014/main" id="{42575549-B6EB-4369-2DA8-8616FA624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316" y="294909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136" name="AutoShape 74">
            <a:extLst>
              <a:ext uri="{FF2B5EF4-FFF2-40B4-BE49-F238E27FC236}">
                <a16:creationId xmlns:a16="http://schemas.microsoft.com/office/drawing/2014/main" id="{198BFC10-68D9-0647-9BFD-0A3611BBA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457" y="342547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137" name="AutoShape 76">
            <a:extLst>
              <a:ext uri="{FF2B5EF4-FFF2-40B4-BE49-F238E27FC236}">
                <a16:creationId xmlns:a16="http://schemas.microsoft.com/office/drawing/2014/main" id="{B20EE768-17DA-BBB6-CE0A-CD1D12B31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4989296"/>
            <a:ext cx="317343" cy="316636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8" name="AutoShape 76">
            <a:extLst>
              <a:ext uri="{FF2B5EF4-FFF2-40B4-BE49-F238E27FC236}">
                <a16:creationId xmlns:a16="http://schemas.microsoft.com/office/drawing/2014/main" id="{0E8C726D-B441-9EF6-CCF0-0A08FC58F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42547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9" name="AutoShape 76">
            <a:extLst>
              <a:ext uri="{FF2B5EF4-FFF2-40B4-BE49-F238E27FC236}">
                <a16:creationId xmlns:a16="http://schemas.microsoft.com/office/drawing/2014/main" id="{B19D18B2-A39E-8EF0-F894-8AB212AE5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803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40" name="AutoShape 77">
            <a:extLst>
              <a:ext uri="{FF2B5EF4-FFF2-40B4-BE49-F238E27FC236}">
                <a16:creationId xmlns:a16="http://schemas.microsoft.com/office/drawing/2014/main" id="{FB60C6DD-B660-E6DF-6946-CB60CB88A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60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1" name="AutoShape 77">
            <a:extLst>
              <a:ext uri="{FF2B5EF4-FFF2-40B4-BE49-F238E27FC236}">
                <a16:creationId xmlns:a16="http://schemas.microsoft.com/office/drawing/2014/main" id="{D108926F-01D1-6DD4-DA0A-A59B68096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2" name="AutoShape 77">
            <a:extLst>
              <a:ext uri="{FF2B5EF4-FFF2-40B4-BE49-F238E27FC236}">
                <a16:creationId xmlns:a16="http://schemas.microsoft.com/office/drawing/2014/main" id="{17AD813B-93E8-0CA5-D443-E71D35169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3" name="AutoShape 77">
            <a:extLst>
              <a:ext uri="{FF2B5EF4-FFF2-40B4-BE49-F238E27FC236}">
                <a16:creationId xmlns:a16="http://schemas.microsoft.com/office/drawing/2014/main" id="{935C571A-05F6-9C51-759B-9B6184075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682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4" name="AutoShape 77">
            <a:extLst>
              <a:ext uri="{FF2B5EF4-FFF2-40B4-BE49-F238E27FC236}">
                <a16:creationId xmlns:a16="http://schemas.microsoft.com/office/drawing/2014/main" id="{F32B227D-0D74-51C3-BFEB-DED3F93DB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12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5" name="AutoShape 80">
            <a:extLst>
              <a:ext uri="{FF2B5EF4-FFF2-40B4-BE49-F238E27FC236}">
                <a16:creationId xmlns:a16="http://schemas.microsoft.com/office/drawing/2014/main" id="{75B22822-561B-EF7B-3BC5-7FF530C19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942" y="393322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46" name="AutoShape 79">
            <a:extLst>
              <a:ext uri="{FF2B5EF4-FFF2-40B4-BE49-F238E27FC236}">
                <a16:creationId xmlns:a16="http://schemas.microsoft.com/office/drawing/2014/main" id="{7ADA43AD-4C3D-D186-C751-F92D848EE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829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47" name="AutoShape 83">
            <a:extLst>
              <a:ext uri="{FF2B5EF4-FFF2-40B4-BE49-F238E27FC236}">
                <a16:creationId xmlns:a16="http://schemas.microsoft.com/office/drawing/2014/main" id="{FBD6BE48-2642-42B0-F924-AEB41417C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5117" y="393322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148" name="AutoShape 78">
            <a:extLst>
              <a:ext uri="{FF2B5EF4-FFF2-40B4-BE49-F238E27FC236}">
                <a16:creationId xmlns:a16="http://schemas.microsoft.com/office/drawing/2014/main" id="{3C808421-909C-0059-6764-01FD05A9A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046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49" name="AutoShape 78">
            <a:extLst>
              <a:ext uri="{FF2B5EF4-FFF2-40B4-BE49-F238E27FC236}">
                <a16:creationId xmlns:a16="http://schemas.microsoft.com/office/drawing/2014/main" id="{921E8ACC-D478-7140-D230-22157897C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9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0" name="AutoShape 81">
            <a:extLst>
              <a:ext uri="{FF2B5EF4-FFF2-40B4-BE49-F238E27FC236}">
                <a16:creationId xmlns:a16="http://schemas.microsoft.com/office/drawing/2014/main" id="{A31844D1-D602-712A-B0A6-EAC4563FB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8" y="4476558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1" name="AutoShape 81">
            <a:extLst>
              <a:ext uri="{FF2B5EF4-FFF2-40B4-BE49-F238E27FC236}">
                <a16:creationId xmlns:a16="http://schemas.microsoft.com/office/drawing/2014/main" id="{12710A73-12B5-AF9E-FF7B-3A1F9761C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919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2" name="AutoShape 81">
            <a:extLst>
              <a:ext uri="{FF2B5EF4-FFF2-40B4-BE49-F238E27FC236}">
                <a16:creationId xmlns:a16="http://schemas.microsoft.com/office/drawing/2014/main" id="{E66803B7-8689-517E-24AE-753BEDC04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8" y="6077245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3" name="AutoShape 81">
            <a:extLst>
              <a:ext uri="{FF2B5EF4-FFF2-40B4-BE49-F238E27FC236}">
                <a16:creationId xmlns:a16="http://schemas.microsoft.com/office/drawing/2014/main" id="{A7B84D17-CF1C-B063-8AC4-2D3968CE6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6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4" name="AutoShape 73">
            <a:extLst>
              <a:ext uri="{FF2B5EF4-FFF2-40B4-BE49-F238E27FC236}">
                <a16:creationId xmlns:a16="http://schemas.microsoft.com/office/drawing/2014/main" id="{AD5129A5-E1BB-8C89-21FC-0A3BF25F4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415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155" name="AutoShape 79">
            <a:extLst>
              <a:ext uri="{FF2B5EF4-FFF2-40B4-BE49-F238E27FC236}">
                <a16:creationId xmlns:a16="http://schemas.microsoft.com/office/drawing/2014/main" id="{2DE1562B-653C-2E1B-3677-591D78F72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968" y="342547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56" name="AutoShape 78">
            <a:extLst>
              <a:ext uri="{FF2B5EF4-FFF2-40B4-BE49-F238E27FC236}">
                <a16:creationId xmlns:a16="http://schemas.microsoft.com/office/drawing/2014/main" id="{EC838C60-C6EA-3FF3-68AD-58693F967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5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7" name="AutoShape 75">
            <a:extLst>
              <a:ext uri="{FF2B5EF4-FFF2-40B4-BE49-F238E27FC236}">
                <a16:creationId xmlns:a16="http://schemas.microsoft.com/office/drawing/2014/main" id="{FF13660A-2DF8-457E-BD07-FBDE916EE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9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158" name="AutoShape 80">
            <a:extLst>
              <a:ext uri="{FF2B5EF4-FFF2-40B4-BE49-F238E27FC236}">
                <a16:creationId xmlns:a16="http://schemas.microsoft.com/office/drawing/2014/main" id="{B3B4623D-B3F8-B4D6-5A3A-4ED33DE8B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380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59" name="AutoShape 82">
            <a:extLst>
              <a:ext uri="{FF2B5EF4-FFF2-40B4-BE49-F238E27FC236}">
                <a16:creationId xmlns:a16="http://schemas.microsoft.com/office/drawing/2014/main" id="{76968EF3-F31D-EC5D-D537-246B27898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21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0" name="AutoShape 82">
            <a:extLst>
              <a:ext uri="{FF2B5EF4-FFF2-40B4-BE49-F238E27FC236}">
                <a16:creationId xmlns:a16="http://schemas.microsoft.com/office/drawing/2014/main" id="{B51F8D65-48F6-EFEA-54BC-27FB6DA59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909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1" name="AutoShape 83">
            <a:extLst>
              <a:ext uri="{FF2B5EF4-FFF2-40B4-BE49-F238E27FC236}">
                <a16:creationId xmlns:a16="http://schemas.microsoft.com/office/drawing/2014/main" id="{365C6134-C9FC-C864-63CF-B18D39139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1701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227" name="AutoShape 73">
            <a:extLst>
              <a:ext uri="{FF2B5EF4-FFF2-40B4-BE49-F238E27FC236}">
                <a16:creationId xmlns:a16="http://schemas.microsoft.com/office/drawing/2014/main" id="{2C65893C-BEC8-A728-E338-21B5A28CA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93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2044722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D7AE-6A54-A156-83CB-5EAC6AB2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en-US" dirty="0"/>
          </a:p>
        </p:txBody>
      </p:sp>
      <p:cxnSp>
        <p:nvCxnSpPr>
          <p:cNvPr id="23" name="AutoShape 11">
            <a:extLst>
              <a:ext uri="{FF2B5EF4-FFF2-40B4-BE49-F238E27FC236}">
                <a16:creationId xmlns:a16="http://schemas.microsoft.com/office/drawing/2014/main" id="{9CD9E0AF-37BE-2E04-42A0-860B1237DD20}"/>
              </a:ext>
            </a:extLst>
          </p:cNvPr>
          <p:cNvCxnSpPr>
            <a:cxnSpLocks noChangeShapeType="1"/>
            <a:stCxn id="136" idx="4"/>
            <a:endCxn id="157" idx="0"/>
          </p:cNvCxnSpPr>
          <p:nvPr/>
        </p:nvCxnSpPr>
        <p:spPr bwMode="auto">
          <a:xfrm flipH="1">
            <a:off x="3610301" y="3730380"/>
            <a:ext cx="596828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2">
            <a:extLst>
              <a:ext uri="{FF2B5EF4-FFF2-40B4-BE49-F238E27FC236}">
                <a16:creationId xmlns:a16="http://schemas.microsoft.com/office/drawing/2014/main" id="{CD2411AB-7339-4FF6-DF13-60765AE6012C}"/>
              </a:ext>
            </a:extLst>
          </p:cNvPr>
          <p:cNvCxnSpPr>
            <a:cxnSpLocks noChangeShapeType="1"/>
            <a:stCxn id="136" idx="4"/>
            <a:endCxn id="148" idx="0"/>
          </p:cNvCxnSpPr>
          <p:nvPr/>
        </p:nvCxnSpPr>
        <p:spPr bwMode="auto">
          <a:xfrm>
            <a:off x="4207129" y="3730380"/>
            <a:ext cx="3358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13">
            <a:extLst>
              <a:ext uri="{FF2B5EF4-FFF2-40B4-BE49-F238E27FC236}">
                <a16:creationId xmlns:a16="http://schemas.microsoft.com/office/drawing/2014/main" id="{8BF10925-1C9C-CB49-680C-B22FBE6C5863}"/>
              </a:ext>
            </a:extLst>
          </p:cNvPr>
          <p:cNvCxnSpPr>
            <a:cxnSpLocks noChangeShapeType="1"/>
            <a:stCxn id="157" idx="4"/>
            <a:endCxn id="150" idx="0"/>
          </p:cNvCxnSpPr>
          <p:nvPr/>
        </p:nvCxnSpPr>
        <p:spPr bwMode="auto">
          <a:xfrm flipH="1">
            <a:off x="3610300" y="4238130"/>
            <a:ext cx="1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" name="AutoShape 14">
            <a:extLst>
              <a:ext uri="{FF2B5EF4-FFF2-40B4-BE49-F238E27FC236}">
                <a16:creationId xmlns:a16="http://schemas.microsoft.com/office/drawing/2014/main" id="{D0DF8F42-1EA5-1460-CA00-56B3B58953E8}"/>
              </a:ext>
            </a:extLst>
          </p:cNvPr>
          <p:cNvCxnSpPr>
            <a:cxnSpLocks noChangeShapeType="1"/>
            <a:stCxn id="148" idx="4"/>
            <a:endCxn id="151" idx="0"/>
          </p:cNvCxnSpPr>
          <p:nvPr/>
        </p:nvCxnSpPr>
        <p:spPr bwMode="auto">
          <a:xfrm flipH="1">
            <a:off x="4238591" y="4238130"/>
            <a:ext cx="2127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" name="AutoShape 26">
            <a:extLst>
              <a:ext uri="{FF2B5EF4-FFF2-40B4-BE49-F238E27FC236}">
                <a16:creationId xmlns:a16="http://schemas.microsoft.com/office/drawing/2014/main" id="{C88445B6-146E-0A90-7D81-4642A96D8D03}"/>
              </a:ext>
            </a:extLst>
          </p:cNvPr>
          <p:cNvCxnSpPr>
            <a:cxnSpLocks noChangeShapeType="1"/>
            <a:stCxn id="155" idx="4"/>
            <a:endCxn id="145" idx="0"/>
          </p:cNvCxnSpPr>
          <p:nvPr/>
        </p:nvCxnSpPr>
        <p:spPr bwMode="auto">
          <a:xfrm flipH="1">
            <a:off x="6618614" y="3730380"/>
            <a:ext cx="324026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" name="AutoShape 27">
            <a:extLst>
              <a:ext uri="{FF2B5EF4-FFF2-40B4-BE49-F238E27FC236}">
                <a16:creationId xmlns:a16="http://schemas.microsoft.com/office/drawing/2014/main" id="{B264AC27-EF7B-2D3E-CDE6-DD1792244C67}"/>
              </a:ext>
            </a:extLst>
          </p:cNvPr>
          <p:cNvCxnSpPr>
            <a:cxnSpLocks noChangeShapeType="1"/>
            <a:stCxn id="155" idx="4"/>
            <a:endCxn id="147" idx="0"/>
          </p:cNvCxnSpPr>
          <p:nvPr/>
        </p:nvCxnSpPr>
        <p:spPr bwMode="auto">
          <a:xfrm>
            <a:off x="6942640" y="3730380"/>
            <a:ext cx="37114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AutoShape 28">
            <a:extLst>
              <a:ext uri="{FF2B5EF4-FFF2-40B4-BE49-F238E27FC236}">
                <a16:creationId xmlns:a16="http://schemas.microsoft.com/office/drawing/2014/main" id="{D1FCB139-BCF8-3B25-EA7F-C1E71CBEDDC6}"/>
              </a:ext>
            </a:extLst>
          </p:cNvPr>
          <p:cNvCxnSpPr>
            <a:cxnSpLocks noChangeShapeType="1"/>
            <a:stCxn id="145" idx="4"/>
            <a:endCxn id="139" idx="0"/>
          </p:cNvCxnSpPr>
          <p:nvPr/>
        </p:nvCxnSpPr>
        <p:spPr bwMode="auto">
          <a:xfrm flipH="1">
            <a:off x="6356709" y="4238130"/>
            <a:ext cx="26190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29">
            <a:extLst>
              <a:ext uri="{FF2B5EF4-FFF2-40B4-BE49-F238E27FC236}">
                <a16:creationId xmlns:a16="http://schemas.microsoft.com/office/drawing/2014/main" id="{A01EBE5E-A69E-8981-A40D-C9FCA4AD6262}"/>
              </a:ext>
            </a:extLst>
          </p:cNvPr>
          <p:cNvCxnSpPr>
            <a:cxnSpLocks noChangeShapeType="1"/>
            <a:stCxn id="145" idx="4"/>
            <a:endCxn id="144" idx="0"/>
          </p:cNvCxnSpPr>
          <p:nvPr/>
        </p:nvCxnSpPr>
        <p:spPr bwMode="auto">
          <a:xfrm>
            <a:off x="6618614" y="4238130"/>
            <a:ext cx="25118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AutoShape 30">
            <a:extLst>
              <a:ext uri="{FF2B5EF4-FFF2-40B4-BE49-F238E27FC236}">
                <a16:creationId xmlns:a16="http://schemas.microsoft.com/office/drawing/2014/main" id="{D8AE790E-A1CD-EC61-882D-D8DC6411732E}"/>
              </a:ext>
            </a:extLst>
          </p:cNvPr>
          <p:cNvCxnSpPr>
            <a:cxnSpLocks noChangeShapeType="1"/>
            <a:stCxn id="147" idx="4"/>
            <a:endCxn id="159" idx="0"/>
          </p:cNvCxnSpPr>
          <p:nvPr/>
        </p:nvCxnSpPr>
        <p:spPr bwMode="auto">
          <a:xfrm>
            <a:off x="7313789" y="4238130"/>
            <a:ext cx="31100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31">
            <a:extLst>
              <a:ext uri="{FF2B5EF4-FFF2-40B4-BE49-F238E27FC236}">
                <a16:creationId xmlns:a16="http://schemas.microsoft.com/office/drawing/2014/main" id="{E6AF7444-F939-C439-5F9B-86B955CBAF8E}"/>
              </a:ext>
            </a:extLst>
          </p:cNvPr>
          <p:cNvCxnSpPr>
            <a:cxnSpLocks noChangeShapeType="1"/>
            <a:stCxn id="139" idx="4"/>
            <a:endCxn id="143" idx="0"/>
          </p:cNvCxnSpPr>
          <p:nvPr/>
        </p:nvCxnSpPr>
        <p:spPr bwMode="auto">
          <a:xfrm>
            <a:off x="6356709" y="4781467"/>
            <a:ext cx="2645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32">
            <a:extLst>
              <a:ext uri="{FF2B5EF4-FFF2-40B4-BE49-F238E27FC236}">
                <a16:creationId xmlns:a16="http://schemas.microsoft.com/office/drawing/2014/main" id="{AB3600B6-5436-1AF6-0C7F-A015F5413FBB}"/>
              </a:ext>
            </a:extLst>
          </p:cNvPr>
          <p:cNvCxnSpPr>
            <a:cxnSpLocks noChangeShapeType="1"/>
            <a:stCxn id="159" idx="4"/>
            <a:endCxn id="156" idx="0"/>
          </p:cNvCxnSpPr>
          <p:nvPr/>
        </p:nvCxnSpPr>
        <p:spPr bwMode="auto">
          <a:xfrm flipH="1">
            <a:off x="7055257" y="4781467"/>
            <a:ext cx="289632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" name="AutoShape 33">
            <a:extLst>
              <a:ext uri="{FF2B5EF4-FFF2-40B4-BE49-F238E27FC236}">
                <a16:creationId xmlns:a16="http://schemas.microsoft.com/office/drawing/2014/main" id="{C0311620-16C4-A055-0CB5-23F28F9E2A59}"/>
              </a:ext>
            </a:extLst>
          </p:cNvPr>
          <p:cNvCxnSpPr>
            <a:cxnSpLocks noChangeShapeType="1"/>
            <a:stCxn id="159" idx="4"/>
            <a:endCxn id="227" idx="0"/>
          </p:cNvCxnSpPr>
          <p:nvPr/>
        </p:nvCxnSpPr>
        <p:spPr bwMode="auto">
          <a:xfrm>
            <a:off x="7344889" y="4781467"/>
            <a:ext cx="27571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34">
            <a:extLst>
              <a:ext uri="{FF2B5EF4-FFF2-40B4-BE49-F238E27FC236}">
                <a16:creationId xmlns:a16="http://schemas.microsoft.com/office/drawing/2014/main" id="{E39796EA-21AA-19D3-CFC9-5261DFA5A77C}"/>
              </a:ext>
            </a:extLst>
          </p:cNvPr>
          <p:cNvCxnSpPr>
            <a:cxnSpLocks noChangeShapeType="1"/>
            <a:stCxn id="156" idx="4"/>
            <a:endCxn id="153" idx="0"/>
          </p:cNvCxnSpPr>
          <p:nvPr/>
        </p:nvCxnSpPr>
        <p:spPr bwMode="auto">
          <a:xfrm>
            <a:off x="7055257" y="5300069"/>
            <a:ext cx="1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36">
            <a:extLst>
              <a:ext uri="{FF2B5EF4-FFF2-40B4-BE49-F238E27FC236}">
                <a16:creationId xmlns:a16="http://schemas.microsoft.com/office/drawing/2014/main" id="{582022D5-2892-3449-1E46-59DFB6F1AF89}"/>
              </a:ext>
            </a:extLst>
          </p:cNvPr>
          <p:cNvCxnSpPr>
            <a:cxnSpLocks noChangeShapeType="1"/>
            <a:stCxn id="138" idx="4"/>
            <a:endCxn id="142" idx="0"/>
          </p:cNvCxnSpPr>
          <p:nvPr/>
        </p:nvCxnSpPr>
        <p:spPr bwMode="auto">
          <a:xfrm>
            <a:off x="8767932" y="3730380"/>
            <a:ext cx="0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" name="AutoShape 48">
            <a:extLst>
              <a:ext uri="{FF2B5EF4-FFF2-40B4-BE49-F238E27FC236}">
                <a16:creationId xmlns:a16="http://schemas.microsoft.com/office/drawing/2014/main" id="{906AB8DC-A8BA-70AE-4C10-BB1CE4A5C8FE}"/>
              </a:ext>
            </a:extLst>
          </p:cNvPr>
          <p:cNvCxnSpPr>
            <a:cxnSpLocks noChangeShapeType="1"/>
            <a:stCxn id="146" idx="4"/>
            <a:endCxn id="158" idx="0"/>
          </p:cNvCxnSpPr>
          <p:nvPr/>
        </p:nvCxnSpPr>
        <p:spPr bwMode="auto">
          <a:xfrm flipH="1">
            <a:off x="4812479" y="4238130"/>
            <a:ext cx="39802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" name="AutoShape 49">
            <a:extLst>
              <a:ext uri="{FF2B5EF4-FFF2-40B4-BE49-F238E27FC236}">
                <a16:creationId xmlns:a16="http://schemas.microsoft.com/office/drawing/2014/main" id="{4D99E5E1-7656-92E2-70F3-993DA6E0FDEE}"/>
              </a:ext>
            </a:extLst>
          </p:cNvPr>
          <p:cNvCxnSpPr>
            <a:cxnSpLocks noChangeShapeType="1"/>
            <a:stCxn id="146" idx="4"/>
            <a:endCxn id="161" idx="0"/>
          </p:cNvCxnSpPr>
          <p:nvPr/>
        </p:nvCxnSpPr>
        <p:spPr bwMode="auto">
          <a:xfrm>
            <a:off x="5210501" y="4238130"/>
            <a:ext cx="27987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AutoShape 50">
            <a:extLst>
              <a:ext uri="{FF2B5EF4-FFF2-40B4-BE49-F238E27FC236}">
                <a16:creationId xmlns:a16="http://schemas.microsoft.com/office/drawing/2014/main" id="{5650497F-F982-28EA-5D34-6BF078D02782}"/>
              </a:ext>
            </a:extLst>
          </p:cNvPr>
          <p:cNvCxnSpPr>
            <a:cxnSpLocks noChangeShapeType="1"/>
            <a:stCxn id="158" idx="4"/>
            <a:endCxn id="137" idx="0"/>
          </p:cNvCxnSpPr>
          <p:nvPr/>
        </p:nvCxnSpPr>
        <p:spPr bwMode="auto">
          <a:xfrm flipH="1">
            <a:off x="4559619" y="4781467"/>
            <a:ext cx="252860" cy="2078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AutoShape 51">
            <a:extLst>
              <a:ext uri="{FF2B5EF4-FFF2-40B4-BE49-F238E27FC236}">
                <a16:creationId xmlns:a16="http://schemas.microsoft.com/office/drawing/2014/main" id="{C1C0FA5B-4C36-1510-8F6C-7741BA11F2F4}"/>
              </a:ext>
            </a:extLst>
          </p:cNvPr>
          <p:cNvCxnSpPr>
            <a:cxnSpLocks noChangeShapeType="1"/>
            <a:stCxn id="158" idx="4"/>
            <a:endCxn id="140" idx="0"/>
          </p:cNvCxnSpPr>
          <p:nvPr/>
        </p:nvCxnSpPr>
        <p:spPr bwMode="auto">
          <a:xfrm>
            <a:off x="4812479" y="4781467"/>
            <a:ext cx="21379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52">
            <a:extLst>
              <a:ext uri="{FF2B5EF4-FFF2-40B4-BE49-F238E27FC236}">
                <a16:creationId xmlns:a16="http://schemas.microsoft.com/office/drawing/2014/main" id="{056279A6-6457-8904-1031-487B70F4AB4F}"/>
              </a:ext>
            </a:extLst>
          </p:cNvPr>
          <p:cNvCxnSpPr>
            <a:cxnSpLocks noChangeShapeType="1"/>
            <a:stCxn id="161" idx="4"/>
            <a:endCxn id="160" idx="0"/>
          </p:cNvCxnSpPr>
          <p:nvPr/>
        </p:nvCxnSpPr>
        <p:spPr bwMode="auto">
          <a:xfrm>
            <a:off x="5490373" y="4781467"/>
            <a:ext cx="50208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3">
            <a:extLst>
              <a:ext uri="{FF2B5EF4-FFF2-40B4-BE49-F238E27FC236}">
                <a16:creationId xmlns:a16="http://schemas.microsoft.com/office/drawing/2014/main" id="{EC223225-D9D3-95D8-433F-815997EDE0DA}"/>
              </a:ext>
            </a:extLst>
          </p:cNvPr>
          <p:cNvCxnSpPr>
            <a:cxnSpLocks noChangeShapeType="1"/>
            <a:stCxn id="137" idx="4"/>
            <a:endCxn id="141" idx="0"/>
          </p:cNvCxnSpPr>
          <p:nvPr/>
        </p:nvCxnSpPr>
        <p:spPr bwMode="auto">
          <a:xfrm>
            <a:off x="4559619" y="5305932"/>
            <a:ext cx="0" cy="1829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4">
            <a:extLst>
              <a:ext uri="{FF2B5EF4-FFF2-40B4-BE49-F238E27FC236}">
                <a16:creationId xmlns:a16="http://schemas.microsoft.com/office/drawing/2014/main" id="{C51D3340-E009-0CF0-A60D-872A95DB4FD8}"/>
              </a:ext>
            </a:extLst>
          </p:cNvPr>
          <p:cNvCxnSpPr>
            <a:cxnSpLocks noChangeShapeType="1"/>
            <a:stCxn id="160" idx="4"/>
            <a:endCxn id="149" idx="0"/>
          </p:cNvCxnSpPr>
          <p:nvPr/>
        </p:nvCxnSpPr>
        <p:spPr bwMode="auto">
          <a:xfrm flipH="1">
            <a:off x="5253881" y="5300069"/>
            <a:ext cx="286700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AutoShape 55">
            <a:extLst>
              <a:ext uri="{FF2B5EF4-FFF2-40B4-BE49-F238E27FC236}">
                <a16:creationId xmlns:a16="http://schemas.microsoft.com/office/drawing/2014/main" id="{12D5F013-A7BB-13F2-D0C0-3E13DA380659}"/>
              </a:ext>
            </a:extLst>
          </p:cNvPr>
          <p:cNvCxnSpPr>
            <a:cxnSpLocks noChangeShapeType="1"/>
            <a:stCxn id="160" idx="4"/>
            <a:endCxn id="154" idx="0"/>
          </p:cNvCxnSpPr>
          <p:nvPr/>
        </p:nvCxnSpPr>
        <p:spPr bwMode="auto">
          <a:xfrm>
            <a:off x="5540581" y="5300069"/>
            <a:ext cx="286506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" name="AutoShape 56">
            <a:extLst>
              <a:ext uri="{FF2B5EF4-FFF2-40B4-BE49-F238E27FC236}">
                <a16:creationId xmlns:a16="http://schemas.microsoft.com/office/drawing/2014/main" id="{B2C8D0E7-F264-12E2-D8B4-BDD571CD37DF}"/>
              </a:ext>
            </a:extLst>
          </p:cNvPr>
          <p:cNvCxnSpPr>
            <a:cxnSpLocks noChangeShapeType="1"/>
            <a:stCxn id="149" idx="4"/>
            <a:endCxn id="152" idx="0"/>
          </p:cNvCxnSpPr>
          <p:nvPr/>
        </p:nvCxnSpPr>
        <p:spPr bwMode="auto">
          <a:xfrm flipH="1">
            <a:off x="5253880" y="5793763"/>
            <a:ext cx="1" cy="2834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57">
            <a:extLst>
              <a:ext uri="{FF2B5EF4-FFF2-40B4-BE49-F238E27FC236}">
                <a16:creationId xmlns:a16="http://schemas.microsoft.com/office/drawing/2014/main" id="{89B84772-0D90-F3F3-C48D-003A395BA060}"/>
              </a:ext>
            </a:extLst>
          </p:cNvPr>
          <p:cNvCxnSpPr>
            <a:cxnSpLocks noChangeShapeType="1"/>
            <a:stCxn id="136" idx="4"/>
            <a:endCxn id="146" idx="1"/>
          </p:cNvCxnSpPr>
          <p:nvPr/>
        </p:nvCxnSpPr>
        <p:spPr bwMode="auto">
          <a:xfrm>
            <a:off x="4207129" y="3730380"/>
            <a:ext cx="891174" cy="2474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" name="AutoShape 58">
            <a:extLst>
              <a:ext uri="{FF2B5EF4-FFF2-40B4-BE49-F238E27FC236}">
                <a16:creationId xmlns:a16="http://schemas.microsoft.com/office/drawing/2014/main" id="{DCE112C8-184F-4E71-A42A-54F48BED6E89}"/>
              </a:ext>
            </a:extLst>
          </p:cNvPr>
          <p:cNvCxnSpPr>
            <a:cxnSpLocks noChangeShapeType="1"/>
            <a:stCxn id="135" idx="4"/>
            <a:endCxn id="136" idx="7"/>
          </p:cNvCxnSpPr>
          <p:nvPr/>
        </p:nvCxnSpPr>
        <p:spPr bwMode="auto">
          <a:xfrm flipH="1">
            <a:off x="4319326" y="3254004"/>
            <a:ext cx="2311662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" name="AutoShape 59">
            <a:extLst>
              <a:ext uri="{FF2B5EF4-FFF2-40B4-BE49-F238E27FC236}">
                <a16:creationId xmlns:a16="http://schemas.microsoft.com/office/drawing/2014/main" id="{6F728CBD-F41F-31AE-5601-579B740331D7}"/>
              </a:ext>
            </a:extLst>
          </p:cNvPr>
          <p:cNvCxnSpPr>
            <a:cxnSpLocks noChangeShapeType="1"/>
            <a:stCxn id="135" idx="4"/>
            <a:endCxn id="155" idx="0"/>
          </p:cNvCxnSpPr>
          <p:nvPr/>
        </p:nvCxnSpPr>
        <p:spPr bwMode="auto">
          <a:xfrm>
            <a:off x="6630988" y="3254004"/>
            <a:ext cx="311652" cy="1714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" name="AutoShape 60">
            <a:extLst>
              <a:ext uri="{FF2B5EF4-FFF2-40B4-BE49-F238E27FC236}">
                <a16:creationId xmlns:a16="http://schemas.microsoft.com/office/drawing/2014/main" id="{172C7C28-4128-E29B-8A99-3CF7E2731157}"/>
              </a:ext>
            </a:extLst>
          </p:cNvPr>
          <p:cNvCxnSpPr>
            <a:cxnSpLocks noChangeShapeType="1"/>
            <a:stCxn id="135" idx="4"/>
            <a:endCxn id="138" idx="1"/>
          </p:cNvCxnSpPr>
          <p:nvPr/>
        </p:nvCxnSpPr>
        <p:spPr bwMode="auto">
          <a:xfrm>
            <a:off x="6630988" y="3254004"/>
            <a:ext cx="2024746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AutoShape 72">
            <a:extLst>
              <a:ext uri="{FF2B5EF4-FFF2-40B4-BE49-F238E27FC236}">
                <a16:creationId xmlns:a16="http://schemas.microsoft.com/office/drawing/2014/main" id="{04579E9A-45AF-D0CF-5EA8-8EE717809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395" y="1728848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77" name="AutoShape 73">
            <a:extLst>
              <a:ext uri="{FF2B5EF4-FFF2-40B4-BE49-F238E27FC236}">
                <a16:creationId xmlns:a16="http://schemas.microsoft.com/office/drawing/2014/main" id="{6C2D6E3E-5D85-3B87-FE59-975003FD6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215" y="692156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78" name="AutoShape 74">
            <a:extLst>
              <a:ext uri="{FF2B5EF4-FFF2-40B4-BE49-F238E27FC236}">
                <a16:creationId xmlns:a16="http://schemas.microsoft.com/office/drawing/2014/main" id="{327506D5-6D4F-5C98-684D-947B020CC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689" y="1454430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79" name="AutoShape 75">
            <a:extLst>
              <a:ext uri="{FF2B5EF4-FFF2-40B4-BE49-F238E27FC236}">
                <a16:creationId xmlns:a16="http://schemas.microsoft.com/office/drawing/2014/main" id="{2690099E-E017-5405-DC5C-EF0E91C78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269" y="99706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80" name="AutoShape 76">
            <a:extLst>
              <a:ext uri="{FF2B5EF4-FFF2-40B4-BE49-F238E27FC236}">
                <a16:creationId xmlns:a16="http://schemas.microsoft.com/office/drawing/2014/main" id="{84868D0C-F870-C73D-257A-895CC4D08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612" y="2064249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81" name="AutoShape 77">
            <a:extLst>
              <a:ext uri="{FF2B5EF4-FFF2-40B4-BE49-F238E27FC236}">
                <a16:creationId xmlns:a16="http://schemas.microsoft.com/office/drawing/2014/main" id="{824A2A6E-F38E-2B1C-90D3-32A75A17B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235" y="2155722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82" name="AutoShape 78">
            <a:extLst>
              <a:ext uri="{FF2B5EF4-FFF2-40B4-BE49-F238E27FC236}">
                <a16:creationId xmlns:a16="http://schemas.microsoft.com/office/drawing/2014/main" id="{8BC943D2-F772-FE0A-07E0-8D84E7E3B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312" y="96657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83" name="AutoShape 79">
            <a:extLst>
              <a:ext uri="{FF2B5EF4-FFF2-40B4-BE49-F238E27FC236}">
                <a16:creationId xmlns:a16="http://schemas.microsoft.com/office/drawing/2014/main" id="{4BC38F7D-E308-559E-CBEF-FA0B96CBB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592" y="1332466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84" name="AutoShape 80">
            <a:extLst>
              <a:ext uri="{FF2B5EF4-FFF2-40B4-BE49-F238E27FC236}">
                <a16:creationId xmlns:a16="http://schemas.microsoft.com/office/drawing/2014/main" id="{3FFFF0E6-7782-2579-8FDC-84164B5DA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718" y="1759339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85" name="AutoShape 81">
            <a:extLst>
              <a:ext uri="{FF2B5EF4-FFF2-40B4-BE49-F238E27FC236}">
                <a16:creationId xmlns:a16="http://schemas.microsoft.com/office/drawing/2014/main" id="{6E15E971-DDEC-352A-DB84-50F05568A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486" y="722647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86" name="AutoShape 82">
            <a:extLst>
              <a:ext uri="{FF2B5EF4-FFF2-40B4-BE49-F238E27FC236}">
                <a16:creationId xmlns:a16="http://schemas.microsoft.com/office/drawing/2014/main" id="{23220ED7-6881-A650-6110-051099F94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012" y="1515412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87" name="AutoShape 83">
            <a:extLst>
              <a:ext uri="{FF2B5EF4-FFF2-40B4-BE49-F238E27FC236}">
                <a16:creationId xmlns:a16="http://schemas.microsoft.com/office/drawing/2014/main" id="{82BFD477-C859-3237-5F85-93CC3E0B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075" y="2064249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88" name="AutoShape 84">
            <a:extLst>
              <a:ext uri="{FF2B5EF4-FFF2-40B4-BE49-F238E27FC236}">
                <a16:creationId xmlns:a16="http://schemas.microsoft.com/office/drawing/2014/main" id="{A1A4FD88-2E6B-46FC-6F6E-6895BC279DBB}"/>
              </a:ext>
            </a:extLst>
          </p:cNvPr>
          <p:cNvCxnSpPr>
            <a:cxnSpLocks noChangeShapeType="1"/>
            <a:stCxn id="76" idx="5"/>
            <a:endCxn id="80" idx="2"/>
          </p:cNvCxnSpPr>
          <p:nvPr/>
        </p:nvCxnSpPr>
        <p:spPr bwMode="auto">
          <a:xfrm>
            <a:off x="4762459" y="1989292"/>
            <a:ext cx="300153" cy="227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9" name="AutoShape 85">
            <a:extLst>
              <a:ext uri="{FF2B5EF4-FFF2-40B4-BE49-F238E27FC236}">
                <a16:creationId xmlns:a16="http://schemas.microsoft.com/office/drawing/2014/main" id="{988C1CFE-893A-B452-F0F7-494F0C00619D}"/>
              </a:ext>
            </a:extLst>
          </p:cNvPr>
          <p:cNvCxnSpPr>
            <a:cxnSpLocks noChangeShapeType="1"/>
            <a:stCxn id="80" idx="5"/>
            <a:endCxn id="81" idx="2"/>
          </p:cNvCxnSpPr>
          <p:nvPr/>
        </p:nvCxnSpPr>
        <p:spPr bwMode="auto">
          <a:xfrm flipV="1">
            <a:off x="5333676" y="2308176"/>
            <a:ext cx="490559" cy="165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0" name="AutoShape 86">
            <a:extLst>
              <a:ext uri="{FF2B5EF4-FFF2-40B4-BE49-F238E27FC236}">
                <a16:creationId xmlns:a16="http://schemas.microsoft.com/office/drawing/2014/main" id="{51C8A327-E755-C22F-EBBF-E6E7A1747361}"/>
              </a:ext>
            </a:extLst>
          </p:cNvPr>
          <p:cNvCxnSpPr>
            <a:cxnSpLocks noChangeShapeType="1"/>
            <a:stCxn id="84" idx="3"/>
            <a:endCxn id="81" idx="7"/>
          </p:cNvCxnSpPr>
          <p:nvPr/>
        </p:nvCxnSpPr>
        <p:spPr bwMode="auto">
          <a:xfrm flipH="1">
            <a:off x="6095299" y="2019783"/>
            <a:ext cx="314698" cy="1804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1" name="AutoShape 87">
            <a:extLst>
              <a:ext uri="{FF2B5EF4-FFF2-40B4-BE49-F238E27FC236}">
                <a16:creationId xmlns:a16="http://schemas.microsoft.com/office/drawing/2014/main" id="{043BE01D-84B5-B2E3-F80E-F2AF22DA3403}"/>
              </a:ext>
            </a:extLst>
          </p:cNvPr>
          <p:cNvCxnSpPr>
            <a:cxnSpLocks noChangeShapeType="1"/>
            <a:stCxn id="84" idx="2"/>
            <a:endCxn id="80" idx="6"/>
          </p:cNvCxnSpPr>
          <p:nvPr/>
        </p:nvCxnSpPr>
        <p:spPr bwMode="auto">
          <a:xfrm flipH="1">
            <a:off x="5379955" y="1911794"/>
            <a:ext cx="983763" cy="3049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" name="AutoShape 88">
            <a:extLst>
              <a:ext uri="{FF2B5EF4-FFF2-40B4-BE49-F238E27FC236}">
                <a16:creationId xmlns:a16="http://schemas.microsoft.com/office/drawing/2014/main" id="{F0D18825-30F7-1D0C-4BE6-EFEB9CBF48E1}"/>
              </a:ext>
            </a:extLst>
          </p:cNvPr>
          <p:cNvCxnSpPr>
            <a:cxnSpLocks noChangeShapeType="1"/>
            <a:stCxn id="83" idx="4"/>
            <a:endCxn id="84" idx="7"/>
          </p:cNvCxnSpPr>
          <p:nvPr/>
        </p:nvCxnSpPr>
        <p:spPr bwMode="auto">
          <a:xfrm flipH="1">
            <a:off x="6634782" y="1637375"/>
            <a:ext cx="141482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" name="AutoShape 89">
            <a:extLst>
              <a:ext uri="{FF2B5EF4-FFF2-40B4-BE49-F238E27FC236}">
                <a16:creationId xmlns:a16="http://schemas.microsoft.com/office/drawing/2014/main" id="{8FFCA16D-45E4-BA64-0B5B-E74C2E0EAA1D}"/>
              </a:ext>
            </a:extLst>
          </p:cNvPr>
          <p:cNvCxnSpPr>
            <a:cxnSpLocks noChangeShapeType="1"/>
            <a:stCxn id="83" idx="5"/>
            <a:endCxn id="87" idx="1"/>
          </p:cNvCxnSpPr>
          <p:nvPr/>
        </p:nvCxnSpPr>
        <p:spPr bwMode="auto">
          <a:xfrm>
            <a:off x="6888656" y="1592909"/>
            <a:ext cx="314698" cy="5158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4" name="AutoShape 90">
            <a:extLst>
              <a:ext uri="{FF2B5EF4-FFF2-40B4-BE49-F238E27FC236}">
                <a16:creationId xmlns:a16="http://schemas.microsoft.com/office/drawing/2014/main" id="{8A691AC8-A610-6EAA-11CE-B24A4630711C}"/>
              </a:ext>
            </a:extLst>
          </p:cNvPr>
          <p:cNvCxnSpPr>
            <a:cxnSpLocks noChangeShapeType="1"/>
            <a:stCxn id="87" idx="0"/>
            <a:endCxn id="86" idx="4"/>
          </p:cNvCxnSpPr>
          <p:nvPr/>
        </p:nvCxnSpPr>
        <p:spPr bwMode="auto">
          <a:xfrm flipV="1">
            <a:off x="7315747" y="1820321"/>
            <a:ext cx="126937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5" name="AutoShape 91">
            <a:extLst>
              <a:ext uri="{FF2B5EF4-FFF2-40B4-BE49-F238E27FC236}">
                <a16:creationId xmlns:a16="http://schemas.microsoft.com/office/drawing/2014/main" id="{B684AA6D-8205-197B-2179-114FD7C11AD7}"/>
              </a:ext>
            </a:extLst>
          </p:cNvPr>
          <p:cNvCxnSpPr>
            <a:cxnSpLocks noChangeShapeType="1"/>
            <a:stCxn id="86" idx="0"/>
            <a:endCxn id="77" idx="4"/>
          </p:cNvCxnSpPr>
          <p:nvPr/>
        </p:nvCxnSpPr>
        <p:spPr bwMode="auto">
          <a:xfrm flipV="1">
            <a:off x="7442684" y="997065"/>
            <a:ext cx="95203" cy="5183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6" name="AutoShape 92">
            <a:extLst>
              <a:ext uri="{FF2B5EF4-FFF2-40B4-BE49-F238E27FC236}">
                <a16:creationId xmlns:a16="http://schemas.microsoft.com/office/drawing/2014/main" id="{97381E26-8DA4-36A3-48E0-6AC52AB9C806}"/>
              </a:ext>
            </a:extLst>
          </p:cNvPr>
          <p:cNvCxnSpPr>
            <a:cxnSpLocks noChangeShapeType="1"/>
            <a:stCxn id="76" idx="7"/>
          </p:cNvCxnSpPr>
          <p:nvPr/>
        </p:nvCxnSpPr>
        <p:spPr bwMode="auto">
          <a:xfrm flipV="1">
            <a:off x="4762459" y="1606884"/>
            <a:ext cx="649231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7" name="AutoShape 93">
            <a:extLst>
              <a:ext uri="{FF2B5EF4-FFF2-40B4-BE49-F238E27FC236}">
                <a16:creationId xmlns:a16="http://schemas.microsoft.com/office/drawing/2014/main" id="{7355CD8D-B4E2-62B9-8939-1C6AED72FAA0}"/>
              </a:ext>
            </a:extLst>
          </p:cNvPr>
          <p:cNvCxnSpPr>
            <a:cxnSpLocks noChangeShapeType="1"/>
            <a:stCxn id="78" idx="1"/>
            <a:endCxn id="79" idx="5"/>
          </p:cNvCxnSpPr>
          <p:nvPr/>
        </p:nvCxnSpPr>
        <p:spPr bwMode="auto">
          <a:xfrm flipH="1" flipV="1">
            <a:off x="5016333" y="1257509"/>
            <a:ext cx="441635" cy="241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8" name="AutoShape 94">
            <a:extLst>
              <a:ext uri="{FF2B5EF4-FFF2-40B4-BE49-F238E27FC236}">
                <a16:creationId xmlns:a16="http://schemas.microsoft.com/office/drawing/2014/main" id="{C4CD5FE1-392C-78DF-926A-AE751E4A8198}"/>
              </a:ext>
            </a:extLst>
          </p:cNvPr>
          <p:cNvCxnSpPr>
            <a:cxnSpLocks noChangeShapeType="1"/>
            <a:endCxn id="85" idx="2"/>
          </p:cNvCxnSpPr>
          <p:nvPr/>
        </p:nvCxnSpPr>
        <p:spPr bwMode="auto">
          <a:xfrm flipV="1">
            <a:off x="5030878" y="875102"/>
            <a:ext cx="285609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9" name="AutoShape 95">
            <a:extLst>
              <a:ext uri="{FF2B5EF4-FFF2-40B4-BE49-F238E27FC236}">
                <a16:creationId xmlns:a16="http://schemas.microsoft.com/office/drawing/2014/main" id="{1B28BFD2-3CDD-67A1-2E75-0BF72F999AA3}"/>
              </a:ext>
            </a:extLst>
          </p:cNvPr>
          <p:cNvCxnSpPr>
            <a:cxnSpLocks noChangeShapeType="1"/>
            <a:stCxn id="82" idx="2"/>
            <a:endCxn id="85" idx="6"/>
          </p:cNvCxnSpPr>
          <p:nvPr/>
        </p:nvCxnSpPr>
        <p:spPr bwMode="auto">
          <a:xfrm flipH="1" flipV="1">
            <a:off x="5633829" y="875102"/>
            <a:ext cx="539483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0" name="AutoShape 96">
            <a:extLst>
              <a:ext uri="{FF2B5EF4-FFF2-40B4-BE49-F238E27FC236}">
                <a16:creationId xmlns:a16="http://schemas.microsoft.com/office/drawing/2014/main" id="{9D28A094-F3F7-D095-D5D7-B662933BDD84}"/>
              </a:ext>
            </a:extLst>
          </p:cNvPr>
          <p:cNvCxnSpPr>
            <a:cxnSpLocks noChangeShapeType="1"/>
            <a:stCxn id="78" idx="7"/>
            <a:endCxn id="82" idx="3"/>
          </p:cNvCxnSpPr>
          <p:nvPr/>
        </p:nvCxnSpPr>
        <p:spPr bwMode="auto">
          <a:xfrm flipV="1">
            <a:off x="5682753" y="1227018"/>
            <a:ext cx="536838" cy="2718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1" name="AutoShape 97">
            <a:extLst>
              <a:ext uri="{FF2B5EF4-FFF2-40B4-BE49-F238E27FC236}">
                <a16:creationId xmlns:a16="http://schemas.microsoft.com/office/drawing/2014/main" id="{9BF06144-AE61-BA79-069E-98847566B63A}"/>
              </a:ext>
            </a:extLst>
          </p:cNvPr>
          <p:cNvCxnSpPr>
            <a:cxnSpLocks noChangeShapeType="1"/>
            <a:stCxn id="78" idx="6"/>
            <a:endCxn id="83" idx="2"/>
          </p:cNvCxnSpPr>
          <p:nvPr/>
        </p:nvCxnSpPr>
        <p:spPr bwMode="auto">
          <a:xfrm flipV="1">
            <a:off x="5729032" y="1484921"/>
            <a:ext cx="888560" cy="12196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" name="AutoShape 98">
            <a:extLst>
              <a:ext uri="{FF2B5EF4-FFF2-40B4-BE49-F238E27FC236}">
                <a16:creationId xmlns:a16="http://schemas.microsoft.com/office/drawing/2014/main" id="{3D78BEE2-51E8-5C74-2C7D-3A5E95C56A35}"/>
              </a:ext>
            </a:extLst>
          </p:cNvPr>
          <p:cNvCxnSpPr>
            <a:cxnSpLocks noChangeShapeType="1"/>
            <a:stCxn id="86" idx="1"/>
            <a:endCxn id="82" idx="6"/>
          </p:cNvCxnSpPr>
          <p:nvPr/>
        </p:nvCxnSpPr>
        <p:spPr bwMode="auto">
          <a:xfrm rot="5400000" flipH="1">
            <a:off x="6690049" y="919635"/>
            <a:ext cx="440848" cy="839636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3" name="AutoShape 99">
            <a:extLst>
              <a:ext uri="{FF2B5EF4-FFF2-40B4-BE49-F238E27FC236}">
                <a16:creationId xmlns:a16="http://schemas.microsoft.com/office/drawing/2014/main" id="{A4428D87-0F2E-60F5-A3B0-CEF267CDC5DB}"/>
              </a:ext>
            </a:extLst>
          </p:cNvPr>
          <p:cNvCxnSpPr>
            <a:cxnSpLocks noChangeShapeType="1"/>
            <a:stCxn id="76" idx="6"/>
            <a:endCxn id="83" idx="3"/>
          </p:cNvCxnSpPr>
          <p:nvPr/>
        </p:nvCxnSpPr>
        <p:spPr bwMode="auto">
          <a:xfrm flipV="1">
            <a:off x="4808738" y="1592909"/>
            <a:ext cx="1855134" cy="28839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5" name="AutoShape 100">
            <a:extLst>
              <a:ext uri="{FF2B5EF4-FFF2-40B4-BE49-F238E27FC236}">
                <a16:creationId xmlns:a16="http://schemas.microsoft.com/office/drawing/2014/main" id="{78D65D74-A023-95AD-168E-3E0D4EFE207D}"/>
              </a:ext>
            </a:extLst>
          </p:cNvPr>
          <p:cNvCxnSpPr>
            <a:cxnSpLocks noChangeShapeType="1"/>
            <a:stCxn id="81" idx="6"/>
            <a:endCxn id="87" idx="2"/>
          </p:cNvCxnSpPr>
          <p:nvPr/>
        </p:nvCxnSpPr>
        <p:spPr bwMode="auto">
          <a:xfrm flipV="1">
            <a:off x="6141563" y="2217312"/>
            <a:ext cx="1015429" cy="91341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135" name="AutoShape 72">
            <a:extLst>
              <a:ext uri="{FF2B5EF4-FFF2-40B4-BE49-F238E27FC236}">
                <a16:creationId xmlns:a16="http://schemas.microsoft.com/office/drawing/2014/main" id="{42575549-B6EB-4369-2DA8-8616FA624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316" y="294909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136" name="AutoShape 74">
            <a:extLst>
              <a:ext uri="{FF2B5EF4-FFF2-40B4-BE49-F238E27FC236}">
                <a16:creationId xmlns:a16="http://schemas.microsoft.com/office/drawing/2014/main" id="{198BFC10-68D9-0647-9BFD-0A3611BBA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457" y="342547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137" name="AutoShape 76">
            <a:extLst>
              <a:ext uri="{FF2B5EF4-FFF2-40B4-BE49-F238E27FC236}">
                <a16:creationId xmlns:a16="http://schemas.microsoft.com/office/drawing/2014/main" id="{B20EE768-17DA-BBB6-CE0A-CD1D12B31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4989296"/>
            <a:ext cx="317343" cy="316636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8" name="AutoShape 76">
            <a:extLst>
              <a:ext uri="{FF2B5EF4-FFF2-40B4-BE49-F238E27FC236}">
                <a16:creationId xmlns:a16="http://schemas.microsoft.com/office/drawing/2014/main" id="{0E8C726D-B441-9EF6-CCF0-0A08FC58F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42547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9" name="AutoShape 76">
            <a:extLst>
              <a:ext uri="{FF2B5EF4-FFF2-40B4-BE49-F238E27FC236}">
                <a16:creationId xmlns:a16="http://schemas.microsoft.com/office/drawing/2014/main" id="{B19D18B2-A39E-8EF0-F894-8AB212AE5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803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40" name="AutoShape 77">
            <a:extLst>
              <a:ext uri="{FF2B5EF4-FFF2-40B4-BE49-F238E27FC236}">
                <a16:creationId xmlns:a16="http://schemas.microsoft.com/office/drawing/2014/main" id="{FB60C6DD-B660-E6DF-6946-CB60CB88A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60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1" name="AutoShape 77">
            <a:extLst>
              <a:ext uri="{FF2B5EF4-FFF2-40B4-BE49-F238E27FC236}">
                <a16:creationId xmlns:a16="http://schemas.microsoft.com/office/drawing/2014/main" id="{D108926F-01D1-6DD4-DA0A-A59B68096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2" name="AutoShape 77">
            <a:extLst>
              <a:ext uri="{FF2B5EF4-FFF2-40B4-BE49-F238E27FC236}">
                <a16:creationId xmlns:a16="http://schemas.microsoft.com/office/drawing/2014/main" id="{17AD813B-93E8-0CA5-D443-E71D35169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3" name="AutoShape 77">
            <a:extLst>
              <a:ext uri="{FF2B5EF4-FFF2-40B4-BE49-F238E27FC236}">
                <a16:creationId xmlns:a16="http://schemas.microsoft.com/office/drawing/2014/main" id="{935C571A-05F6-9C51-759B-9B6184075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682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4" name="AutoShape 77">
            <a:extLst>
              <a:ext uri="{FF2B5EF4-FFF2-40B4-BE49-F238E27FC236}">
                <a16:creationId xmlns:a16="http://schemas.microsoft.com/office/drawing/2014/main" id="{F32B227D-0D74-51C3-BFEB-DED3F93DB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127" y="4476558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5" name="AutoShape 80">
            <a:extLst>
              <a:ext uri="{FF2B5EF4-FFF2-40B4-BE49-F238E27FC236}">
                <a16:creationId xmlns:a16="http://schemas.microsoft.com/office/drawing/2014/main" id="{75B22822-561B-EF7B-3BC5-7FF530C19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942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46" name="AutoShape 79">
            <a:extLst>
              <a:ext uri="{FF2B5EF4-FFF2-40B4-BE49-F238E27FC236}">
                <a16:creationId xmlns:a16="http://schemas.microsoft.com/office/drawing/2014/main" id="{7ADA43AD-4C3D-D186-C751-F92D848EE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829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47" name="AutoShape 83">
            <a:extLst>
              <a:ext uri="{FF2B5EF4-FFF2-40B4-BE49-F238E27FC236}">
                <a16:creationId xmlns:a16="http://schemas.microsoft.com/office/drawing/2014/main" id="{FBD6BE48-2642-42B0-F924-AEB41417C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5117" y="393322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148" name="AutoShape 78">
            <a:extLst>
              <a:ext uri="{FF2B5EF4-FFF2-40B4-BE49-F238E27FC236}">
                <a16:creationId xmlns:a16="http://schemas.microsoft.com/office/drawing/2014/main" id="{3C808421-909C-0059-6764-01FD05A9A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046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49" name="AutoShape 78">
            <a:extLst>
              <a:ext uri="{FF2B5EF4-FFF2-40B4-BE49-F238E27FC236}">
                <a16:creationId xmlns:a16="http://schemas.microsoft.com/office/drawing/2014/main" id="{921E8ACC-D478-7140-D230-22157897C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9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0" name="AutoShape 81">
            <a:extLst>
              <a:ext uri="{FF2B5EF4-FFF2-40B4-BE49-F238E27FC236}">
                <a16:creationId xmlns:a16="http://schemas.microsoft.com/office/drawing/2014/main" id="{A31844D1-D602-712A-B0A6-EAC4563FB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8" y="4476558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1" name="AutoShape 81">
            <a:extLst>
              <a:ext uri="{FF2B5EF4-FFF2-40B4-BE49-F238E27FC236}">
                <a16:creationId xmlns:a16="http://schemas.microsoft.com/office/drawing/2014/main" id="{12710A73-12B5-AF9E-FF7B-3A1F9761C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919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2" name="AutoShape 81">
            <a:extLst>
              <a:ext uri="{FF2B5EF4-FFF2-40B4-BE49-F238E27FC236}">
                <a16:creationId xmlns:a16="http://schemas.microsoft.com/office/drawing/2014/main" id="{E66803B7-8689-517E-24AE-753BEDC04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8" y="6077245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3" name="AutoShape 81">
            <a:extLst>
              <a:ext uri="{FF2B5EF4-FFF2-40B4-BE49-F238E27FC236}">
                <a16:creationId xmlns:a16="http://schemas.microsoft.com/office/drawing/2014/main" id="{A7B84D17-CF1C-B063-8AC4-2D3968CE6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6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4" name="AutoShape 73">
            <a:extLst>
              <a:ext uri="{FF2B5EF4-FFF2-40B4-BE49-F238E27FC236}">
                <a16:creationId xmlns:a16="http://schemas.microsoft.com/office/drawing/2014/main" id="{AD5129A5-E1BB-8C89-21FC-0A3BF25F4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415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155" name="AutoShape 79">
            <a:extLst>
              <a:ext uri="{FF2B5EF4-FFF2-40B4-BE49-F238E27FC236}">
                <a16:creationId xmlns:a16="http://schemas.microsoft.com/office/drawing/2014/main" id="{2DE1562B-653C-2E1B-3677-591D78F72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968" y="342547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56" name="AutoShape 78">
            <a:extLst>
              <a:ext uri="{FF2B5EF4-FFF2-40B4-BE49-F238E27FC236}">
                <a16:creationId xmlns:a16="http://schemas.microsoft.com/office/drawing/2014/main" id="{EC838C60-C6EA-3FF3-68AD-58693F967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5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7" name="AutoShape 75">
            <a:extLst>
              <a:ext uri="{FF2B5EF4-FFF2-40B4-BE49-F238E27FC236}">
                <a16:creationId xmlns:a16="http://schemas.microsoft.com/office/drawing/2014/main" id="{FF13660A-2DF8-457E-BD07-FBDE916EE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9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158" name="AutoShape 80">
            <a:extLst>
              <a:ext uri="{FF2B5EF4-FFF2-40B4-BE49-F238E27FC236}">
                <a16:creationId xmlns:a16="http://schemas.microsoft.com/office/drawing/2014/main" id="{B3B4623D-B3F8-B4D6-5A3A-4ED33DE8B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380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59" name="AutoShape 82">
            <a:extLst>
              <a:ext uri="{FF2B5EF4-FFF2-40B4-BE49-F238E27FC236}">
                <a16:creationId xmlns:a16="http://schemas.microsoft.com/office/drawing/2014/main" id="{76968EF3-F31D-EC5D-D537-246B27898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21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0" name="AutoShape 82">
            <a:extLst>
              <a:ext uri="{FF2B5EF4-FFF2-40B4-BE49-F238E27FC236}">
                <a16:creationId xmlns:a16="http://schemas.microsoft.com/office/drawing/2014/main" id="{B51F8D65-48F6-EFEA-54BC-27FB6DA59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909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1" name="AutoShape 83">
            <a:extLst>
              <a:ext uri="{FF2B5EF4-FFF2-40B4-BE49-F238E27FC236}">
                <a16:creationId xmlns:a16="http://schemas.microsoft.com/office/drawing/2014/main" id="{365C6134-C9FC-C864-63CF-B18D39139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1701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227" name="AutoShape 73">
            <a:extLst>
              <a:ext uri="{FF2B5EF4-FFF2-40B4-BE49-F238E27FC236}">
                <a16:creationId xmlns:a16="http://schemas.microsoft.com/office/drawing/2014/main" id="{2C65893C-BEC8-A728-E338-21B5A28CA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93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5163374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D7AE-6A54-A156-83CB-5EAC6AB2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en-US" dirty="0"/>
          </a:p>
        </p:txBody>
      </p:sp>
      <p:cxnSp>
        <p:nvCxnSpPr>
          <p:cNvPr id="23" name="AutoShape 11">
            <a:extLst>
              <a:ext uri="{FF2B5EF4-FFF2-40B4-BE49-F238E27FC236}">
                <a16:creationId xmlns:a16="http://schemas.microsoft.com/office/drawing/2014/main" id="{9CD9E0AF-37BE-2E04-42A0-860B1237DD20}"/>
              </a:ext>
            </a:extLst>
          </p:cNvPr>
          <p:cNvCxnSpPr>
            <a:cxnSpLocks noChangeShapeType="1"/>
            <a:stCxn id="136" idx="4"/>
            <a:endCxn id="157" idx="0"/>
          </p:cNvCxnSpPr>
          <p:nvPr/>
        </p:nvCxnSpPr>
        <p:spPr bwMode="auto">
          <a:xfrm flipH="1">
            <a:off x="3610301" y="3730380"/>
            <a:ext cx="596828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2">
            <a:extLst>
              <a:ext uri="{FF2B5EF4-FFF2-40B4-BE49-F238E27FC236}">
                <a16:creationId xmlns:a16="http://schemas.microsoft.com/office/drawing/2014/main" id="{CD2411AB-7339-4FF6-DF13-60765AE6012C}"/>
              </a:ext>
            </a:extLst>
          </p:cNvPr>
          <p:cNvCxnSpPr>
            <a:cxnSpLocks noChangeShapeType="1"/>
            <a:stCxn id="136" idx="4"/>
            <a:endCxn id="148" idx="0"/>
          </p:cNvCxnSpPr>
          <p:nvPr/>
        </p:nvCxnSpPr>
        <p:spPr bwMode="auto">
          <a:xfrm>
            <a:off x="4207129" y="3730380"/>
            <a:ext cx="3358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13">
            <a:extLst>
              <a:ext uri="{FF2B5EF4-FFF2-40B4-BE49-F238E27FC236}">
                <a16:creationId xmlns:a16="http://schemas.microsoft.com/office/drawing/2014/main" id="{8BF10925-1C9C-CB49-680C-B22FBE6C5863}"/>
              </a:ext>
            </a:extLst>
          </p:cNvPr>
          <p:cNvCxnSpPr>
            <a:cxnSpLocks noChangeShapeType="1"/>
            <a:stCxn id="157" idx="4"/>
            <a:endCxn id="150" idx="0"/>
          </p:cNvCxnSpPr>
          <p:nvPr/>
        </p:nvCxnSpPr>
        <p:spPr bwMode="auto">
          <a:xfrm flipH="1">
            <a:off x="3610300" y="4238130"/>
            <a:ext cx="1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" name="AutoShape 14">
            <a:extLst>
              <a:ext uri="{FF2B5EF4-FFF2-40B4-BE49-F238E27FC236}">
                <a16:creationId xmlns:a16="http://schemas.microsoft.com/office/drawing/2014/main" id="{D0DF8F42-1EA5-1460-CA00-56B3B58953E8}"/>
              </a:ext>
            </a:extLst>
          </p:cNvPr>
          <p:cNvCxnSpPr>
            <a:cxnSpLocks noChangeShapeType="1"/>
            <a:stCxn id="148" idx="4"/>
            <a:endCxn id="151" idx="0"/>
          </p:cNvCxnSpPr>
          <p:nvPr/>
        </p:nvCxnSpPr>
        <p:spPr bwMode="auto">
          <a:xfrm flipH="1">
            <a:off x="4238591" y="4238130"/>
            <a:ext cx="2127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" name="AutoShape 26">
            <a:extLst>
              <a:ext uri="{FF2B5EF4-FFF2-40B4-BE49-F238E27FC236}">
                <a16:creationId xmlns:a16="http://schemas.microsoft.com/office/drawing/2014/main" id="{C88445B6-146E-0A90-7D81-4642A96D8D03}"/>
              </a:ext>
            </a:extLst>
          </p:cNvPr>
          <p:cNvCxnSpPr>
            <a:cxnSpLocks noChangeShapeType="1"/>
            <a:stCxn id="155" idx="4"/>
            <a:endCxn id="145" idx="0"/>
          </p:cNvCxnSpPr>
          <p:nvPr/>
        </p:nvCxnSpPr>
        <p:spPr bwMode="auto">
          <a:xfrm flipH="1">
            <a:off x="6618614" y="3730380"/>
            <a:ext cx="324026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" name="AutoShape 27">
            <a:extLst>
              <a:ext uri="{FF2B5EF4-FFF2-40B4-BE49-F238E27FC236}">
                <a16:creationId xmlns:a16="http://schemas.microsoft.com/office/drawing/2014/main" id="{B264AC27-EF7B-2D3E-CDE6-DD1792244C67}"/>
              </a:ext>
            </a:extLst>
          </p:cNvPr>
          <p:cNvCxnSpPr>
            <a:cxnSpLocks noChangeShapeType="1"/>
            <a:stCxn id="155" idx="4"/>
            <a:endCxn id="147" idx="0"/>
          </p:cNvCxnSpPr>
          <p:nvPr/>
        </p:nvCxnSpPr>
        <p:spPr bwMode="auto">
          <a:xfrm>
            <a:off x="6942640" y="3730380"/>
            <a:ext cx="37114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AutoShape 28">
            <a:extLst>
              <a:ext uri="{FF2B5EF4-FFF2-40B4-BE49-F238E27FC236}">
                <a16:creationId xmlns:a16="http://schemas.microsoft.com/office/drawing/2014/main" id="{D1FCB139-BCF8-3B25-EA7F-C1E71CBEDDC6}"/>
              </a:ext>
            </a:extLst>
          </p:cNvPr>
          <p:cNvCxnSpPr>
            <a:cxnSpLocks noChangeShapeType="1"/>
            <a:stCxn id="145" idx="4"/>
            <a:endCxn id="139" idx="0"/>
          </p:cNvCxnSpPr>
          <p:nvPr/>
        </p:nvCxnSpPr>
        <p:spPr bwMode="auto">
          <a:xfrm flipH="1">
            <a:off x="6356709" y="4238130"/>
            <a:ext cx="26190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29">
            <a:extLst>
              <a:ext uri="{FF2B5EF4-FFF2-40B4-BE49-F238E27FC236}">
                <a16:creationId xmlns:a16="http://schemas.microsoft.com/office/drawing/2014/main" id="{A01EBE5E-A69E-8981-A40D-C9FCA4AD6262}"/>
              </a:ext>
            </a:extLst>
          </p:cNvPr>
          <p:cNvCxnSpPr>
            <a:cxnSpLocks noChangeShapeType="1"/>
            <a:stCxn id="145" idx="4"/>
            <a:endCxn id="144" idx="0"/>
          </p:cNvCxnSpPr>
          <p:nvPr/>
        </p:nvCxnSpPr>
        <p:spPr bwMode="auto">
          <a:xfrm>
            <a:off x="6618614" y="4238130"/>
            <a:ext cx="25118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AutoShape 30">
            <a:extLst>
              <a:ext uri="{FF2B5EF4-FFF2-40B4-BE49-F238E27FC236}">
                <a16:creationId xmlns:a16="http://schemas.microsoft.com/office/drawing/2014/main" id="{D8AE790E-A1CD-EC61-882D-D8DC6411732E}"/>
              </a:ext>
            </a:extLst>
          </p:cNvPr>
          <p:cNvCxnSpPr>
            <a:cxnSpLocks noChangeShapeType="1"/>
            <a:stCxn id="147" idx="4"/>
            <a:endCxn id="159" idx="0"/>
          </p:cNvCxnSpPr>
          <p:nvPr/>
        </p:nvCxnSpPr>
        <p:spPr bwMode="auto">
          <a:xfrm>
            <a:off x="7313789" y="4238130"/>
            <a:ext cx="31100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31">
            <a:extLst>
              <a:ext uri="{FF2B5EF4-FFF2-40B4-BE49-F238E27FC236}">
                <a16:creationId xmlns:a16="http://schemas.microsoft.com/office/drawing/2014/main" id="{E6AF7444-F939-C439-5F9B-86B955CBAF8E}"/>
              </a:ext>
            </a:extLst>
          </p:cNvPr>
          <p:cNvCxnSpPr>
            <a:cxnSpLocks noChangeShapeType="1"/>
            <a:stCxn id="139" idx="4"/>
            <a:endCxn id="143" idx="0"/>
          </p:cNvCxnSpPr>
          <p:nvPr/>
        </p:nvCxnSpPr>
        <p:spPr bwMode="auto">
          <a:xfrm>
            <a:off x="6356709" y="4781467"/>
            <a:ext cx="2645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32">
            <a:extLst>
              <a:ext uri="{FF2B5EF4-FFF2-40B4-BE49-F238E27FC236}">
                <a16:creationId xmlns:a16="http://schemas.microsoft.com/office/drawing/2014/main" id="{AB3600B6-5436-1AF6-0C7F-A015F5413FBB}"/>
              </a:ext>
            </a:extLst>
          </p:cNvPr>
          <p:cNvCxnSpPr>
            <a:cxnSpLocks noChangeShapeType="1"/>
            <a:stCxn id="159" idx="4"/>
            <a:endCxn id="156" idx="0"/>
          </p:cNvCxnSpPr>
          <p:nvPr/>
        </p:nvCxnSpPr>
        <p:spPr bwMode="auto">
          <a:xfrm flipH="1">
            <a:off x="7055257" y="4781467"/>
            <a:ext cx="289632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" name="AutoShape 33">
            <a:extLst>
              <a:ext uri="{FF2B5EF4-FFF2-40B4-BE49-F238E27FC236}">
                <a16:creationId xmlns:a16="http://schemas.microsoft.com/office/drawing/2014/main" id="{C0311620-16C4-A055-0CB5-23F28F9E2A59}"/>
              </a:ext>
            </a:extLst>
          </p:cNvPr>
          <p:cNvCxnSpPr>
            <a:cxnSpLocks noChangeShapeType="1"/>
            <a:stCxn id="159" idx="4"/>
            <a:endCxn id="227" idx="0"/>
          </p:cNvCxnSpPr>
          <p:nvPr/>
        </p:nvCxnSpPr>
        <p:spPr bwMode="auto">
          <a:xfrm>
            <a:off x="7344889" y="4781467"/>
            <a:ext cx="27571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34">
            <a:extLst>
              <a:ext uri="{FF2B5EF4-FFF2-40B4-BE49-F238E27FC236}">
                <a16:creationId xmlns:a16="http://schemas.microsoft.com/office/drawing/2014/main" id="{E39796EA-21AA-19D3-CFC9-5261DFA5A77C}"/>
              </a:ext>
            </a:extLst>
          </p:cNvPr>
          <p:cNvCxnSpPr>
            <a:cxnSpLocks noChangeShapeType="1"/>
            <a:stCxn id="156" idx="4"/>
            <a:endCxn id="153" idx="0"/>
          </p:cNvCxnSpPr>
          <p:nvPr/>
        </p:nvCxnSpPr>
        <p:spPr bwMode="auto">
          <a:xfrm>
            <a:off x="7055257" y="5300069"/>
            <a:ext cx="1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36">
            <a:extLst>
              <a:ext uri="{FF2B5EF4-FFF2-40B4-BE49-F238E27FC236}">
                <a16:creationId xmlns:a16="http://schemas.microsoft.com/office/drawing/2014/main" id="{582022D5-2892-3449-1E46-59DFB6F1AF89}"/>
              </a:ext>
            </a:extLst>
          </p:cNvPr>
          <p:cNvCxnSpPr>
            <a:cxnSpLocks noChangeShapeType="1"/>
            <a:stCxn id="138" idx="4"/>
            <a:endCxn id="142" idx="0"/>
          </p:cNvCxnSpPr>
          <p:nvPr/>
        </p:nvCxnSpPr>
        <p:spPr bwMode="auto">
          <a:xfrm>
            <a:off x="8767932" y="3730380"/>
            <a:ext cx="0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" name="AutoShape 48">
            <a:extLst>
              <a:ext uri="{FF2B5EF4-FFF2-40B4-BE49-F238E27FC236}">
                <a16:creationId xmlns:a16="http://schemas.microsoft.com/office/drawing/2014/main" id="{906AB8DC-A8BA-70AE-4C10-BB1CE4A5C8FE}"/>
              </a:ext>
            </a:extLst>
          </p:cNvPr>
          <p:cNvCxnSpPr>
            <a:cxnSpLocks noChangeShapeType="1"/>
            <a:stCxn id="146" idx="4"/>
            <a:endCxn id="158" idx="0"/>
          </p:cNvCxnSpPr>
          <p:nvPr/>
        </p:nvCxnSpPr>
        <p:spPr bwMode="auto">
          <a:xfrm flipH="1">
            <a:off x="4812479" y="4238130"/>
            <a:ext cx="39802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" name="AutoShape 49">
            <a:extLst>
              <a:ext uri="{FF2B5EF4-FFF2-40B4-BE49-F238E27FC236}">
                <a16:creationId xmlns:a16="http://schemas.microsoft.com/office/drawing/2014/main" id="{4D99E5E1-7656-92E2-70F3-993DA6E0FDEE}"/>
              </a:ext>
            </a:extLst>
          </p:cNvPr>
          <p:cNvCxnSpPr>
            <a:cxnSpLocks noChangeShapeType="1"/>
            <a:stCxn id="146" idx="4"/>
            <a:endCxn id="161" idx="0"/>
          </p:cNvCxnSpPr>
          <p:nvPr/>
        </p:nvCxnSpPr>
        <p:spPr bwMode="auto">
          <a:xfrm>
            <a:off x="5210501" y="4238130"/>
            <a:ext cx="27987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AutoShape 50">
            <a:extLst>
              <a:ext uri="{FF2B5EF4-FFF2-40B4-BE49-F238E27FC236}">
                <a16:creationId xmlns:a16="http://schemas.microsoft.com/office/drawing/2014/main" id="{5650497F-F982-28EA-5D34-6BF078D02782}"/>
              </a:ext>
            </a:extLst>
          </p:cNvPr>
          <p:cNvCxnSpPr>
            <a:cxnSpLocks noChangeShapeType="1"/>
            <a:stCxn id="158" idx="4"/>
            <a:endCxn id="137" idx="0"/>
          </p:cNvCxnSpPr>
          <p:nvPr/>
        </p:nvCxnSpPr>
        <p:spPr bwMode="auto">
          <a:xfrm flipH="1">
            <a:off x="4559619" y="4781467"/>
            <a:ext cx="252860" cy="2078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AutoShape 51">
            <a:extLst>
              <a:ext uri="{FF2B5EF4-FFF2-40B4-BE49-F238E27FC236}">
                <a16:creationId xmlns:a16="http://schemas.microsoft.com/office/drawing/2014/main" id="{C1C0FA5B-4C36-1510-8F6C-7741BA11F2F4}"/>
              </a:ext>
            </a:extLst>
          </p:cNvPr>
          <p:cNvCxnSpPr>
            <a:cxnSpLocks noChangeShapeType="1"/>
            <a:stCxn id="158" idx="4"/>
            <a:endCxn id="140" idx="0"/>
          </p:cNvCxnSpPr>
          <p:nvPr/>
        </p:nvCxnSpPr>
        <p:spPr bwMode="auto">
          <a:xfrm>
            <a:off x="4812479" y="4781467"/>
            <a:ext cx="21379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52">
            <a:extLst>
              <a:ext uri="{FF2B5EF4-FFF2-40B4-BE49-F238E27FC236}">
                <a16:creationId xmlns:a16="http://schemas.microsoft.com/office/drawing/2014/main" id="{056279A6-6457-8904-1031-487B70F4AB4F}"/>
              </a:ext>
            </a:extLst>
          </p:cNvPr>
          <p:cNvCxnSpPr>
            <a:cxnSpLocks noChangeShapeType="1"/>
            <a:stCxn id="161" idx="4"/>
            <a:endCxn id="160" idx="0"/>
          </p:cNvCxnSpPr>
          <p:nvPr/>
        </p:nvCxnSpPr>
        <p:spPr bwMode="auto">
          <a:xfrm>
            <a:off x="5490373" y="4781467"/>
            <a:ext cx="50208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3">
            <a:extLst>
              <a:ext uri="{FF2B5EF4-FFF2-40B4-BE49-F238E27FC236}">
                <a16:creationId xmlns:a16="http://schemas.microsoft.com/office/drawing/2014/main" id="{EC223225-D9D3-95D8-433F-815997EDE0DA}"/>
              </a:ext>
            </a:extLst>
          </p:cNvPr>
          <p:cNvCxnSpPr>
            <a:cxnSpLocks noChangeShapeType="1"/>
            <a:stCxn id="137" idx="4"/>
            <a:endCxn id="141" idx="0"/>
          </p:cNvCxnSpPr>
          <p:nvPr/>
        </p:nvCxnSpPr>
        <p:spPr bwMode="auto">
          <a:xfrm>
            <a:off x="4559619" y="5305932"/>
            <a:ext cx="0" cy="1829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4">
            <a:extLst>
              <a:ext uri="{FF2B5EF4-FFF2-40B4-BE49-F238E27FC236}">
                <a16:creationId xmlns:a16="http://schemas.microsoft.com/office/drawing/2014/main" id="{C51D3340-E009-0CF0-A60D-872A95DB4FD8}"/>
              </a:ext>
            </a:extLst>
          </p:cNvPr>
          <p:cNvCxnSpPr>
            <a:cxnSpLocks noChangeShapeType="1"/>
            <a:stCxn id="160" idx="4"/>
            <a:endCxn id="149" idx="0"/>
          </p:cNvCxnSpPr>
          <p:nvPr/>
        </p:nvCxnSpPr>
        <p:spPr bwMode="auto">
          <a:xfrm flipH="1">
            <a:off x="5253881" y="5300069"/>
            <a:ext cx="286700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AutoShape 55">
            <a:extLst>
              <a:ext uri="{FF2B5EF4-FFF2-40B4-BE49-F238E27FC236}">
                <a16:creationId xmlns:a16="http://schemas.microsoft.com/office/drawing/2014/main" id="{12D5F013-A7BB-13F2-D0C0-3E13DA380659}"/>
              </a:ext>
            </a:extLst>
          </p:cNvPr>
          <p:cNvCxnSpPr>
            <a:cxnSpLocks noChangeShapeType="1"/>
            <a:stCxn id="160" idx="4"/>
            <a:endCxn id="154" idx="0"/>
          </p:cNvCxnSpPr>
          <p:nvPr/>
        </p:nvCxnSpPr>
        <p:spPr bwMode="auto">
          <a:xfrm>
            <a:off x="5540581" y="5300069"/>
            <a:ext cx="286506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" name="AutoShape 56">
            <a:extLst>
              <a:ext uri="{FF2B5EF4-FFF2-40B4-BE49-F238E27FC236}">
                <a16:creationId xmlns:a16="http://schemas.microsoft.com/office/drawing/2014/main" id="{B2C8D0E7-F264-12E2-D8B4-BDD571CD37DF}"/>
              </a:ext>
            </a:extLst>
          </p:cNvPr>
          <p:cNvCxnSpPr>
            <a:cxnSpLocks noChangeShapeType="1"/>
            <a:stCxn id="149" idx="4"/>
            <a:endCxn id="152" idx="0"/>
          </p:cNvCxnSpPr>
          <p:nvPr/>
        </p:nvCxnSpPr>
        <p:spPr bwMode="auto">
          <a:xfrm flipH="1">
            <a:off x="5253880" y="5793763"/>
            <a:ext cx="1" cy="2834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57">
            <a:extLst>
              <a:ext uri="{FF2B5EF4-FFF2-40B4-BE49-F238E27FC236}">
                <a16:creationId xmlns:a16="http://schemas.microsoft.com/office/drawing/2014/main" id="{89B84772-0D90-F3F3-C48D-003A395BA060}"/>
              </a:ext>
            </a:extLst>
          </p:cNvPr>
          <p:cNvCxnSpPr>
            <a:cxnSpLocks noChangeShapeType="1"/>
            <a:stCxn id="136" idx="4"/>
            <a:endCxn id="146" idx="1"/>
          </p:cNvCxnSpPr>
          <p:nvPr/>
        </p:nvCxnSpPr>
        <p:spPr bwMode="auto">
          <a:xfrm>
            <a:off x="4207129" y="3730380"/>
            <a:ext cx="891174" cy="2474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" name="AutoShape 58">
            <a:extLst>
              <a:ext uri="{FF2B5EF4-FFF2-40B4-BE49-F238E27FC236}">
                <a16:creationId xmlns:a16="http://schemas.microsoft.com/office/drawing/2014/main" id="{DCE112C8-184F-4E71-A42A-54F48BED6E89}"/>
              </a:ext>
            </a:extLst>
          </p:cNvPr>
          <p:cNvCxnSpPr>
            <a:cxnSpLocks noChangeShapeType="1"/>
            <a:stCxn id="135" idx="4"/>
            <a:endCxn id="136" idx="7"/>
          </p:cNvCxnSpPr>
          <p:nvPr/>
        </p:nvCxnSpPr>
        <p:spPr bwMode="auto">
          <a:xfrm flipH="1">
            <a:off x="4319326" y="3254004"/>
            <a:ext cx="2311662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" name="AutoShape 59">
            <a:extLst>
              <a:ext uri="{FF2B5EF4-FFF2-40B4-BE49-F238E27FC236}">
                <a16:creationId xmlns:a16="http://schemas.microsoft.com/office/drawing/2014/main" id="{6F728CBD-F41F-31AE-5601-579B740331D7}"/>
              </a:ext>
            </a:extLst>
          </p:cNvPr>
          <p:cNvCxnSpPr>
            <a:cxnSpLocks noChangeShapeType="1"/>
            <a:stCxn id="135" idx="4"/>
            <a:endCxn id="155" idx="0"/>
          </p:cNvCxnSpPr>
          <p:nvPr/>
        </p:nvCxnSpPr>
        <p:spPr bwMode="auto">
          <a:xfrm>
            <a:off x="6630988" y="3254004"/>
            <a:ext cx="311652" cy="1714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" name="AutoShape 60">
            <a:extLst>
              <a:ext uri="{FF2B5EF4-FFF2-40B4-BE49-F238E27FC236}">
                <a16:creationId xmlns:a16="http://schemas.microsoft.com/office/drawing/2014/main" id="{172C7C28-4128-E29B-8A99-3CF7E2731157}"/>
              </a:ext>
            </a:extLst>
          </p:cNvPr>
          <p:cNvCxnSpPr>
            <a:cxnSpLocks noChangeShapeType="1"/>
            <a:stCxn id="135" idx="4"/>
            <a:endCxn id="138" idx="1"/>
          </p:cNvCxnSpPr>
          <p:nvPr/>
        </p:nvCxnSpPr>
        <p:spPr bwMode="auto">
          <a:xfrm>
            <a:off x="6630988" y="3254004"/>
            <a:ext cx="2024746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AutoShape 72">
            <a:extLst>
              <a:ext uri="{FF2B5EF4-FFF2-40B4-BE49-F238E27FC236}">
                <a16:creationId xmlns:a16="http://schemas.microsoft.com/office/drawing/2014/main" id="{04579E9A-45AF-D0CF-5EA8-8EE717809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395" y="1728848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77" name="AutoShape 73">
            <a:extLst>
              <a:ext uri="{FF2B5EF4-FFF2-40B4-BE49-F238E27FC236}">
                <a16:creationId xmlns:a16="http://schemas.microsoft.com/office/drawing/2014/main" id="{6C2D6E3E-5D85-3B87-FE59-975003FD6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215" y="692156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78" name="AutoShape 74">
            <a:extLst>
              <a:ext uri="{FF2B5EF4-FFF2-40B4-BE49-F238E27FC236}">
                <a16:creationId xmlns:a16="http://schemas.microsoft.com/office/drawing/2014/main" id="{327506D5-6D4F-5C98-684D-947B020CC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689" y="1454430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79" name="AutoShape 75">
            <a:extLst>
              <a:ext uri="{FF2B5EF4-FFF2-40B4-BE49-F238E27FC236}">
                <a16:creationId xmlns:a16="http://schemas.microsoft.com/office/drawing/2014/main" id="{2690099E-E017-5405-DC5C-EF0E91C78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269" y="99706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80" name="AutoShape 76">
            <a:extLst>
              <a:ext uri="{FF2B5EF4-FFF2-40B4-BE49-F238E27FC236}">
                <a16:creationId xmlns:a16="http://schemas.microsoft.com/office/drawing/2014/main" id="{84868D0C-F870-C73D-257A-895CC4D08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612" y="2064249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81" name="AutoShape 77">
            <a:extLst>
              <a:ext uri="{FF2B5EF4-FFF2-40B4-BE49-F238E27FC236}">
                <a16:creationId xmlns:a16="http://schemas.microsoft.com/office/drawing/2014/main" id="{824A2A6E-F38E-2B1C-90D3-32A75A17B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235" y="2155722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82" name="AutoShape 78">
            <a:extLst>
              <a:ext uri="{FF2B5EF4-FFF2-40B4-BE49-F238E27FC236}">
                <a16:creationId xmlns:a16="http://schemas.microsoft.com/office/drawing/2014/main" id="{8BC943D2-F772-FE0A-07E0-8D84E7E3B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312" y="96657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83" name="AutoShape 79">
            <a:extLst>
              <a:ext uri="{FF2B5EF4-FFF2-40B4-BE49-F238E27FC236}">
                <a16:creationId xmlns:a16="http://schemas.microsoft.com/office/drawing/2014/main" id="{4BC38F7D-E308-559E-CBEF-FA0B96CBB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592" y="1332466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84" name="AutoShape 80">
            <a:extLst>
              <a:ext uri="{FF2B5EF4-FFF2-40B4-BE49-F238E27FC236}">
                <a16:creationId xmlns:a16="http://schemas.microsoft.com/office/drawing/2014/main" id="{3FFFF0E6-7782-2579-8FDC-84164B5DA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718" y="1759339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85" name="AutoShape 81">
            <a:extLst>
              <a:ext uri="{FF2B5EF4-FFF2-40B4-BE49-F238E27FC236}">
                <a16:creationId xmlns:a16="http://schemas.microsoft.com/office/drawing/2014/main" id="{6E15E971-DDEC-352A-DB84-50F05568A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486" y="722647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86" name="AutoShape 82">
            <a:extLst>
              <a:ext uri="{FF2B5EF4-FFF2-40B4-BE49-F238E27FC236}">
                <a16:creationId xmlns:a16="http://schemas.microsoft.com/office/drawing/2014/main" id="{23220ED7-6881-A650-6110-051099F94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012" y="1515412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87" name="AutoShape 83">
            <a:extLst>
              <a:ext uri="{FF2B5EF4-FFF2-40B4-BE49-F238E27FC236}">
                <a16:creationId xmlns:a16="http://schemas.microsoft.com/office/drawing/2014/main" id="{82BFD477-C859-3237-5F85-93CC3E0B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075" y="2064249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88" name="AutoShape 84">
            <a:extLst>
              <a:ext uri="{FF2B5EF4-FFF2-40B4-BE49-F238E27FC236}">
                <a16:creationId xmlns:a16="http://schemas.microsoft.com/office/drawing/2014/main" id="{A1A4FD88-2E6B-46FC-6F6E-6895BC279DBB}"/>
              </a:ext>
            </a:extLst>
          </p:cNvPr>
          <p:cNvCxnSpPr>
            <a:cxnSpLocks noChangeShapeType="1"/>
            <a:stCxn id="76" idx="5"/>
            <a:endCxn id="80" idx="2"/>
          </p:cNvCxnSpPr>
          <p:nvPr/>
        </p:nvCxnSpPr>
        <p:spPr bwMode="auto">
          <a:xfrm>
            <a:off x="4762459" y="1989292"/>
            <a:ext cx="300153" cy="227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9" name="AutoShape 85">
            <a:extLst>
              <a:ext uri="{FF2B5EF4-FFF2-40B4-BE49-F238E27FC236}">
                <a16:creationId xmlns:a16="http://schemas.microsoft.com/office/drawing/2014/main" id="{988C1CFE-893A-B452-F0F7-494F0C00619D}"/>
              </a:ext>
            </a:extLst>
          </p:cNvPr>
          <p:cNvCxnSpPr>
            <a:cxnSpLocks noChangeShapeType="1"/>
            <a:stCxn id="80" idx="5"/>
            <a:endCxn id="81" idx="2"/>
          </p:cNvCxnSpPr>
          <p:nvPr/>
        </p:nvCxnSpPr>
        <p:spPr bwMode="auto">
          <a:xfrm flipV="1">
            <a:off x="5333676" y="2308176"/>
            <a:ext cx="490559" cy="165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0" name="AutoShape 86">
            <a:extLst>
              <a:ext uri="{FF2B5EF4-FFF2-40B4-BE49-F238E27FC236}">
                <a16:creationId xmlns:a16="http://schemas.microsoft.com/office/drawing/2014/main" id="{51C8A327-E755-C22F-EBBF-E6E7A1747361}"/>
              </a:ext>
            </a:extLst>
          </p:cNvPr>
          <p:cNvCxnSpPr>
            <a:cxnSpLocks noChangeShapeType="1"/>
            <a:stCxn id="84" idx="3"/>
            <a:endCxn id="81" idx="7"/>
          </p:cNvCxnSpPr>
          <p:nvPr/>
        </p:nvCxnSpPr>
        <p:spPr bwMode="auto">
          <a:xfrm flipH="1">
            <a:off x="6095299" y="2019783"/>
            <a:ext cx="314698" cy="1804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1" name="AutoShape 87">
            <a:extLst>
              <a:ext uri="{FF2B5EF4-FFF2-40B4-BE49-F238E27FC236}">
                <a16:creationId xmlns:a16="http://schemas.microsoft.com/office/drawing/2014/main" id="{043BE01D-84B5-B2E3-F80E-F2AF22DA3403}"/>
              </a:ext>
            </a:extLst>
          </p:cNvPr>
          <p:cNvCxnSpPr>
            <a:cxnSpLocks noChangeShapeType="1"/>
            <a:stCxn id="84" idx="2"/>
            <a:endCxn id="80" idx="6"/>
          </p:cNvCxnSpPr>
          <p:nvPr/>
        </p:nvCxnSpPr>
        <p:spPr bwMode="auto">
          <a:xfrm flipH="1">
            <a:off x="5379955" y="1911794"/>
            <a:ext cx="983763" cy="3049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" name="AutoShape 88">
            <a:extLst>
              <a:ext uri="{FF2B5EF4-FFF2-40B4-BE49-F238E27FC236}">
                <a16:creationId xmlns:a16="http://schemas.microsoft.com/office/drawing/2014/main" id="{F0D18825-30F7-1D0C-4BE6-EFEB9CBF48E1}"/>
              </a:ext>
            </a:extLst>
          </p:cNvPr>
          <p:cNvCxnSpPr>
            <a:cxnSpLocks noChangeShapeType="1"/>
            <a:stCxn id="83" idx="4"/>
            <a:endCxn id="84" idx="7"/>
          </p:cNvCxnSpPr>
          <p:nvPr/>
        </p:nvCxnSpPr>
        <p:spPr bwMode="auto">
          <a:xfrm flipH="1">
            <a:off x="6634782" y="1637375"/>
            <a:ext cx="141482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" name="AutoShape 89">
            <a:extLst>
              <a:ext uri="{FF2B5EF4-FFF2-40B4-BE49-F238E27FC236}">
                <a16:creationId xmlns:a16="http://schemas.microsoft.com/office/drawing/2014/main" id="{8FFCA16D-45E4-BA64-0B5B-E74C2E0EAA1D}"/>
              </a:ext>
            </a:extLst>
          </p:cNvPr>
          <p:cNvCxnSpPr>
            <a:cxnSpLocks noChangeShapeType="1"/>
            <a:stCxn id="83" idx="5"/>
            <a:endCxn id="87" idx="1"/>
          </p:cNvCxnSpPr>
          <p:nvPr/>
        </p:nvCxnSpPr>
        <p:spPr bwMode="auto">
          <a:xfrm>
            <a:off x="6888656" y="1592909"/>
            <a:ext cx="314698" cy="5158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4" name="AutoShape 90">
            <a:extLst>
              <a:ext uri="{FF2B5EF4-FFF2-40B4-BE49-F238E27FC236}">
                <a16:creationId xmlns:a16="http://schemas.microsoft.com/office/drawing/2014/main" id="{8A691AC8-A610-6EAA-11CE-B24A4630711C}"/>
              </a:ext>
            </a:extLst>
          </p:cNvPr>
          <p:cNvCxnSpPr>
            <a:cxnSpLocks noChangeShapeType="1"/>
            <a:stCxn id="87" idx="0"/>
            <a:endCxn id="86" idx="4"/>
          </p:cNvCxnSpPr>
          <p:nvPr/>
        </p:nvCxnSpPr>
        <p:spPr bwMode="auto">
          <a:xfrm flipV="1">
            <a:off x="7315747" y="1820321"/>
            <a:ext cx="126937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5" name="AutoShape 91">
            <a:extLst>
              <a:ext uri="{FF2B5EF4-FFF2-40B4-BE49-F238E27FC236}">
                <a16:creationId xmlns:a16="http://schemas.microsoft.com/office/drawing/2014/main" id="{B684AA6D-8205-197B-2179-114FD7C11AD7}"/>
              </a:ext>
            </a:extLst>
          </p:cNvPr>
          <p:cNvCxnSpPr>
            <a:cxnSpLocks noChangeShapeType="1"/>
            <a:stCxn id="86" idx="0"/>
            <a:endCxn id="77" idx="4"/>
          </p:cNvCxnSpPr>
          <p:nvPr/>
        </p:nvCxnSpPr>
        <p:spPr bwMode="auto">
          <a:xfrm flipV="1">
            <a:off x="7442684" y="997065"/>
            <a:ext cx="95203" cy="5183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6" name="AutoShape 92">
            <a:extLst>
              <a:ext uri="{FF2B5EF4-FFF2-40B4-BE49-F238E27FC236}">
                <a16:creationId xmlns:a16="http://schemas.microsoft.com/office/drawing/2014/main" id="{97381E26-8DA4-36A3-48E0-6AC52AB9C806}"/>
              </a:ext>
            </a:extLst>
          </p:cNvPr>
          <p:cNvCxnSpPr>
            <a:cxnSpLocks noChangeShapeType="1"/>
            <a:stCxn id="76" idx="7"/>
          </p:cNvCxnSpPr>
          <p:nvPr/>
        </p:nvCxnSpPr>
        <p:spPr bwMode="auto">
          <a:xfrm flipV="1">
            <a:off x="4762459" y="1606884"/>
            <a:ext cx="649231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7" name="AutoShape 93">
            <a:extLst>
              <a:ext uri="{FF2B5EF4-FFF2-40B4-BE49-F238E27FC236}">
                <a16:creationId xmlns:a16="http://schemas.microsoft.com/office/drawing/2014/main" id="{7355CD8D-B4E2-62B9-8939-1C6AED72FAA0}"/>
              </a:ext>
            </a:extLst>
          </p:cNvPr>
          <p:cNvCxnSpPr>
            <a:cxnSpLocks noChangeShapeType="1"/>
            <a:stCxn id="78" idx="1"/>
            <a:endCxn id="79" idx="5"/>
          </p:cNvCxnSpPr>
          <p:nvPr/>
        </p:nvCxnSpPr>
        <p:spPr bwMode="auto">
          <a:xfrm flipH="1" flipV="1">
            <a:off x="5016333" y="1257509"/>
            <a:ext cx="441635" cy="241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8" name="AutoShape 94">
            <a:extLst>
              <a:ext uri="{FF2B5EF4-FFF2-40B4-BE49-F238E27FC236}">
                <a16:creationId xmlns:a16="http://schemas.microsoft.com/office/drawing/2014/main" id="{C4CD5FE1-392C-78DF-926A-AE751E4A8198}"/>
              </a:ext>
            </a:extLst>
          </p:cNvPr>
          <p:cNvCxnSpPr>
            <a:cxnSpLocks noChangeShapeType="1"/>
            <a:endCxn id="85" idx="2"/>
          </p:cNvCxnSpPr>
          <p:nvPr/>
        </p:nvCxnSpPr>
        <p:spPr bwMode="auto">
          <a:xfrm flipV="1">
            <a:off x="5030878" y="875102"/>
            <a:ext cx="285609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9" name="AutoShape 95">
            <a:extLst>
              <a:ext uri="{FF2B5EF4-FFF2-40B4-BE49-F238E27FC236}">
                <a16:creationId xmlns:a16="http://schemas.microsoft.com/office/drawing/2014/main" id="{1B28BFD2-3CDD-67A1-2E75-0BF72F999AA3}"/>
              </a:ext>
            </a:extLst>
          </p:cNvPr>
          <p:cNvCxnSpPr>
            <a:cxnSpLocks noChangeShapeType="1"/>
            <a:stCxn id="82" idx="2"/>
            <a:endCxn id="85" idx="6"/>
          </p:cNvCxnSpPr>
          <p:nvPr/>
        </p:nvCxnSpPr>
        <p:spPr bwMode="auto">
          <a:xfrm flipH="1" flipV="1">
            <a:off x="5633829" y="875102"/>
            <a:ext cx="539483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0" name="AutoShape 96">
            <a:extLst>
              <a:ext uri="{FF2B5EF4-FFF2-40B4-BE49-F238E27FC236}">
                <a16:creationId xmlns:a16="http://schemas.microsoft.com/office/drawing/2014/main" id="{9D28A094-F3F7-D095-D5D7-B662933BDD84}"/>
              </a:ext>
            </a:extLst>
          </p:cNvPr>
          <p:cNvCxnSpPr>
            <a:cxnSpLocks noChangeShapeType="1"/>
            <a:stCxn id="78" idx="7"/>
            <a:endCxn id="82" idx="3"/>
          </p:cNvCxnSpPr>
          <p:nvPr/>
        </p:nvCxnSpPr>
        <p:spPr bwMode="auto">
          <a:xfrm flipV="1">
            <a:off x="5682753" y="1227018"/>
            <a:ext cx="536838" cy="2718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1" name="AutoShape 97">
            <a:extLst>
              <a:ext uri="{FF2B5EF4-FFF2-40B4-BE49-F238E27FC236}">
                <a16:creationId xmlns:a16="http://schemas.microsoft.com/office/drawing/2014/main" id="{9BF06144-AE61-BA79-069E-98847566B63A}"/>
              </a:ext>
            </a:extLst>
          </p:cNvPr>
          <p:cNvCxnSpPr>
            <a:cxnSpLocks noChangeShapeType="1"/>
            <a:stCxn id="78" idx="6"/>
            <a:endCxn id="83" idx="2"/>
          </p:cNvCxnSpPr>
          <p:nvPr/>
        </p:nvCxnSpPr>
        <p:spPr bwMode="auto">
          <a:xfrm flipV="1">
            <a:off x="5729032" y="1484921"/>
            <a:ext cx="888560" cy="12196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" name="AutoShape 98">
            <a:extLst>
              <a:ext uri="{FF2B5EF4-FFF2-40B4-BE49-F238E27FC236}">
                <a16:creationId xmlns:a16="http://schemas.microsoft.com/office/drawing/2014/main" id="{3D78BEE2-51E8-5C74-2C7D-3A5E95C56A35}"/>
              </a:ext>
            </a:extLst>
          </p:cNvPr>
          <p:cNvCxnSpPr>
            <a:cxnSpLocks noChangeShapeType="1"/>
            <a:stCxn id="86" idx="1"/>
            <a:endCxn id="82" idx="6"/>
          </p:cNvCxnSpPr>
          <p:nvPr/>
        </p:nvCxnSpPr>
        <p:spPr bwMode="auto">
          <a:xfrm rot="5400000" flipH="1">
            <a:off x="6690049" y="919635"/>
            <a:ext cx="440848" cy="839636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3" name="AutoShape 99">
            <a:extLst>
              <a:ext uri="{FF2B5EF4-FFF2-40B4-BE49-F238E27FC236}">
                <a16:creationId xmlns:a16="http://schemas.microsoft.com/office/drawing/2014/main" id="{A4428D87-0F2E-60F5-A3B0-CEF267CDC5DB}"/>
              </a:ext>
            </a:extLst>
          </p:cNvPr>
          <p:cNvCxnSpPr>
            <a:cxnSpLocks noChangeShapeType="1"/>
            <a:stCxn id="76" idx="6"/>
            <a:endCxn id="83" idx="3"/>
          </p:cNvCxnSpPr>
          <p:nvPr/>
        </p:nvCxnSpPr>
        <p:spPr bwMode="auto">
          <a:xfrm flipV="1">
            <a:off x="4808738" y="1592909"/>
            <a:ext cx="1855134" cy="28839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5" name="AutoShape 100">
            <a:extLst>
              <a:ext uri="{FF2B5EF4-FFF2-40B4-BE49-F238E27FC236}">
                <a16:creationId xmlns:a16="http://schemas.microsoft.com/office/drawing/2014/main" id="{78D65D74-A023-95AD-168E-3E0D4EFE207D}"/>
              </a:ext>
            </a:extLst>
          </p:cNvPr>
          <p:cNvCxnSpPr>
            <a:cxnSpLocks noChangeShapeType="1"/>
            <a:stCxn id="81" idx="6"/>
            <a:endCxn id="87" idx="2"/>
          </p:cNvCxnSpPr>
          <p:nvPr/>
        </p:nvCxnSpPr>
        <p:spPr bwMode="auto">
          <a:xfrm flipV="1">
            <a:off x="6141563" y="2217312"/>
            <a:ext cx="1015429" cy="91341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135" name="AutoShape 72">
            <a:extLst>
              <a:ext uri="{FF2B5EF4-FFF2-40B4-BE49-F238E27FC236}">
                <a16:creationId xmlns:a16="http://schemas.microsoft.com/office/drawing/2014/main" id="{42575549-B6EB-4369-2DA8-8616FA624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316" y="294909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136" name="AutoShape 74">
            <a:extLst>
              <a:ext uri="{FF2B5EF4-FFF2-40B4-BE49-F238E27FC236}">
                <a16:creationId xmlns:a16="http://schemas.microsoft.com/office/drawing/2014/main" id="{198BFC10-68D9-0647-9BFD-0A3611BBA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457" y="342547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137" name="AutoShape 76">
            <a:extLst>
              <a:ext uri="{FF2B5EF4-FFF2-40B4-BE49-F238E27FC236}">
                <a16:creationId xmlns:a16="http://schemas.microsoft.com/office/drawing/2014/main" id="{B20EE768-17DA-BBB6-CE0A-CD1D12B31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4989296"/>
            <a:ext cx="317343" cy="316636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8" name="AutoShape 76">
            <a:extLst>
              <a:ext uri="{FF2B5EF4-FFF2-40B4-BE49-F238E27FC236}">
                <a16:creationId xmlns:a16="http://schemas.microsoft.com/office/drawing/2014/main" id="{0E8C726D-B441-9EF6-CCF0-0A08FC58F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42547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9" name="AutoShape 76">
            <a:extLst>
              <a:ext uri="{FF2B5EF4-FFF2-40B4-BE49-F238E27FC236}">
                <a16:creationId xmlns:a16="http://schemas.microsoft.com/office/drawing/2014/main" id="{B19D18B2-A39E-8EF0-F894-8AB212AE5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803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40" name="AutoShape 77">
            <a:extLst>
              <a:ext uri="{FF2B5EF4-FFF2-40B4-BE49-F238E27FC236}">
                <a16:creationId xmlns:a16="http://schemas.microsoft.com/office/drawing/2014/main" id="{FB60C6DD-B660-E6DF-6946-CB60CB88A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60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1" name="AutoShape 77">
            <a:extLst>
              <a:ext uri="{FF2B5EF4-FFF2-40B4-BE49-F238E27FC236}">
                <a16:creationId xmlns:a16="http://schemas.microsoft.com/office/drawing/2014/main" id="{D108926F-01D1-6DD4-DA0A-A59B68096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2" name="AutoShape 77">
            <a:extLst>
              <a:ext uri="{FF2B5EF4-FFF2-40B4-BE49-F238E27FC236}">
                <a16:creationId xmlns:a16="http://schemas.microsoft.com/office/drawing/2014/main" id="{17AD813B-93E8-0CA5-D443-E71D35169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3" name="AutoShape 77">
            <a:extLst>
              <a:ext uri="{FF2B5EF4-FFF2-40B4-BE49-F238E27FC236}">
                <a16:creationId xmlns:a16="http://schemas.microsoft.com/office/drawing/2014/main" id="{935C571A-05F6-9C51-759B-9B6184075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682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4" name="AutoShape 77">
            <a:extLst>
              <a:ext uri="{FF2B5EF4-FFF2-40B4-BE49-F238E27FC236}">
                <a16:creationId xmlns:a16="http://schemas.microsoft.com/office/drawing/2014/main" id="{F32B227D-0D74-51C3-BFEB-DED3F93DB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127" y="4476558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5" name="AutoShape 80">
            <a:extLst>
              <a:ext uri="{FF2B5EF4-FFF2-40B4-BE49-F238E27FC236}">
                <a16:creationId xmlns:a16="http://schemas.microsoft.com/office/drawing/2014/main" id="{75B22822-561B-EF7B-3BC5-7FF530C19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942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46" name="AutoShape 79">
            <a:extLst>
              <a:ext uri="{FF2B5EF4-FFF2-40B4-BE49-F238E27FC236}">
                <a16:creationId xmlns:a16="http://schemas.microsoft.com/office/drawing/2014/main" id="{7ADA43AD-4C3D-D186-C751-F92D848EE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829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47" name="AutoShape 83">
            <a:extLst>
              <a:ext uri="{FF2B5EF4-FFF2-40B4-BE49-F238E27FC236}">
                <a16:creationId xmlns:a16="http://schemas.microsoft.com/office/drawing/2014/main" id="{FBD6BE48-2642-42B0-F924-AEB41417C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5117" y="393322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148" name="AutoShape 78">
            <a:extLst>
              <a:ext uri="{FF2B5EF4-FFF2-40B4-BE49-F238E27FC236}">
                <a16:creationId xmlns:a16="http://schemas.microsoft.com/office/drawing/2014/main" id="{3C808421-909C-0059-6764-01FD05A9A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046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49" name="AutoShape 78">
            <a:extLst>
              <a:ext uri="{FF2B5EF4-FFF2-40B4-BE49-F238E27FC236}">
                <a16:creationId xmlns:a16="http://schemas.microsoft.com/office/drawing/2014/main" id="{921E8ACC-D478-7140-D230-22157897C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9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0" name="AutoShape 81">
            <a:extLst>
              <a:ext uri="{FF2B5EF4-FFF2-40B4-BE49-F238E27FC236}">
                <a16:creationId xmlns:a16="http://schemas.microsoft.com/office/drawing/2014/main" id="{A31844D1-D602-712A-B0A6-EAC4563FB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8" y="4476558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1" name="AutoShape 81">
            <a:extLst>
              <a:ext uri="{FF2B5EF4-FFF2-40B4-BE49-F238E27FC236}">
                <a16:creationId xmlns:a16="http://schemas.microsoft.com/office/drawing/2014/main" id="{12710A73-12B5-AF9E-FF7B-3A1F9761C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919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2" name="AutoShape 81">
            <a:extLst>
              <a:ext uri="{FF2B5EF4-FFF2-40B4-BE49-F238E27FC236}">
                <a16:creationId xmlns:a16="http://schemas.microsoft.com/office/drawing/2014/main" id="{E66803B7-8689-517E-24AE-753BEDC04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8" y="6077245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3" name="AutoShape 81">
            <a:extLst>
              <a:ext uri="{FF2B5EF4-FFF2-40B4-BE49-F238E27FC236}">
                <a16:creationId xmlns:a16="http://schemas.microsoft.com/office/drawing/2014/main" id="{A7B84D17-CF1C-B063-8AC4-2D3968CE6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6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4" name="AutoShape 73">
            <a:extLst>
              <a:ext uri="{FF2B5EF4-FFF2-40B4-BE49-F238E27FC236}">
                <a16:creationId xmlns:a16="http://schemas.microsoft.com/office/drawing/2014/main" id="{AD5129A5-E1BB-8C89-21FC-0A3BF25F4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415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155" name="AutoShape 79">
            <a:extLst>
              <a:ext uri="{FF2B5EF4-FFF2-40B4-BE49-F238E27FC236}">
                <a16:creationId xmlns:a16="http://schemas.microsoft.com/office/drawing/2014/main" id="{2DE1562B-653C-2E1B-3677-591D78F72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968" y="342547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56" name="AutoShape 78">
            <a:extLst>
              <a:ext uri="{FF2B5EF4-FFF2-40B4-BE49-F238E27FC236}">
                <a16:creationId xmlns:a16="http://schemas.microsoft.com/office/drawing/2014/main" id="{EC838C60-C6EA-3FF3-68AD-58693F967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5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7" name="AutoShape 75">
            <a:extLst>
              <a:ext uri="{FF2B5EF4-FFF2-40B4-BE49-F238E27FC236}">
                <a16:creationId xmlns:a16="http://schemas.microsoft.com/office/drawing/2014/main" id="{FF13660A-2DF8-457E-BD07-FBDE916EE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9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158" name="AutoShape 80">
            <a:extLst>
              <a:ext uri="{FF2B5EF4-FFF2-40B4-BE49-F238E27FC236}">
                <a16:creationId xmlns:a16="http://schemas.microsoft.com/office/drawing/2014/main" id="{B3B4623D-B3F8-B4D6-5A3A-4ED33DE8B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380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59" name="AutoShape 82">
            <a:extLst>
              <a:ext uri="{FF2B5EF4-FFF2-40B4-BE49-F238E27FC236}">
                <a16:creationId xmlns:a16="http://schemas.microsoft.com/office/drawing/2014/main" id="{76968EF3-F31D-EC5D-D537-246B27898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21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0" name="AutoShape 82">
            <a:extLst>
              <a:ext uri="{FF2B5EF4-FFF2-40B4-BE49-F238E27FC236}">
                <a16:creationId xmlns:a16="http://schemas.microsoft.com/office/drawing/2014/main" id="{B51F8D65-48F6-EFEA-54BC-27FB6DA59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909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1" name="AutoShape 83">
            <a:extLst>
              <a:ext uri="{FF2B5EF4-FFF2-40B4-BE49-F238E27FC236}">
                <a16:creationId xmlns:a16="http://schemas.microsoft.com/office/drawing/2014/main" id="{365C6134-C9FC-C864-63CF-B18D39139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1701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227" name="AutoShape 73">
            <a:extLst>
              <a:ext uri="{FF2B5EF4-FFF2-40B4-BE49-F238E27FC236}">
                <a16:creationId xmlns:a16="http://schemas.microsoft.com/office/drawing/2014/main" id="{2C65893C-BEC8-A728-E338-21B5A28CA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93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8455144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D7AE-6A54-A156-83CB-5EAC6AB2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en-US" dirty="0"/>
          </a:p>
        </p:txBody>
      </p:sp>
      <p:cxnSp>
        <p:nvCxnSpPr>
          <p:cNvPr id="23" name="AutoShape 11">
            <a:extLst>
              <a:ext uri="{FF2B5EF4-FFF2-40B4-BE49-F238E27FC236}">
                <a16:creationId xmlns:a16="http://schemas.microsoft.com/office/drawing/2014/main" id="{9CD9E0AF-37BE-2E04-42A0-860B1237DD20}"/>
              </a:ext>
            </a:extLst>
          </p:cNvPr>
          <p:cNvCxnSpPr>
            <a:cxnSpLocks noChangeShapeType="1"/>
            <a:stCxn id="136" idx="4"/>
            <a:endCxn id="157" idx="0"/>
          </p:cNvCxnSpPr>
          <p:nvPr/>
        </p:nvCxnSpPr>
        <p:spPr bwMode="auto">
          <a:xfrm flipH="1">
            <a:off x="3610301" y="3730380"/>
            <a:ext cx="596828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2">
            <a:extLst>
              <a:ext uri="{FF2B5EF4-FFF2-40B4-BE49-F238E27FC236}">
                <a16:creationId xmlns:a16="http://schemas.microsoft.com/office/drawing/2014/main" id="{CD2411AB-7339-4FF6-DF13-60765AE6012C}"/>
              </a:ext>
            </a:extLst>
          </p:cNvPr>
          <p:cNvCxnSpPr>
            <a:cxnSpLocks noChangeShapeType="1"/>
            <a:stCxn id="136" idx="4"/>
            <a:endCxn id="148" idx="0"/>
          </p:cNvCxnSpPr>
          <p:nvPr/>
        </p:nvCxnSpPr>
        <p:spPr bwMode="auto">
          <a:xfrm>
            <a:off x="4207129" y="3730380"/>
            <a:ext cx="3358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13">
            <a:extLst>
              <a:ext uri="{FF2B5EF4-FFF2-40B4-BE49-F238E27FC236}">
                <a16:creationId xmlns:a16="http://schemas.microsoft.com/office/drawing/2014/main" id="{8BF10925-1C9C-CB49-680C-B22FBE6C5863}"/>
              </a:ext>
            </a:extLst>
          </p:cNvPr>
          <p:cNvCxnSpPr>
            <a:cxnSpLocks noChangeShapeType="1"/>
            <a:stCxn id="157" idx="4"/>
            <a:endCxn id="150" idx="0"/>
          </p:cNvCxnSpPr>
          <p:nvPr/>
        </p:nvCxnSpPr>
        <p:spPr bwMode="auto">
          <a:xfrm flipH="1">
            <a:off x="3610300" y="4238130"/>
            <a:ext cx="1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" name="AutoShape 14">
            <a:extLst>
              <a:ext uri="{FF2B5EF4-FFF2-40B4-BE49-F238E27FC236}">
                <a16:creationId xmlns:a16="http://schemas.microsoft.com/office/drawing/2014/main" id="{D0DF8F42-1EA5-1460-CA00-56B3B58953E8}"/>
              </a:ext>
            </a:extLst>
          </p:cNvPr>
          <p:cNvCxnSpPr>
            <a:cxnSpLocks noChangeShapeType="1"/>
            <a:stCxn id="148" idx="4"/>
            <a:endCxn id="151" idx="0"/>
          </p:cNvCxnSpPr>
          <p:nvPr/>
        </p:nvCxnSpPr>
        <p:spPr bwMode="auto">
          <a:xfrm flipH="1">
            <a:off x="4238591" y="4238130"/>
            <a:ext cx="2127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" name="AutoShape 26">
            <a:extLst>
              <a:ext uri="{FF2B5EF4-FFF2-40B4-BE49-F238E27FC236}">
                <a16:creationId xmlns:a16="http://schemas.microsoft.com/office/drawing/2014/main" id="{C88445B6-146E-0A90-7D81-4642A96D8D03}"/>
              </a:ext>
            </a:extLst>
          </p:cNvPr>
          <p:cNvCxnSpPr>
            <a:cxnSpLocks noChangeShapeType="1"/>
            <a:stCxn id="155" idx="4"/>
            <a:endCxn id="145" idx="0"/>
          </p:cNvCxnSpPr>
          <p:nvPr/>
        </p:nvCxnSpPr>
        <p:spPr bwMode="auto">
          <a:xfrm flipH="1">
            <a:off x="6618614" y="3730380"/>
            <a:ext cx="324026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" name="AutoShape 27">
            <a:extLst>
              <a:ext uri="{FF2B5EF4-FFF2-40B4-BE49-F238E27FC236}">
                <a16:creationId xmlns:a16="http://schemas.microsoft.com/office/drawing/2014/main" id="{B264AC27-EF7B-2D3E-CDE6-DD1792244C67}"/>
              </a:ext>
            </a:extLst>
          </p:cNvPr>
          <p:cNvCxnSpPr>
            <a:cxnSpLocks noChangeShapeType="1"/>
            <a:stCxn id="155" idx="4"/>
            <a:endCxn id="147" idx="0"/>
          </p:cNvCxnSpPr>
          <p:nvPr/>
        </p:nvCxnSpPr>
        <p:spPr bwMode="auto">
          <a:xfrm>
            <a:off x="6942640" y="3730380"/>
            <a:ext cx="37114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AutoShape 28">
            <a:extLst>
              <a:ext uri="{FF2B5EF4-FFF2-40B4-BE49-F238E27FC236}">
                <a16:creationId xmlns:a16="http://schemas.microsoft.com/office/drawing/2014/main" id="{D1FCB139-BCF8-3B25-EA7F-C1E71CBEDDC6}"/>
              </a:ext>
            </a:extLst>
          </p:cNvPr>
          <p:cNvCxnSpPr>
            <a:cxnSpLocks noChangeShapeType="1"/>
            <a:stCxn id="145" idx="4"/>
            <a:endCxn id="139" idx="0"/>
          </p:cNvCxnSpPr>
          <p:nvPr/>
        </p:nvCxnSpPr>
        <p:spPr bwMode="auto">
          <a:xfrm flipH="1">
            <a:off x="6356709" y="4238130"/>
            <a:ext cx="26190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29">
            <a:extLst>
              <a:ext uri="{FF2B5EF4-FFF2-40B4-BE49-F238E27FC236}">
                <a16:creationId xmlns:a16="http://schemas.microsoft.com/office/drawing/2014/main" id="{A01EBE5E-A69E-8981-A40D-C9FCA4AD6262}"/>
              </a:ext>
            </a:extLst>
          </p:cNvPr>
          <p:cNvCxnSpPr>
            <a:cxnSpLocks noChangeShapeType="1"/>
            <a:stCxn id="145" idx="4"/>
            <a:endCxn id="144" idx="0"/>
          </p:cNvCxnSpPr>
          <p:nvPr/>
        </p:nvCxnSpPr>
        <p:spPr bwMode="auto">
          <a:xfrm>
            <a:off x="6618614" y="4238130"/>
            <a:ext cx="25118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AutoShape 30">
            <a:extLst>
              <a:ext uri="{FF2B5EF4-FFF2-40B4-BE49-F238E27FC236}">
                <a16:creationId xmlns:a16="http://schemas.microsoft.com/office/drawing/2014/main" id="{D8AE790E-A1CD-EC61-882D-D8DC6411732E}"/>
              </a:ext>
            </a:extLst>
          </p:cNvPr>
          <p:cNvCxnSpPr>
            <a:cxnSpLocks noChangeShapeType="1"/>
            <a:stCxn id="147" idx="4"/>
            <a:endCxn id="159" idx="0"/>
          </p:cNvCxnSpPr>
          <p:nvPr/>
        </p:nvCxnSpPr>
        <p:spPr bwMode="auto">
          <a:xfrm>
            <a:off x="7313789" y="4238130"/>
            <a:ext cx="31100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31">
            <a:extLst>
              <a:ext uri="{FF2B5EF4-FFF2-40B4-BE49-F238E27FC236}">
                <a16:creationId xmlns:a16="http://schemas.microsoft.com/office/drawing/2014/main" id="{E6AF7444-F939-C439-5F9B-86B955CBAF8E}"/>
              </a:ext>
            </a:extLst>
          </p:cNvPr>
          <p:cNvCxnSpPr>
            <a:cxnSpLocks noChangeShapeType="1"/>
            <a:stCxn id="139" idx="4"/>
            <a:endCxn id="143" idx="0"/>
          </p:cNvCxnSpPr>
          <p:nvPr/>
        </p:nvCxnSpPr>
        <p:spPr bwMode="auto">
          <a:xfrm>
            <a:off x="6356709" y="4781467"/>
            <a:ext cx="2645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32">
            <a:extLst>
              <a:ext uri="{FF2B5EF4-FFF2-40B4-BE49-F238E27FC236}">
                <a16:creationId xmlns:a16="http://schemas.microsoft.com/office/drawing/2014/main" id="{AB3600B6-5436-1AF6-0C7F-A015F5413FBB}"/>
              </a:ext>
            </a:extLst>
          </p:cNvPr>
          <p:cNvCxnSpPr>
            <a:cxnSpLocks noChangeShapeType="1"/>
            <a:stCxn id="159" idx="4"/>
            <a:endCxn id="156" idx="0"/>
          </p:cNvCxnSpPr>
          <p:nvPr/>
        </p:nvCxnSpPr>
        <p:spPr bwMode="auto">
          <a:xfrm flipH="1">
            <a:off x="7055257" y="4781467"/>
            <a:ext cx="289632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" name="AutoShape 33">
            <a:extLst>
              <a:ext uri="{FF2B5EF4-FFF2-40B4-BE49-F238E27FC236}">
                <a16:creationId xmlns:a16="http://schemas.microsoft.com/office/drawing/2014/main" id="{C0311620-16C4-A055-0CB5-23F28F9E2A59}"/>
              </a:ext>
            </a:extLst>
          </p:cNvPr>
          <p:cNvCxnSpPr>
            <a:cxnSpLocks noChangeShapeType="1"/>
            <a:stCxn id="159" idx="4"/>
            <a:endCxn id="227" idx="0"/>
          </p:cNvCxnSpPr>
          <p:nvPr/>
        </p:nvCxnSpPr>
        <p:spPr bwMode="auto">
          <a:xfrm>
            <a:off x="7344889" y="4781467"/>
            <a:ext cx="27571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34">
            <a:extLst>
              <a:ext uri="{FF2B5EF4-FFF2-40B4-BE49-F238E27FC236}">
                <a16:creationId xmlns:a16="http://schemas.microsoft.com/office/drawing/2014/main" id="{E39796EA-21AA-19D3-CFC9-5261DFA5A77C}"/>
              </a:ext>
            </a:extLst>
          </p:cNvPr>
          <p:cNvCxnSpPr>
            <a:cxnSpLocks noChangeShapeType="1"/>
            <a:stCxn id="156" idx="4"/>
            <a:endCxn id="153" idx="0"/>
          </p:cNvCxnSpPr>
          <p:nvPr/>
        </p:nvCxnSpPr>
        <p:spPr bwMode="auto">
          <a:xfrm>
            <a:off x="7055257" y="5300069"/>
            <a:ext cx="1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36">
            <a:extLst>
              <a:ext uri="{FF2B5EF4-FFF2-40B4-BE49-F238E27FC236}">
                <a16:creationId xmlns:a16="http://schemas.microsoft.com/office/drawing/2014/main" id="{582022D5-2892-3449-1E46-59DFB6F1AF89}"/>
              </a:ext>
            </a:extLst>
          </p:cNvPr>
          <p:cNvCxnSpPr>
            <a:cxnSpLocks noChangeShapeType="1"/>
            <a:stCxn id="138" idx="4"/>
            <a:endCxn id="142" idx="0"/>
          </p:cNvCxnSpPr>
          <p:nvPr/>
        </p:nvCxnSpPr>
        <p:spPr bwMode="auto">
          <a:xfrm>
            <a:off x="8767932" y="3730380"/>
            <a:ext cx="0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" name="AutoShape 48">
            <a:extLst>
              <a:ext uri="{FF2B5EF4-FFF2-40B4-BE49-F238E27FC236}">
                <a16:creationId xmlns:a16="http://schemas.microsoft.com/office/drawing/2014/main" id="{906AB8DC-A8BA-70AE-4C10-BB1CE4A5C8FE}"/>
              </a:ext>
            </a:extLst>
          </p:cNvPr>
          <p:cNvCxnSpPr>
            <a:cxnSpLocks noChangeShapeType="1"/>
            <a:stCxn id="146" idx="4"/>
            <a:endCxn id="158" idx="0"/>
          </p:cNvCxnSpPr>
          <p:nvPr/>
        </p:nvCxnSpPr>
        <p:spPr bwMode="auto">
          <a:xfrm flipH="1">
            <a:off x="4812479" y="4238130"/>
            <a:ext cx="39802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" name="AutoShape 49">
            <a:extLst>
              <a:ext uri="{FF2B5EF4-FFF2-40B4-BE49-F238E27FC236}">
                <a16:creationId xmlns:a16="http://schemas.microsoft.com/office/drawing/2014/main" id="{4D99E5E1-7656-92E2-70F3-993DA6E0FDEE}"/>
              </a:ext>
            </a:extLst>
          </p:cNvPr>
          <p:cNvCxnSpPr>
            <a:cxnSpLocks noChangeShapeType="1"/>
            <a:stCxn id="146" idx="4"/>
            <a:endCxn id="161" idx="0"/>
          </p:cNvCxnSpPr>
          <p:nvPr/>
        </p:nvCxnSpPr>
        <p:spPr bwMode="auto">
          <a:xfrm>
            <a:off x="5210501" y="4238130"/>
            <a:ext cx="27987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AutoShape 50">
            <a:extLst>
              <a:ext uri="{FF2B5EF4-FFF2-40B4-BE49-F238E27FC236}">
                <a16:creationId xmlns:a16="http://schemas.microsoft.com/office/drawing/2014/main" id="{5650497F-F982-28EA-5D34-6BF078D02782}"/>
              </a:ext>
            </a:extLst>
          </p:cNvPr>
          <p:cNvCxnSpPr>
            <a:cxnSpLocks noChangeShapeType="1"/>
            <a:stCxn id="158" idx="4"/>
            <a:endCxn id="137" idx="0"/>
          </p:cNvCxnSpPr>
          <p:nvPr/>
        </p:nvCxnSpPr>
        <p:spPr bwMode="auto">
          <a:xfrm flipH="1">
            <a:off x="4559619" y="4781467"/>
            <a:ext cx="252860" cy="2078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AutoShape 51">
            <a:extLst>
              <a:ext uri="{FF2B5EF4-FFF2-40B4-BE49-F238E27FC236}">
                <a16:creationId xmlns:a16="http://schemas.microsoft.com/office/drawing/2014/main" id="{C1C0FA5B-4C36-1510-8F6C-7741BA11F2F4}"/>
              </a:ext>
            </a:extLst>
          </p:cNvPr>
          <p:cNvCxnSpPr>
            <a:cxnSpLocks noChangeShapeType="1"/>
            <a:stCxn id="158" idx="4"/>
            <a:endCxn id="140" idx="0"/>
          </p:cNvCxnSpPr>
          <p:nvPr/>
        </p:nvCxnSpPr>
        <p:spPr bwMode="auto">
          <a:xfrm>
            <a:off x="4812479" y="4781467"/>
            <a:ext cx="21379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52">
            <a:extLst>
              <a:ext uri="{FF2B5EF4-FFF2-40B4-BE49-F238E27FC236}">
                <a16:creationId xmlns:a16="http://schemas.microsoft.com/office/drawing/2014/main" id="{056279A6-6457-8904-1031-487B70F4AB4F}"/>
              </a:ext>
            </a:extLst>
          </p:cNvPr>
          <p:cNvCxnSpPr>
            <a:cxnSpLocks noChangeShapeType="1"/>
            <a:stCxn id="161" idx="4"/>
            <a:endCxn id="160" idx="0"/>
          </p:cNvCxnSpPr>
          <p:nvPr/>
        </p:nvCxnSpPr>
        <p:spPr bwMode="auto">
          <a:xfrm>
            <a:off x="5490373" y="4781467"/>
            <a:ext cx="50208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3">
            <a:extLst>
              <a:ext uri="{FF2B5EF4-FFF2-40B4-BE49-F238E27FC236}">
                <a16:creationId xmlns:a16="http://schemas.microsoft.com/office/drawing/2014/main" id="{EC223225-D9D3-95D8-433F-815997EDE0DA}"/>
              </a:ext>
            </a:extLst>
          </p:cNvPr>
          <p:cNvCxnSpPr>
            <a:cxnSpLocks noChangeShapeType="1"/>
            <a:stCxn id="137" idx="4"/>
            <a:endCxn id="141" idx="0"/>
          </p:cNvCxnSpPr>
          <p:nvPr/>
        </p:nvCxnSpPr>
        <p:spPr bwMode="auto">
          <a:xfrm>
            <a:off x="4559619" y="5305932"/>
            <a:ext cx="0" cy="1829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4">
            <a:extLst>
              <a:ext uri="{FF2B5EF4-FFF2-40B4-BE49-F238E27FC236}">
                <a16:creationId xmlns:a16="http://schemas.microsoft.com/office/drawing/2014/main" id="{C51D3340-E009-0CF0-A60D-872A95DB4FD8}"/>
              </a:ext>
            </a:extLst>
          </p:cNvPr>
          <p:cNvCxnSpPr>
            <a:cxnSpLocks noChangeShapeType="1"/>
            <a:stCxn id="160" idx="4"/>
            <a:endCxn id="149" idx="0"/>
          </p:cNvCxnSpPr>
          <p:nvPr/>
        </p:nvCxnSpPr>
        <p:spPr bwMode="auto">
          <a:xfrm flipH="1">
            <a:off x="5253881" y="5300069"/>
            <a:ext cx="286700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AutoShape 55">
            <a:extLst>
              <a:ext uri="{FF2B5EF4-FFF2-40B4-BE49-F238E27FC236}">
                <a16:creationId xmlns:a16="http://schemas.microsoft.com/office/drawing/2014/main" id="{12D5F013-A7BB-13F2-D0C0-3E13DA380659}"/>
              </a:ext>
            </a:extLst>
          </p:cNvPr>
          <p:cNvCxnSpPr>
            <a:cxnSpLocks noChangeShapeType="1"/>
            <a:stCxn id="160" idx="4"/>
            <a:endCxn id="154" idx="0"/>
          </p:cNvCxnSpPr>
          <p:nvPr/>
        </p:nvCxnSpPr>
        <p:spPr bwMode="auto">
          <a:xfrm>
            <a:off x="5540581" y="5300069"/>
            <a:ext cx="286506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" name="AutoShape 56">
            <a:extLst>
              <a:ext uri="{FF2B5EF4-FFF2-40B4-BE49-F238E27FC236}">
                <a16:creationId xmlns:a16="http://schemas.microsoft.com/office/drawing/2014/main" id="{B2C8D0E7-F264-12E2-D8B4-BDD571CD37DF}"/>
              </a:ext>
            </a:extLst>
          </p:cNvPr>
          <p:cNvCxnSpPr>
            <a:cxnSpLocks noChangeShapeType="1"/>
            <a:stCxn id="149" idx="4"/>
            <a:endCxn id="152" idx="0"/>
          </p:cNvCxnSpPr>
          <p:nvPr/>
        </p:nvCxnSpPr>
        <p:spPr bwMode="auto">
          <a:xfrm flipH="1">
            <a:off x="5253880" y="5793763"/>
            <a:ext cx="1" cy="2834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57">
            <a:extLst>
              <a:ext uri="{FF2B5EF4-FFF2-40B4-BE49-F238E27FC236}">
                <a16:creationId xmlns:a16="http://schemas.microsoft.com/office/drawing/2014/main" id="{89B84772-0D90-F3F3-C48D-003A395BA060}"/>
              </a:ext>
            </a:extLst>
          </p:cNvPr>
          <p:cNvCxnSpPr>
            <a:cxnSpLocks noChangeShapeType="1"/>
            <a:stCxn id="136" idx="4"/>
            <a:endCxn id="146" idx="1"/>
          </p:cNvCxnSpPr>
          <p:nvPr/>
        </p:nvCxnSpPr>
        <p:spPr bwMode="auto">
          <a:xfrm>
            <a:off x="4207129" y="3730380"/>
            <a:ext cx="891174" cy="2474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" name="AutoShape 58">
            <a:extLst>
              <a:ext uri="{FF2B5EF4-FFF2-40B4-BE49-F238E27FC236}">
                <a16:creationId xmlns:a16="http://schemas.microsoft.com/office/drawing/2014/main" id="{DCE112C8-184F-4E71-A42A-54F48BED6E89}"/>
              </a:ext>
            </a:extLst>
          </p:cNvPr>
          <p:cNvCxnSpPr>
            <a:cxnSpLocks noChangeShapeType="1"/>
            <a:stCxn id="135" idx="4"/>
            <a:endCxn id="136" idx="7"/>
          </p:cNvCxnSpPr>
          <p:nvPr/>
        </p:nvCxnSpPr>
        <p:spPr bwMode="auto">
          <a:xfrm flipH="1">
            <a:off x="4319326" y="3254004"/>
            <a:ext cx="2311662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" name="AutoShape 59">
            <a:extLst>
              <a:ext uri="{FF2B5EF4-FFF2-40B4-BE49-F238E27FC236}">
                <a16:creationId xmlns:a16="http://schemas.microsoft.com/office/drawing/2014/main" id="{6F728CBD-F41F-31AE-5601-579B740331D7}"/>
              </a:ext>
            </a:extLst>
          </p:cNvPr>
          <p:cNvCxnSpPr>
            <a:cxnSpLocks noChangeShapeType="1"/>
            <a:stCxn id="135" idx="4"/>
            <a:endCxn id="155" idx="0"/>
          </p:cNvCxnSpPr>
          <p:nvPr/>
        </p:nvCxnSpPr>
        <p:spPr bwMode="auto">
          <a:xfrm>
            <a:off x="6630988" y="3254004"/>
            <a:ext cx="311652" cy="1714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" name="AutoShape 60">
            <a:extLst>
              <a:ext uri="{FF2B5EF4-FFF2-40B4-BE49-F238E27FC236}">
                <a16:creationId xmlns:a16="http://schemas.microsoft.com/office/drawing/2014/main" id="{172C7C28-4128-E29B-8A99-3CF7E2731157}"/>
              </a:ext>
            </a:extLst>
          </p:cNvPr>
          <p:cNvCxnSpPr>
            <a:cxnSpLocks noChangeShapeType="1"/>
            <a:stCxn id="135" idx="4"/>
            <a:endCxn id="138" idx="1"/>
          </p:cNvCxnSpPr>
          <p:nvPr/>
        </p:nvCxnSpPr>
        <p:spPr bwMode="auto">
          <a:xfrm>
            <a:off x="6630988" y="3254004"/>
            <a:ext cx="2024746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AutoShape 72">
            <a:extLst>
              <a:ext uri="{FF2B5EF4-FFF2-40B4-BE49-F238E27FC236}">
                <a16:creationId xmlns:a16="http://schemas.microsoft.com/office/drawing/2014/main" id="{04579E9A-45AF-D0CF-5EA8-8EE717809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395" y="1728848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77" name="AutoShape 73">
            <a:extLst>
              <a:ext uri="{FF2B5EF4-FFF2-40B4-BE49-F238E27FC236}">
                <a16:creationId xmlns:a16="http://schemas.microsoft.com/office/drawing/2014/main" id="{6C2D6E3E-5D85-3B87-FE59-975003FD6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215" y="692156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78" name="AutoShape 74">
            <a:extLst>
              <a:ext uri="{FF2B5EF4-FFF2-40B4-BE49-F238E27FC236}">
                <a16:creationId xmlns:a16="http://schemas.microsoft.com/office/drawing/2014/main" id="{327506D5-6D4F-5C98-684D-947B020CC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689" y="1454430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79" name="AutoShape 75">
            <a:extLst>
              <a:ext uri="{FF2B5EF4-FFF2-40B4-BE49-F238E27FC236}">
                <a16:creationId xmlns:a16="http://schemas.microsoft.com/office/drawing/2014/main" id="{2690099E-E017-5405-DC5C-EF0E91C78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269" y="99706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80" name="AutoShape 76">
            <a:extLst>
              <a:ext uri="{FF2B5EF4-FFF2-40B4-BE49-F238E27FC236}">
                <a16:creationId xmlns:a16="http://schemas.microsoft.com/office/drawing/2014/main" id="{84868D0C-F870-C73D-257A-895CC4D08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612" y="2064249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81" name="AutoShape 77">
            <a:extLst>
              <a:ext uri="{FF2B5EF4-FFF2-40B4-BE49-F238E27FC236}">
                <a16:creationId xmlns:a16="http://schemas.microsoft.com/office/drawing/2014/main" id="{824A2A6E-F38E-2B1C-90D3-32A75A17B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235" y="2155722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82" name="AutoShape 78">
            <a:extLst>
              <a:ext uri="{FF2B5EF4-FFF2-40B4-BE49-F238E27FC236}">
                <a16:creationId xmlns:a16="http://schemas.microsoft.com/office/drawing/2014/main" id="{8BC943D2-F772-FE0A-07E0-8D84E7E3B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312" y="96657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83" name="AutoShape 79">
            <a:extLst>
              <a:ext uri="{FF2B5EF4-FFF2-40B4-BE49-F238E27FC236}">
                <a16:creationId xmlns:a16="http://schemas.microsoft.com/office/drawing/2014/main" id="{4BC38F7D-E308-559E-CBEF-FA0B96CBB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592" y="1332466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84" name="AutoShape 80">
            <a:extLst>
              <a:ext uri="{FF2B5EF4-FFF2-40B4-BE49-F238E27FC236}">
                <a16:creationId xmlns:a16="http://schemas.microsoft.com/office/drawing/2014/main" id="{3FFFF0E6-7782-2579-8FDC-84164B5DA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718" y="1759339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85" name="AutoShape 81">
            <a:extLst>
              <a:ext uri="{FF2B5EF4-FFF2-40B4-BE49-F238E27FC236}">
                <a16:creationId xmlns:a16="http://schemas.microsoft.com/office/drawing/2014/main" id="{6E15E971-DDEC-352A-DB84-50F05568A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486" y="722647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86" name="AutoShape 82">
            <a:extLst>
              <a:ext uri="{FF2B5EF4-FFF2-40B4-BE49-F238E27FC236}">
                <a16:creationId xmlns:a16="http://schemas.microsoft.com/office/drawing/2014/main" id="{23220ED7-6881-A650-6110-051099F94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012" y="1515412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87" name="AutoShape 83">
            <a:extLst>
              <a:ext uri="{FF2B5EF4-FFF2-40B4-BE49-F238E27FC236}">
                <a16:creationId xmlns:a16="http://schemas.microsoft.com/office/drawing/2014/main" id="{82BFD477-C859-3237-5F85-93CC3E0B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075" y="2064249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88" name="AutoShape 84">
            <a:extLst>
              <a:ext uri="{FF2B5EF4-FFF2-40B4-BE49-F238E27FC236}">
                <a16:creationId xmlns:a16="http://schemas.microsoft.com/office/drawing/2014/main" id="{A1A4FD88-2E6B-46FC-6F6E-6895BC279DBB}"/>
              </a:ext>
            </a:extLst>
          </p:cNvPr>
          <p:cNvCxnSpPr>
            <a:cxnSpLocks noChangeShapeType="1"/>
            <a:stCxn id="76" idx="5"/>
            <a:endCxn id="80" idx="2"/>
          </p:cNvCxnSpPr>
          <p:nvPr/>
        </p:nvCxnSpPr>
        <p:spPr bwMode="auto">
          <a:xfrm>
            <a:off x="4762459" y="1989292"/>
            <a:ext cx="300153" cy="227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9" name="AutoShape 85">
            <a:extLst>
              <a:ext uri="{FF2B5EF4-FFF2-40B4-BE49-F238E27FC236}">
                <a16:creationId xmlns:a16="http://schemas.microsoft.com/office/drawing/2014/main" id="{988C1CFE-893A-B452-F0F7-494F0C00619D}"/>
              </a:ext>
            </a:extLst>
          </p:cNvPr>
          <p:cNvCxnSpPr>
            <a:cxnSpLocks noChangeShapeType="1"/>
            <a:stCxn id="80" idx="5"/>
            <a:endCxn id="81" idx="2"/>
          </p:cNvCxnSpPr>
          <p:nvPr/>
        </p:nvCxnSpPr>
        <p:spPr bwMode="auto">
          <a:xfrm flipV="1">
            <a:off x="5333676" y="2308176"/>
            <a:ext cx="490559" cy="165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0" name="AutoShape 86">
            <a:extLst>
              <a:ext uri="{FF2B5EF4-FFF2-40B4-BE49-F238E27FC236}">
                <a16:creationId xmlns:a16="http://schemas.microsoft.com/office/drawing/2014/main" id="{51C8A327-E755-C22F-EBBF-E6E7A1747361}"/>
              </a:ext>
            </a:extLst>
          </p:cNvPr>
          <p:cNvCxnSpPr>
            <a:cxnSpLocks noChangeShapeType="1"/>
            <a:stCxn id="84" idx="3"/>
            <a:endCxn id="81" idx="7"/>
          </p:cNvCxnSpPr>
          <p:nvPr/>
        </p:nvCxnSpPr>
        <p:spPr bwMode="auto">
          <a:xfrm flipH="1">
            <a:off x="6095299" y="2019783"/>
            <a:ext cx="314698" cy="1804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1" name="AutoShape 87">
            <a:extLst>
              <a:ext uri="{FF2B5EF4-FFF2-40B4-BE49-F238E27FC236}">
                <a16:creationId xmlns:a16="http://schemas.microsoft.com/office/drawing/2014/main" id="{043BE01D-84B5-B2E3-F80E-F2AF22DA3403}"/>
              </a:ext>
            </a:extLst>
          </p:cNvPr>
          <p:cNvCxnSpPr>
            <a:cxnSpLocks noChangeShapeType="1"/>
            <a:stCxn id="84" idx="2"/>
            <a:endCxn id="80" idx="6"/>
          </p:cNvCxnSpPr>
          <p:nvPr/>
        </p:nvCxnSpPr>
        <p:spPr bwMode="auto">
          <a:xfrm flipH="1">
            <a:off x="5379955" y="1911794"/>
            <a:ext cx="983763" cy="3049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" name="AutoShape 88">
            <a:extLst>
              <a:ext uri="{FF2B5EF4-FFF2-40B4-BE49-F238E27FC236}">
                <a16:creationId xmlns:a16="http://schemas.microsoft.com/office/drawing/2014/main" id="{F0D18825-30F7-1D0C-4BE6-EFEB9CBF48E1}"/>
              </a:ext>
            </a:extLst>
          </p:cNvPr>
          <p:cNvCxnSpPr>
            <a:cxnSpLocks noChangeShapeType="1"/>
            <a:stCxn id="83" idx="4"/>
            <a:endCxn id="84" idx="7"/>
          </p:cNvCxnSpPr>
          <p:nvPr/>
        </p:nvCxnSpPr>
        <p:spPr bwMode="auto">
          <a:xfrm flipH="1">
            <a:off x="6634782" y="1637375"/>
            <a:ext cx="141482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" name="AutoShape 89">
            <a:extLst>
              <a:ext uri="{FF2B5EF4-FFF2-40B4-BE49-F238E27FC236}">
                <a16:creationId xmlns:a16="http://schemas.microsoft.com/office/drawing/2014/main" id="{8FFCA16D-45E4-BA64-0B5B-E74C2E0EAA1D}"/>
              </a:ext>
            </a:extLst>
          </p:cNvPr>
          <p:cNvCxnSpPr>
            <a:cxnSpLocks noChangeShapeType="1"/>
            <a:stCxn id="83" idx="5"/>
            <a:endCxn id="87" idx="1"/>
          </p:cNvCxnSpPr>
          <p:nvPr/>
        </p:nvCxnSpPr>
        <p:spPr bwMode="auto">
          <a:xfrm>
            <a:off x="6888656" y="1592909"/>
            <a:ext cx="314698" cy="5158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4" name="AutoShape 90">
            <a:extLst>
              <a:ext uri="{FF2B5EF4-FFF2-40B4-BE49-F238E27FC236}">
                <a16:creationId xmlns:a16="http://schemas.microsoft.com/office/drawing/2014/main" id="{8A691AC8-A610-6EAA-11CE-B24A4630711C}"/>
              </a:ext>
            </a:extLst>
          </p:cNvPr>
          <p:cNvCxnSpPr>
            <a:cxnSpLocks noChangeShapeType="1"/>
            <a:stCxn id="87" idx="0"/>
            <a:endCxn id="86" idx="4"/>
          </p:cNvCxnSpPr>
          <p:nvPr/>
        </p:nvCxnSpPr>
        <p:spPr bwMode="auto">
          <a:xfrm flipV="1">
            <a:off x="7315747" y="1820321"/>
            <a:ext cx="126937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5" name="AutoShape 91">
            <a:extLst>
              <a:ext uri="{FF2B5EF4-FFF2-40B4-BE49-F238E27FC236}">
                <a16:creationId xmlns:a16="http://schemas.microsoft.com/office/drawing/2014/main" id="{B684AA6D-8205-197B-2179-114FD7C11AD7}"/>
              </a:ext>
            </a:extLst>
          </p:cNvPr>
          <p:cNvCxnSpPr>
            <a:cxnSpLocks noChangeShapeType="1"/>
            <a:stCxn id="86" idx="0"/>
            <a:endCxn id="77" idx="4"/>
          </p:cNvCxnSpPr>
          <p:nvPr/>
        </p:nvCxnSpPr>
        <p:spPr bwMode="auto">
          <a:xfrm flipV="1">
            <a:off x="7442684" y="997065"/>
            <a:ext cx="95203" cy="5183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6" name="AutoShape 92">
            <a:extLst>
              <a:ext uri="{FF2B5EF4-FFF2-40B4-BE49-F238E27FC236}">
                <a16:creationId xmlns:a16="http://schemas.microsoft.com/office/drawing/2014/main" id="{97381E26-8DA4-36A3-48E0-6AC52AB9C806}"/>
              </a:ext>
            </a:extLst>
          </p:cNvPr>
          <p:cNvCxnSpPr>
            <a:cxnSpLocks noChangeShapeType="1"/>
            <a:stCxn id="76" idx="7"/>
          </p:cNvCxnSpPr>
          <p:nvPr/>
        </p:nvCxnSpPr>
        <p:spPr bwMode="auto">
          <a:xfrm flipV="1">
            <a:off x="4762459" y="1606884"/>
            <a:ext cx="649231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7" name="AutoShape 93">
            <a:extLst>
              <a:ext uri="{FF2B5EF4-FFF2-40B4-BE49-F238E27FC236}">
                <a16:creationId xmlns:a16="http://schemas.microsoft.com/office/drawing/2014/main" id="{7355CD8D-B4E2-62B9-8939-1C6AED72FAA0}"/>
              </a:ext>
            </a:extLst>
          </p:cNvPr>
          <p:cNvCxnSpPr>
            <a:cxnSpLocks noChangeShapeType="1"/>
            <a:stCxn id="78" idx="1"/>
            <a:endCxn id="79" idx="5"/>
          </p:cNvCxnSpPr>
          <p:nvPr/>
        </p:nvCxnSpPr>
        <p:spPr bwMode="auto">
          <a:xfrm flipH="1" flipV="1">
            <a:off x="5016333" y="1257509"/>
            <a:ext cx="441635" cy="241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8" name="AutoShape 94">
            <a:extLst>
              <a:ext uri="{FF2B5EF4-FFF2-40B4-BE49-F238E27FC236}">
                <a16:creationId xmlns:a16="http://schemas.microsoft.com/office/drawing/2014/main" id="{C4CD5FE1-392C-78DF-926A-AE751E4A8198}"/>
              </a:ext>
            </a:extLst>
          </p:cNvPr>
          <p:cNvCxnSpPr>
            <a:cxnSpLocks noChangeShapeType="1"/>
            <a:endCxn id="85" idx="2"/>
          </p:cNvCxnSpPr>
          <p:nvPr/>
        </p:nvCxnSpPr>
        <p:spPr bwMode="auto">
          <a:xfrm flipV="1">
            <a:off x="5030878" y="875102"/>
            <a:ext cx="285609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9" name="AutoShape 95">
            <a:extLst>
              <a:ext uri="{FF2B5EF4-FFF2-40B4-BE49-F238E27FC236}">
                <a16:creationId xmlns:a16="http://schemas.microsoft.com/office/drawing/2014/main" id="{1B28BFD2-3CDD-67A1-2E75-0BF72F999AA3}"/>
              </a:ext>
            </a:extLst>
          </p:cNvPr>
          <p:cNvCxnSpPr>
            <a:cxnSpLocks noChangeShapeType="1"/>
            <a:stCxn id="82" idx="2"/>
            <a:endCxn id="85" idx="6"/>
          </p:cNvCxnSpPr>
          <p:nvPr/>
        </p:nvCxnSpPr>
        <p:spPr bwMode="auto">
          <a:xfrm flipH="1" flipV="1">
            <a:off x="5633829" y="875102"/>
            <a:ext cx="539483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0" name="AutoShape 96">
            <a:extLst>
              <a:ext uri="{FF2B5EF4-FFF2-40B4-BE49-F238E27FC236}">
                <a16:creationId xmlns:a16="http://schemas.microsoft.com/office/drawing/2014/main" id="{9D28A094-F3F7-D095-D5D7-B662933BDD84}"/>
              </a:ext>
            </a:extLst>
          </p:cNvPr>
          <p:cNvCxnSpPr>
            <a:cxnSpLocks noChangeShapeType="1"/>
            <a:stCxn id="78" idx="7"/>
            <a:endCxn id="82" idx="3"/>
          </p:cNvCxnSpPr>
          <p:nvPr/>
        </p:nvCxnSpPr>
        <p:spPr bwMode="auto">
          <a:xfrm flipV="1">
            <a:off x="5682753" y="1227018"/>
            <a:ext cx="536838" cy="2718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1" name="AutoShape 97">
            <a:extLst>
              <a:ext uri="{FF2B5EF4-FFF2-40B4-BE49-F238E27FC236}">
                <a16:creationId xmlns:a16="http://schemas.microsoft.com/office/drawing/2014/main" id="{9BF06144-AE61-BA79-069E-98847566B63A}"/>
              </a:ext>
            </a:extLst>
          </p:cNvPr>
          <p:cNvCxnSpPr>
            <a:cxnSpLocks noChangeShapeType="1"/>
            <a:stCxn id="78" idx="6"/>
            <a:endCxn id="83" idx="2"/>
          </p:cNvCxnSpPr>
          <p:nvPr/>
        </p:nvCxnSpPr>
        <p:spPr bwMode="auto">
          <a:xfrm flipV="1">
            <a:off x="5729032" y="1484921"/>
            <a:ext cx="888560" cy="12196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" name="AutoShape 98">
            <a:extLst>
              <a:ext uri="{FF2B5EF4-FFF2-40B4-BE49-F238E27FC236}">
                <a16:creationId xmlns:a16="http://schemas.microsoft.com/office/drawing/2014/main" id="{3D78BEE2-51E8-5C74-2C7D-3A5E95C56A35}"/>
              </a:ext>
            </a:extLst>
          </p:cNvPr>
          <p:cNvCxnSpPr>
            <a:cxnSpLocks noChangeShapeType="1"/>
            <a:stCxn id="86" idx="1"/>
            <a:endCxn id="82" idx="6"/>
          </p:cNvCxnSpPr>
          <p:nvPr/>
        </p:nvCxnSpPr>
        <p:spPr bwMode="auto">
          <a:xfrm rot="5400000" flipH="1">
            <a:off x="6690049" y="919635"/>
            <a:ext cx="440848" cy="839636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3" name="AutoShape 99">
            <a:extLst>
              <a:ext uri="{FF2B5EF4-FFF2-40B4-BE49-F238E27FC236}">
                <a16:creationId xmlns:a16="http://schemas.microsoft.com/office/drawing/2014/main" id="{A4428D87-0F2E-60F5-A3B0-CEF267CDC5DB}"/>
              </a:ext>
            </a:extLst>
          </p:cNvPr>
          <p:cNvCxnSpPr>
            <a:cxnSpLocks noChangeShapeType="1"/>
            <a:stCxn id="76" idx="6"/>
            <a:endCxn id="83" idx="3"/>
          </p:cNvCxnSpPr>
          <p:nvPr/>
        </p:nvCxnSpPr>
        <p:spPr bwMode="auto">
          <a:xfrm flipV="1">
            <a:off x="4808738" y="1592909"/>
            <a:ext cx="1855134" cy="28839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5" name="AutoShape 100">
            <a:extLst>
              <a:ext uri="{FF2B5EF4-FFF2-40B4-BE49-F238E27FC236}">
                <a16:creationId xmlns:a16="http://schemas.microsoft.com/office/drawing/2014/main" id="{78D65D74-A023-95AD-168E-3E0D4EFE207D}"/>
              </a:ext>
            </a:extLst>
          </p:cNvPr>
          <p:cNvCxnSpPr>
            <a:cxnSpLocks noChangeShapeType="1"/>
            <a:stCxn id="81" idx="6"/>
            <a:endCxn id="87" idx="2"/>
          </p:cNvCxnSpPr>
          <p:nvPr/>
        </p:nvCxnSpPr>
        <p:spPr bwMode="auto">
          <a:xfrm flipV="1">
            <a:off x="6141563" y="2217312"/>
            <a:ext cx="1015429" cy="91341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135" name="AutoShape 72">
            <a:extLst>
              <a:ext uri="{FF2B5EF4-FFF2-40B4-BE49-F238E27FC236}">
                <a16:creationId xmlns:a16="http://schemas.microsoft.com/office/drawing/2014/main" id="{42575549-B6EB-4369-2DA8-8616FA624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316" y="294909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136" name="AutoShape 74">
            <a:extLst>
              <a:ext uri="{FF2B5EF4-FFF2-40B4-BE49-F238E27FC236}">
                <a16:creationId xmlns:a16="http://schemas.microsoft.com/office/drawing/2014/main" id="{198BFC10-68D9-0647-9BFD-0A3611BBA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457" y="342547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137" name="AutoShape 76">
            <a:extLst>
              <a:ext uri="{FF2B5EF4-FFF2-40B4-BE49-F238E27FC236}">
                <a16:creationId xmlns:a16="http://schemas.microsoft.com/office/drawing/2014/main" id="{B20EE768-17DA-BBB6-CE0A-CD1D12B31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4989296"/>
            <a:ext cx="317343" cy="316636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8" name="AutoShape 76">
            <a:extLst>
              <a:ext uri="{FF2B5EF4-FFF2-40B4-BE49-F238E27FC236}">
                <a16:creationId xmlns:a16="http://schemas.microsoft.com/office/drawing/2014/main" id="{0E8C726D-B441-9EF6-CCF0-0A08FC58F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42547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9" name="AutoShape 76">
            <a:extLst>
              <a:ext uri="{FF2B5EF4-FFF2-40B4-BE49-F238E27FC236}">
                <a16:creationId xmlns:a16="http://schemas.microsoft.com/office/drawing/2014/main" id="{B19D18B2-A39E-8EF0-F894-8AB212AE5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803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40" name="AutoShape 77">
            <a:extLst>
              <a:ext uri="{FF2B5EF4-FFF2-40B4-BE49-F238E27FC236}">
                <a16:creationId xmlns:a16="http://schemas.microsoft.com/office/drawing/2014/main" id="{FB60C6DD-B660-E6DF-6946-CB60CB88A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60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1" name="AutoShape 77">
            <a:extLst>
              <a:ext uri="{FF2B5EF4-FFF2-40B4-BE49-F238E27FC236}">
                <a16:creationId xmlns:a16="http://schemas.microsoft.com/office/drawing/2014/main" id="{D108926F-01D1-6DD4-DA0A-A59B68096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2" name="AutoShape 77">
            <a:extLst>
              <a:ext uri="{FF2B5EF4-FFF2-40B4-BE49-F238E27FC236}">
                <a16:creationId xmlns:a16="http://schemas.microsoft.com/office/drawing/2014/main" id="{17AD813B-93E8-0CA5-D443-E71D35169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3" name="AutoShape 77">
            <a:extLst>
              <a:ext uri="{FF2B5EF4-FFF2-40B4-BE49-F238E27FC236}">
                <a16:creationId xmlns:a16="http://schemas.microsoft.com/office/drawing/2014/main" id="{935C571A-05F6-9C51-759B-9B6184075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682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4" name="AutoShape 77">
            <a:extLst>
              <a:ext uri="{FF2B5EF4-FFF2-40B4-BE49-F238E27FC236}">
                <a16:creationId xmlns:a16="http://schemas.microsoft.com/office/drawing/2014/main" id="{F32B227D-0D74-51C3-BFEB-DED3F93DB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127" y="4476558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5" name="AutoShape 80">
            <a:extLst>
              <a:ext uri="{FF2B5EF4-FFF2-40B4-BE49-F238E27FC236}">
                <a16:creationId xmlns:a16="http://schemas.microsoft.com/office/drawing/2014/main" id="{75B22822-561B-EF7B-3BC5-7FF530C19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942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46" name="AutoShape 79">
            <a:extLst>
              <a:ext uri="{FF2B5EF4-FFF2-40B4-BE49-F238E27FC236}">
                <a16:creationId xmlns:a16="http://schemas.microsoft.com/office/drawing/2014/main" id="{7ADA43AD-4C3D-D186-C751-F92D848EE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829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47" name="AutoShape 83">
            <a:extLst>
              <a:ext uri="{FF2B5EF4-FFF2-40B4-BE49-F238E27FC236}">
                <a16:creationId xmlns:a16="http://schemas.microsoft.com/office/drawing/2014/main" id="{FBD6BE48-2642-42B0-F924-AEB41417C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5117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148" name="AutoShape 78">
            <a:extLst>
              <a:ext uri="{FF2B5EF4-FFF2-40B4-BE49-F238E27FC236}">
                <a16:creationId xmlns:a16="http://schemas.microsoft.com/office/drawing/2014/main" id="{3C808421-909C-0059-6764-01FD05A9A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046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49" name="AutoShape 78">
            <a:extLst>
              <a:ext uri="{FF2B5EF4-FFF2-40B4-BE49-F238E27FC236}">
                <a16:creationId xmlns:a16="http://schemas.microsoft.com/office/drawing/2014/main" id="{921E8ACC-D478-7140-D230-22157897C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9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0" name="AutoShape 81">
            <a:extLst>
              <a:ext uri="{FF2B5EF4-FFF2-40B4-BE49-F238E27FC236}">
                <a16:creationId xmlns:a16="http://schemas.microsoft.com/office/drawing/2014/main" id="{A31844D1-D602-712A-B0A6-EAC4563FB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8" y="4476558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1" name="AutoShape 81">
            <a:extLst>
              <a:ext uri="{FF2B5EF4-FFF2-40B4-BE49-F238E27FC236}">
                <a16:creationId xmlns:a16="http://schemas.microsoft.com/office/drawing/2014/main" id="{12710A73-12B5-AF9E-FF7B-3A1F9761C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919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2" name="AutoShape 81">
            <a:extLst>
              <a:ext uri="{FF2B5EF4-FFF2-40B4-BE49-F238E27FC236}">
                <a16:creationId xmlns:a16="http://schemas.microsoft.com/office/drawing/2014/main" id="{E66803B7-8689-517E-24AE-753BEDC04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8" y="6077245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3" name="AutoShape 81">
            <a:extLst>
              <a:ext uri="{FF2B5EF4-FFF2-40B4-BE49-F238E27FC236}">
                <a16:creationId xmlns:a16="http://schemas.microsoft.com/office/drawing/2014/main" id="{A7B84D17-CF1C-B063-8AC4-2D3968CE6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6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4" name="AutoShape 73">
            <a:extLst>
              <a:ext uri="{FF2B5EF4-FFF2-40B4-BE49-F238E27FC236}">
                <a16:creationId xmlns:a16="http://schemas.microsoft.com/office/drawing/2014/main" id="{AD5129A5-E1BB-8C89-21FC-0A3BF25F4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415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155" name="AutoShape 79">
            <a:extLst>
              <a:ext uri="{FF2B5EF4-FFF2-40B4-BE49-F238E27FC236}">
                <a16:creationId xmlns:a16="http://schemas.microsoft.com/office/drawing/2014/main" id="{2DE1562B-653C-2E1B-3677-591D78F72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968" y="342547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56" name="AutoShape 78">
            <a:extLst>
              <a:ext uri="{FF2B5EF4-FFF2-40B4-BE49-F238E27FC236}">
                <a16:creationId xmlns:a16="http://schemas.microsoft.com/office/drawing/2014/main" id="{EC838C60-C6EA-3FF3-68AD-58693F967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5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7" name="AutoShape 75">
            <a:extLst>
              <a:ext uri="{FF2B5EF4-FFF2-40B4-BE49-F238E27FC236}">
                <a16:creationId xmlns:a16="http://schemas.microsoft.com/office/drawing/2014/main" id="{FF13660A-2DF8-457E-BD07-FBDE916EE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9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158" name="AutoShape 80">
            <a:extLst>
              <a:ext uri="{FF2B5EF4-FFF2-40B4-BE49-F238E27FC236}">
                <a16:creationId xmlns:a16="http://schemas.microsoft.com/office/drawing/2014/main" id="{B3B4623D-B3F8-B4D6-5A3A-4ED33DE8B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380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59" name="AutoShape 82">
            <a:extLst>
              <a:ext uri="{FF2B5EF4-FFF2-40B4-BE49-F238E27FC236}">
                <a16:creationId xmlns:a16="http://schemas.microsoft.com/office/drawing/2014/main" id="{76968EF3-F31D-EC5D-D537-246B27898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217" y="4476558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0" name="AutoShape 82">
            <a:extLst>
              <a:ext uri="{FF2B5EF4-FFF2-40B4-BE49-F238E27FC236}">
                <a16:creationId xmlns:a16="http://schemas.microsoft.com/office/drawing/2014/main" id="{B51F8D65-48F6-EFEA-54BC-27FB6DA59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909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1" name="AutoShape 83">
            <a:extLst>
              <a:ext uri="{FF2B5EF4-FFF2-40B4-BE49-F238E27FC236}">
                <a16:creationId xmlns:a16="http://schemas.microsoft.com/office/drawing/2014/main" id="{365C6134-C9FC-C864-63CF-B18D39139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1701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227" name="AutoShape 73">
            <a:extLst>
              <a:ext uri="{FF2B5EF4-FFF2-40B4-BE49-F238E27FC236}">
                <a16:creationId xmlns:a16="http://schemas.microsoft.com/office/drawing/2014/main" id="{2C65893C-BEC8-A728-E338-21B5A28CA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93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1169109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D7AE-6A54-A156-83CB-5EAC6AB2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en-US" dirty="0"/>
          </a:p>
        </p:txBody>
      </p:sp>
      <p:cxnSp>
        <p:nvCxnSpPr>
          <p:cNvPr id="23" name="AutoShape 11">
            <a:extLst>
              <a:ext uri="{FF2B5EF4-FFF2-40B4-BE49-F238E27FC236}">
                <a16:creationId xmlns:a16="http://schemas.microsoft.com/office/drawing/2014/main" id="{9CD9E0AF-37BE-2E04-42A0-860B1237DD20}"/>
              </a:ext>
            </a:extLst>
          </p:cNvPr>
          <p:cNvCxnSpPr>
            <a:cxnSpLocks noChangeShapeType="1"/>
            <a:stCxn id="136" idx="4"/>
            <a:endCxn id="157" idx="0"/>
          </p:cNvCxnSpPr>
          <p:nvPr/>
        </p:nvCxnSpPr>
        <p:spPr bwMode="auto">
          <a:xfrm flipH="1">
            <a:off x="3610301" y="3730380"/>
            <a:ext cx="596828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2">
            <a:extLst>
              <a:ext uri="{FF2B5EF4-FFF2-40B4-BE49-F238E27FC236}">
                <a16:creationId xmlns:a16="http://schemas.microsoft.com/office/drawing/2014/main" id="{CD2411AB-7339-4FF6-DF13-60765AE6012C}"/>
              </a:ext>
            </a:extLst>
          </p:cNvPr>
          <p:cNvCxnSpPr>
            <a:cxnSpLocks noChangeShapeType="1"/>
            <a:stCxn id="136" idx="4"/>
            <a:endCxn id="148" idx="0"/>
          </p:cNvCxnSpPr>
          <p:nvPr/>
        </p:nvCxnSpPr>
        <p:spPr bwMode="auto">
          <a:xfrm>
            <a:off x="4207129" y="3730380"/>
            <a:ext cx="3358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13">
            <a:extLst>
              <a:ext uri="{FF2B5EF4-FFF2-40B4-BE49-F238E27FC236}">
                <a16:creationId xmlns:a16="http://schemas.microsoft.com/office/drawing/2014/main" id="{8BF10925-1C9C-CB49-680C-B22FBE6C5863}"/>
              </a:ext>
            </a:extLst>
          </p:cNvPr>
          <p:cNvCxnSpPr>
            <a:cxnSpLocks noChangeShapeType="1"/>
            <a:stCxn id="157" idx="4"/>
            <a:endCxn id="150" idx="0"/>
          </p:cNvCxnSpPr>
          <p:nvPr/>
        </p:nvCxnSpPr>
        <p:spPr bwMode="auto">
          <a:xfrm flipH="1">
            <a:off x="3610300" y="4238130"/>
            <a:ext cx="1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" name="AutoShape 14">
            <a:extLst>
              <a:ext uri="{FF2B5EF4-FFF2-40B4-BE49-F238E27FC236}">
                <a16:creationId xmlns:a16="http://schemas.microsoft.com/office/drawing/2014/main" id="{D0DF8F42-1EA5-1460-CA00-56B3B58953E8}"/>
              </a:ext>
            </a:extLst>
          </p:cNvPr>
          <p:cNvCxnSpPr>
            <a:cxnSpLocks noChangeShapeType="1"/>
            <a:stCxn id="148" idx="4"/>
            <a:endCxn id="151" idx="0"/>
          </p:cNvCxnSpPr>
          <p:nvPr/>
        </p:nvCxnSpPr>
        <p:spPr bwMode="auto">
          <a:xfrm flipH="1">
            <a:off x="4238591" y="4238130"/>
            <a:ext cx="2127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" name="AutoShape 26">
            <a:extLst>
              <a:ext uri="{FF2B5EF4-FFF2-40B4-BE49-F238E27FC236}">
                <a16:creationId xmlns:a16="http://schemas.microsoft.com/office/drawing/2014/main" id="{C88445B6-146E-0A90-7D81-4642A96D8D03}"/>
              </a:ext>
            </a:extLst>
          </p:cNvPr>
          <p:cNvCxnSpPr>
            <a:cxnSpLocks noChangeShapeType="1"/>
            <a:stCxn id="155" idx="4"/>
            <a:endCxn id="145" idx="0"/>
          </p:cNvCxnSpPr>
          <p:nvPr/>
        </p:nvCxnSpPr>
        <p:spPr bwMode="auto">
          <a:xfrm flipH="1">
            <a:off x="6618614" y="3730380"/>
            <a:ext cx="324026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" name="AutoShape 27">
            <a:extLst>
              <a:ext uri="{FF2B5EF4-FFF2-40B4-BE49-F238E27FC236}">
                <a16:creationId xmlns:a16="http://schemas.microsoft.com/office/drawing/2014/main" id="{B264AC27-EF7B-2D3E-CDE6-DD1792244C67}"/>
              </a:ext>
            </a:extLst>
          </p:cNvPr>
          <p:cNvCxnSpPr>
            <a:cxnSpLocks noChangeShapeType="1"/>
            <a:stCxn id="155" idx="4"/>
            <a:endCxn id="147" idx="0"/>
          </p:cNvCxnSpPr>
          <p:nvPr/>
        </p:nvCxnSpPr>
        <p:spPr bwMode="auto">
          <a:xfrm>
            <a:off x="6942640" y="3730380"/>
            <a:ext cx="37114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AutoShape 28">
            <a:extLst>
              <a:ext uri="{FF2B5EF4-FFF2-40B4-BE49-F238E27FC236}">
                <a16:creationId xmlns:a16="http://schemas.microsoft.com/office/drawing/2014/main" id="{D1FCB139-BCF8-3B25-EA7F-C1E71CBEDDC6}"/>
              </a:ext>
            </a:extLst>
          </p:cNvPr>
          <p:cNvCxnSpPr>
            <a:cxnSpLocks noChangeShapeType="1"/>
            <a:stCxn id="145" idx="4"/>
            <a:endCxn id="139" idx="0"/>
          </p:cNvCxnSpPr>
          <p:nvPr/>
        </p:nvCxnSpPr>
        <p:spPr bwMode="auto">
          <a:xfrm flipH="1">
            <a:off x="6356709" y="4238130"/>
            <a:ext cx="26190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29">
            <a:extLst>
              <a:ext uri="{FF2B5EF4-FFF2-40B4-BE49-F238E27FC236}">
                <a16:creationId xmlns:a16="http://schemas.microsoft.com/office/drawing/2014/main" id="{A01EBE5E-A69E-8981-A40D-C9FCA4AD6262}"/>
              </a:ext>
            </a:extLst>
          </p:cNvPr>
          <p:cNvCxnSpPr>
            <a:cxnSpLocks noChangeShapeType="1"/>
            <a:stCxn id="145" idx="4"/>
            <a:endCxn id="144" idx="0"/>
          </p:cNvCxnSpPr>
          <p:nvPr/>
        </p:nvCxnSpPr>
        <p:spPr bwMode="auto">
          <a:xfrm>
            <a:off x="6618614" y="4238130"/>
            <a:ext cx="25118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AutoShape 30">
            <a:extLst>
              <a:ext uri="{FF2B5EF4-FFF2-40B4-BE49-F238E27FC236}">
                <a16:creationId xmlns:a16="http://schemas.microsoft.com/office/drawing/2014/main" id="{D8AE790E-A1CD-EC61-882D-D8DC6411732E}"/>
              </a:ext>
            </a:extLst>
          </p:cNvPr>
          <p:cNvCxnSpPr>
            <a:cxnSpLocks noChangeShapeType="1"/>
            <a:stCxn id="147" idx="4"/>
            <a:endCxn id="159" idx="0"/>
          </p:cNvCxnSpPr>
          <p:nvPr/>
        </p:nvCxnSpPr>
        <p:spPr bwMode="auto">
          <a:xfrm>
            <a:off x="7313789" y="4238130"/>
            <a:ext cx="31100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31">
            <a:extLst>
              <a:ext uri="{FF2B5EF4-FFF2-40B4-BE49-F238E27FC236}">
                <a16:creationId xmlns:a16="http://schemas.microsoft.com/office/drawing/2014/main" id="{E6AF7444-F939-C439-5F9B-86B955CBAF8E}"/>
              </a:ext>
            </a:extLst>
          </p:cNvPr>
          <p:cNvCxnSpPr>
            <a:cxnSpLocks noChangeShapeType="1"/>
            <a:stCxn id="139" idx="4"/>
            <a:endCxn id="143" idx="0"/>
          </p:cNvCxnSpPr>
          <p:nvPr/>
        </p:nvCxnSpPr>
        <p:spPr bwMode="auto">
          <a:xfrm>
            <a:off x="6356709" y="4781467"/>
            <a:ext cx="2645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32">
            <a:extLst>
              <a:ext uri="{FF2B5EF4-FFF2-40B4-BE49-F238E27FC236}">
                <a16:creationId xmlns:a16="http://schemas.microsoft.com/office/drawing/2014/main" id="{AB3600B6-5436-1AF6-0C7F-A015F5413FBB}"/>
              </a:ext>
            </a:extLst>
          </p:cNvPr>
          <p:cNvCxnSpPr>
            <a:cxnSpLocks noChangeShapeType="1"/>
            <a:stCxn id="159" idx="4"/>
            <a:endCxn id="156" idx="0"/>
          </p:cNvCxnSpPr>
          <p:nvPr/>
        </p:nvCxnSpPr>
        <p:spPr bwMode="auto">
          <a:xfrm flipH="1">
            <a:off x="7055257" y="4781467"/>
            <a:ext cx="289632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" name="AutoShape 33">
            <a:extLst>
              <a:ext uri="{FF2B5EF4-FFF2-40B4-BE49-F238E27FC236}">
                <a16:creationId xmlns:a16="http://schemas.microsoft.com/office/drawing/2014/main" id="{C0311620-16C4-A055-0CB5-23F28F9E2A59}"/>
              </a:ext>
            </a:extLst>
          </p:cNvPr>
          <p:cNvCxnSpPr>
            <a:cxnSpLocks noChangeShapeType="1"/>
            <a:stCxn id="159" idx="4"/>
            <a:endCxn id="227" idx="0"/>
          </p:cNvCxnSpPr>
          <p:nvPr/>
        </p:nvCxnSpPr>
        <p:spPr bwMode="auto">
          <a:xfrm>
            <a:off x="7344889" y="4781467"/>
            <a:ext cx="27571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34">
            <a:extLst>
              <a:ext uri="{FF2B5EF4-FFF2-40B4-BE49-F238E27FC236}">
                <a16:creationId xmlns:a16="http://schemas.microsoft.com/office/drawing/2014/main" id="{E39796EA-21AA-19D3-CFC9-5261DFA5A77C}"/>
              </a:ext>
            </a:extLst>
          </p:cNvPr>
          <p:cNvCxnSpPr>
            <a:cxnSpLocks noChangeShapeType="1"/>
            <a:stCxn id="156" idx="4"/>
            <a:endCxn id="153" idx="0"/>
          </p:cNvCxnSpPr>
          <p:nvPr/>
        </p:nvCxnSpPr>
        <p:spPr bwMode="auto">
          <a:xfrm>
            <a:off x="7055257" y="5300069"/>
            <a:ext cx="1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36">
            <a:extLst>
              <a:ext uri="{FF2B5EF4-FFF2-40B4-BE49-F238E27FC236}">
                <a16:creationId xmlns:a16="http://schemas.microsoft.com/office/drawing/2014/main" id="{582022D5-2892-3449-1E46-59DFB6F1AF89}"/>
              </a:ext>
            </a:extLst>
          </p:cNvPr>
          <p:cNvCxnSpPr>
            <a:cxnSpLocks noChangeShapeType="1"/>
            <a:stCxn id="138" idx="4"/>
            <a:endCxn id="142" idx="0"/>
          </p:cNvCxnSpPr>
          <p:nvPr/>
        </p:nvCxnSpPr>
        <p:spPr bwMode="auto">
          <a:xfrm>
            <a:off x="8767932" y="3730380"/>
            <a:ext cx="0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" name="AutoShape 48">
            <a:extLst>
              <a:ext uri="{FF2B5EF4-FFF2-40B4-BE49-F238E27FC236}">
                <a16:creationId xmlns:a16="http://schemas.microsoft.com/office/drawing/2014/main" id="{906AB8DC-A8BA-70AE-4C10-BB1CE4A5C8FE}"/>
              </a:ext>
            </a:extLst>
          </p:cNvPr>
          <p:cNvCxnSpPr>
            <a:cxnSpLocks noChangeShapeType="1"/>
            <a:stCxn id="146" idx="4"/>
            <a:endCxn id="158" idx="0"/>
          </p:cNvCxnSpPr>
          <p:nvPr/>
        </p:nvCxnSpPr>
        <p:spPr bwMode="auto">
          <a:xfrm flipH="1">
            <a:off x="4812479" y="4238130"/>
            <a:ext cx="39802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" name="AutoShape 49">
            <a:extLst>
              <a:ext uri="{FF2B5EF4-FFF2-40B4-BE49-F238E27FC236}">
                <a16:creationId xmlns:a16="http://schemas.microsoft.com/office/drawing/2014/main" id="{4D99E5E1-7656-92E2-70F3-993DA6E0FDEE}"/>
              </a:ext>
            </a:extLst>
          </p:cNvPr>
          <p:cNvCxnSpPr>
            <a:cxnSpLocks noChangeShapeType="1"/>
            <a:stCxn id="146" idx="4"/>
            <a:endCxn id="161" idx="0"/>
          </p:cNvCxnSpPr>
          <p:nvPr/>
        </p:nvCxnSpPr>
        <p:spPr bwMode="auto">
          <a:xfrm>
            <a:off x="5210501" y="4238130"/>
            <a:ext cx="27987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AutoShape 50">
            <a:extLst>
              <a:ext uri="{FF2B5EF4-FFF2-40B4-BE49-F238E27FC236}">
                <a16:creationId xmlns:a16="http://schemas.microsoft.com/office/drawing/2014/main" id="{5650497F-F982-28EA-5D34-6BF078D02782}"/>
              </a:ext>
            </a:extLst>
          </p:cNvPr>
          <p:cNvCxnSpPr>
            <a:cxnSpLocks noChangeShapeType="1"/>
            <a:stCxn id="158" idx="4"/>
            <a:endCxn id="137" idx="0"/>
          </p:cNvCxnSpPr>
          <p:nvPr/>
        </p:nvCxnSpPr>
        <p:spPr bwMode="auto">
          <a:xfrm flipH="1">
            <a:off x="4559619" y="4781467"/>
            <a:ext cx="252860" cy="2078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AutoShape 51">
            <a:extLst>
              <a:ext uri="{FF2B5EF4-FFF2-40B4-BE49-F238E27FC236}">
                <a16:creationId xmlns:a16="http://schemas.microsoft.com/office/drawing/2014/main" id="{C1C0FA5B-4C36-1510-8F6C-7741BA11F2F4}"/>
              </a:ext>
            </a:extLst>
          </p:cNvPr>
          <p:cNvCxnSpPr>
            <a:cxnSpLocks noChangeShapeType="1"/>
            <a:stCxn id="158" idx="4"/>
            <a:endCxn id="140" idx="0"/>
          </p:cNvCxnSpPr>
          <p:nvPr/>
        </p:nvCxnSpPr>
        <p:spPr bwMode="auto">
          <a:xfrm>
            <a:off x="4812479" y="4781467"/>
            <a:ext cx="21379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52">
            <a:extLst>
              <a:ext uri="{FF2B5EF4-FFF2-40B4-BE49-F238E27FC236}">
                <a16:creationId xmlns:a16="http://schemas.microsoft.com/office/drawing/2014/main" id="{056279A6-6457-8904-1031-487B70F4AB4F}"/>
              </a:ext>
            </a:extLst>
          </p:cNvPr>
          <p:cNvCxnSpPr>
            <a:cxnSpLocks noChangeShapeType="1"/>
            <a:stCxn id="161" idx="4"/>
            <a:endCxn id="160" idx="0"/>
          </p:cNvCxnSpPr>
          <p:nvPr/>
        </p:nvCxnSpPr>
        <p:spPr bwMode="auto">
          <a:xfrm>
            <a:off x="5490373" y="4781467"/>
            <a:ext cx="50208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3">
            <a:extLst>
              <a:ext uri="{FF2B5EF4-FFF2-40B4-BE49-F238E27FC236}">
                <a16:creationId xmlns:a16="http://schemas.microsoft.com/office/drawing/2014/main" id="{EC223225-D9D3-95D8-433F-815997EDE0DA}"/>
              </a:ext>
            </a:extLst>
          </p:cNvPr>
          <p:cNvCxnSpPr>
            <a:cxnSpLocks noChangeShapeType="1"/>
            <a:stCxn id="137" idx="4"/>
            <a:endCxn id="141" idx="0"/>
          </p:cNvCxnSpPr>
          <p:nvPr/>
        </p:nvCxnSpPr>
        <p:spPr bwMode="auto">
          <a:xfrm>
            <a:off x="4559619" y="5305932"/>
            <a:ext cx="0" cy="1829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4">
            <a:extLst>
              <a:ext uri="{FF2B5EF4-FFF2-40B4-BE49-F238E27FC236}">
                <a16:creationId xmlns:a16="http://schemas.microsoft.com/office/drawing/2014/main" id="{C51D3340-E009-0CF0-A60D-872A95DB4FD8}"/>
              </a:ext>
            </a:extLst>
          </p:cNvPr>
          <p:cNvCxnSpPr>
            <a:cxnSpLocks noChangeShapeType="1"/>
            <a:stCxn id="160" idx="4"/>
            <a:endCxn id="149" idx="0"/>
          </p:cNvCxnSpPr>
          <p:nvPr/>
        </p:nvCxnSpPr>
        <p:spPr bwMode="auto">
          <a:xfrm flipH="1">
            <a:off x="5253881" y="5300069"/>
            <a:ext cx="286700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AutoShape 55">
            <a:extLst>
              <a:ext uri="{FF2B5EF4-FFF2-40B4-BE49-F238E27FC236}">
                <a16:creationId xmlns:a16="http://schemas.microsoft.com/office/drawing/2014/main" id="{12D5F013-A7BB-13F2-D0C0-3E13DA380659}"/>
              </a:ext>
            </a:extLst>
          </p:cNvPr>
          <p:cNvCxnSpPr>
            <a:cxnSpLocks noChangeShapeType="1"/>
            <a:stCxn id="160" idx="4"/>
            <a:endCxn id="154" idx="0"/>
          </p:cNvCxnSpPr>
          <p:nvPr/>
        </p:nvCxnSpPr>
        <p:spPr bwMode="auto">
          <a:xfrm>
            <a:off x="5540581" y="5300069"/>
            <a:ext cx="286506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" name="AutoShape 56">
            <a:extLst>
              <a:ext uri="{FF2B5EF4-FFF2-40B4-BE49-F238E27FC236}">
                <a16:creationId xmlns:a16="http://schemas.microsoft.com/office/drawing/2014/main" id="{B2C8D0E7-F264-12E2-D8B4-BDD571CD37DF}"/>
              </a:ext>
            </a:extLst>
          </p:cNvPr>
          <p:cNvCxnSpPr>
            <a:cxnSpLocks noChangeShapeType="1"/>
            <a:stCxn id="149" idx="4"/>
            <a:endCxn id="152" idx="0"/>
          </p:cNvCxnSpPr>
          <p:nvPr/>
        </p:nvCxnSpPr>
        <p:spPr bwMode="auto">
          <a:xfrm flipH="1">
            <a:off x="5253880" y="5793763"/>
            <a:ext cx="1" cy="2834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57">
            <a:extLst>
              <a:ext uri="{FF2B5EF4-FFF2-40B4-BE49-F238E27FC236}">
                <a16:creationId xmlns:a16="http://schemas.microsoft.com/office/drawing/2014/main" id="{89B84772-0D90-F3F3-C48D-003A395BA060}"/>
              </a:ext>
            </a:extLst>
          </p:cNvPr>
          <p:cNvCxnSpPr>
            <a:cxnSpLocks noChangeShapeType="1"/>
            <a:stCxn id="136" idx="4"/>
            <a:endCxn id="146" idx="1"/>
          </p:cNvCxnSpPr>
          <p:nvPr/>
        </p:nvCxnSpPr>
        <p:spPr bwMode="auto">
          <a:xfrm>
            <a:off x="4207129" y="3730380"/>
            <a:ext cx="891174" cy="2474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" name="AutoShape 58">
            <a:extLst>
              <a:ext uri="{FF2B5EF4-FFF2-40B4-BE49-F238E27FC236}">
                <a16:creationId xmlns:a16="http://schemas.microsoft.com/office/drawing/2014/main" id="{DCE112C8-184F-4E71-A42A-54F48BED6E89}"/>
              </a:ext>
            </a:extLst>
          </p:cNvPr>
          <p:cNvCxnSpPr>
            <a:cxnSpLocks noChangeShapeType="1"/>
            <a:stCxn id="135" idx="4"/>
            <a:endCxn id="136" idx="7"/>
          </p:cNvCxnSpPr>
          <p:nvPr/>
        </p:nvCxnSpPr>
        <p:spPr bwMode="auto">
          <a:xfrm flipH="1">
            <a:off x="4319326" y="3254004"/>
            <a:ext cx="2311662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" name="AutoShape 59">
            <a:extLst>
              <a:ext uri="{FF2B5EF4-FFF2-40B4-BE49-F238E27FC236}">
                <a16:creationId xmlns:a16="http://schemas.microsoft.com/office/drawing/2014/main" id="{6F728CBD-F41F-31AE-5601-579B740331D7}"/>
              </a:ext>
            </a:extLst>
          </p:cNvPr>
          <p:cNvCxnSpPr>
            <a:cxnSpLocks noChangeShapeType="1"/>
            <a:stCxn id="135" idx="4"/>
            <a:endCxn id="155" idx="0"/>
          </p:cNvCxnSpPr>
          <p:nvPr/>
        </p:nvCxnSpPr>
        <p:spPr bwMode="auto">
          <a:xfrm>
            <a:off x="6630988" y="3254004"/>
            <a:ext cx="311652" cy="1714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" name="AutoShape 60">
            <a:extLst>
              <a:ext uri="{FF2B5EF4-FFF2-40B4-BE49-F238E27FC236}">
                <a16:creationId xmlns:a16="http://schemas.microsoft.com/office/drawing/2014/main" id="{172C7C28-4128-E29B-8A99-3CF7E2731157}"/>
              </a:ext>
            </a:extLst>
          </p:cNvPr>
          <p:cNvCxnSpPr>
            <a:cxnSpLocks noChangeShapeType="1"/>
            <a:stCxn id="135" idx="4"/>
            <a:endCxn id="138" idx="1"/>
          </p:cNvCxnSpPr>
          <p:nvPr/>
        </p:nvCxnSpPr>
        <p:spPr bwMode="auto">
          <a:xfrm>
            <a:off x="6630988" y="3254004"/>
            <a:ext cx="2024746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AutoShape 72">
            <a:extLst>
              <a:ext uri="{FF2B5EF4-FFF2-40B4-BE49-F238E27FC236}">
                <a16:creationId xmlns:a16="http://schemas.microsoft.com/office/drawing/2014/main" id="{04579E9A-45AF-D0CF-5EA8-8EE717809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395" y="1728848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77" name="AutoShape 73">
            <a:extLst>
              <a:ext uri="{FF2B5EF4-FFF2-40B4-BE49-F238E27FC236}">
                <a16:creationId xmlns:a16="http://schemas.microsoft.com/office/drawing/2014/main" id="{6C2D6E3E-5D85-3B87-FE59-975003FD6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215" y="692156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78" name="AutoShape 74">
            <a:extLst>
              <a:ext uri="{FF2B5EF4-FFF2-40B4-BE49-F238E27FC236}">
                <a16:creationId xmlns:a16="http://schemas.microsoft.com/office/drawing/2014/main" id="{327506D5-6D4F-5C98-684D-947B020CC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689" y="1454430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79" name="AutoShape 75">
            <a:extLst>
              <a:ext uri="{FF2B5EF4-FFF2-40B4-BE49-F238E27FC236}">
                <a16:creationId xmlns:a16="http://schemas.microsoft.com/office/drawing/2014/main" id="{2690099E-E017-5405-DC5C-EF0E91C78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269" y="99706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80" name="AutoShape 76">
            <a:extLst>
              <a:ext uri="{FF2B5EF4-FFF2-40B4-BE49-F238E27FC236}">
                <a16:creationId xmlns:a16="http://schemas.microsoft.com/office/drawing/2014/main" id="{84868D0C-F870-C73D-257A-895CC4D08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612" y="2064249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81" name="AutoShape 77">
            <a:extLst>
              <a:ext uri="{FF2B5EF4-FFF2-40B4-BE49-F238E27FC236}">
                <a16:creationId xmlns:a16="http://schemas.microsoft.com/office/drawing/2014/main" id="{824A2A6E-F38E-2B1C-90D3-32A75A17B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235" y="2155722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82" name="AutoShape 78">
            <a:extLst>
              <a:ext uri="{FF2B5EF4-FFF2-40B4-BE49-F238E27FC236}">
                <a16:creationId xmlns:a16="http://schemas.microsoft.com/office/drawing/2014/main" id="{8BC943D2-F772-FE0A-07E0-8D84E7E3B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312" y="96657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83" name="AutoShape 79">
            <a:extLst>
              <a:ext uri="{FF2B5EF4-FFF2-40B4-BE49-F238E27FC236}">
                <a16:creationId xmlns:a16="http://schemas.microsoft.com/office/drawing/2014/main" id="{4BC38F7D-E308-559E-CBEF-FA0B96CBB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592" y="1332466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84" name="AutoShape 80">
            <a:extLst>
              <a:ext uri="{FF2B5EF4-FFF2-40B4-BE49-F238E27FC236}">
                <a16:creationId xmlns:a16="http://schemas.microsoft.com/office/drawing/2014/main" id="{3FFFF0E6-7782-2579-8FDC-84164B5DA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718" y="1759339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85" name="AutoShape 81">
            <a:extLst>
              <a:ext uri="{FF2B5EF4-FFF2-40B4-BE49-F238E27FC236}">
                <a16:creationId xmlns:a16="http://schemas.microsoft.com/office/drawing/2014/main" id="{6E15E971-DDEC-352A-DB84-50F05568A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486" y="722647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86" name="AutoShape 82">
            <a:extLst>
              <a:ext uri="{FF2B5EF4-FFF2-40B4-BE49-F238E27FC236}">
                <a16:creationId xmlns:a16="http://schemas.microsoft.com/office/drawing/2014/main" id="{23220ED7-6881-A650-6110-051099F94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012" y="1515412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87" name="AutoShape 83">
            <a:extLst>
              <a:ext uri="{FF2B5EF4-FFF2-40B4-BE49-F238E27FC236}">
                <a16:creationId xmlns:a16="http://schemas.microsoft.com/office/drawing/2014/main" id="{82BFD477-C859-3237-5F85-93CC3E0B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075" y="2064249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88" name="AutoShape 84">
            <a:extLst>
              <a:ext uri="{FF2B5EF4-FFF2-40B4-BE49-F238E27FC236}">
                <a16:creationId xmlns:a16="http://schemas.microsoft.com/office/drawing/2014/main" id="{A1A4FD88-2E6B-46FC-6F6E-6895BC279DBB}"/>
              </a:ext>
            </a:extLst>
          </p:cNvPr>
          <p:cNvCxnSpPr>
            <a:cxnSpLocks noChangeShapeType="1"/>
            <a:stCxn id="76" idx="5"/>
            <a:endCxn id="80" idx="2"/>
          </p:cNvCxnSpPr>
          <p:nvPr/>
        </p:nvCxnSpPr>
        <p:spPr bwMode="auto">
          <a:xfrm>
            <a:off x="4762459" y="1989292"/>
            <a:ext cx="300153" cy="227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9" name="AutoShape 85">
            <a:extLst>
              <a:ext uri="{FF2B5EF4-FFF2-40B4-BE49-F238E27FC236}">
                <a16:creationId xmlns:a16="http://schemas.microsoft.com/office/drawing/2014/main" id="{988C1CFE-893A-B452-F0F7-494F0C00619D}"/>
              </a:ext>
            </a:extLst>
          </p:cNvPr>
          <p:cNvCxnSpPr>
            <a:cxnSpLocks noChangeShapeType="1"/>
            <a:stCxn id="80" idx="5"/>
            <a:endCxn id="81" idx="2"/>
          </p:cNvCxnSpPr>
          <p:nvPr/>
        </p:nvCxnSpPr>
        <p:spPr bwMode="auto">
          <a:xfrm flipV="1">
            <a:off x="5333676" y="2308176"/>
            <a:ext cx="490559" cy="165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0" name="AutoShape 86">
            <a:extLst>
              <a:ext uri="{FF2B5EF4-FFF2-40B4-BE49-F238E27FC236}">
                <a16:creationId xmlns:a16="http://schemas.microsoft.com/office/drawing/2014/main" id="{51C8A327-E755-C22F-EBBF-E6E7A1747361}"/>
              </a:ext>
            </a:extLst>
          </p:cNvPr>
          <p:cNvCxnSpPr>
            <a:cxnSpLocks noChangeShapeType="1"/>
            <a:stCxn id="84" idx="3"/>
            <a:endCxn id="81" idx="7"/>
          </p:cNvCxnSpPr>
          <p:nvPr/>
        </p:nvCxnSpPr>
        <p:spPr bwMode="auto">
          <a:xfrm flipH="1">
            <a:off x="6095299" y="2019783"/>
            <a:ext cx="314698" cy="1804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1" name="AutoShape 87">
            <a:extLst>
              <a:ext uri="{FF2B5EF4-FFF2-40B4-BE49-F238E27FC236}">
                <a16:creationId xmlns:a16="http://schemas.microsoft.com/office/drawing/2014/main" id="{043BE01D-84B5-B2E3-F80E-F2AF22DA3403}"/>
              </a:ext>
            </a:extLst>
          </p:cNvPr>
          <p:cNvCxnSpPr>
            <a:cxnSpLocks noChangeShapeType="1"/>
            <a:stCxn id="84" idx="2"/>
            <a:endCxn id="80" idx="6"/>
          </p:cNvCxnSpPr>
          <p:nvPr/>
        </p:nvCxnSpPr>
        <p:spPr bwMode="auto">
          <a:xfrm flipH="1">
            <a:off x="5379955" y="1911794"/>
            <a:ext cx="983763" cy="3049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" name="AutoShape 88">
            <a:extLst>
              <a:ext uri="{FF2B5EF4-FFF2-40B4-BE49-F238E27FC236}">
                <a16:creationId xmlns:a16="http://schemas.microsoft.com/office/drawing/2014/main" id="{F0D18825-30F7-1D0C-4BE6-EFEB9CBF48E1}"/>
              </a:ext>
            </a:extLst>
          </p:cNvPr>
          <p:cNvCxnSpPr>
            <a:cxnSpLocks noChangeShapeType="1"/>
            <a:stCxn id="83" idx="4"/>
            <a:endCxn id="84" idx="7"/>
          </p:cNvCxnSpPr>
          <p:nvPr/>
        </p:nvCxnSpPr>
        <p:spPr bwMode="auto">
          <a:xfrm flipH="1">
            <a:off x="6634782" y="1637375"/>
            <a:ext cx="141482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" name="AutoShape 89">
            <a:extLst>
              <a:ext uri="{FF2B5EF4-FFF2-40B4-BE49-F238E27FC236}">
                <a16:creationId xmlns:a16="http://schemas.microsoft.com/office/drawing/2014/main" id="{8FFCA16D-45E4-BA64-0B5B-E74C2E0EAA1D}"/>
              </a:ext>
            </a:extLst>
          </p:cNvPr>
          <p:cNvCxnSpPr>
            <a:cxnSpLocks noChangeShapeType="1"/>
            <a:stCxn id="83" idx="5"/>
            <a:endCxn id="87" idx="1"/>
          </p:cNvCxnSpPr>
          <p:nvPr/>
        </p:nvCxnSpPr>
        <p:spPr bwMode="auto">
          <a:xfrm>
            <a:off x="6888656" y="1592909"/>
            <a:ext cx="314698" cy="5158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4" name="AutoShape 90">
            <a:extLst>
              <a:ext uri="{FF2B5EF4-FFF2-40B4-BE49-F238E27FC236}">
                <a16:creationId xmlns:a16="http://schemas.microsoft.com/office/drawing/2014/main" id="{8A691AC8-A610-6EAA-11CE-B24A4630711C}"/>
              </a:ext>
            </a:extLst>
          </p:cNvPr>
          <p:cNvCxnSpPr>
            <a:cxnSpLocks noChangeShapeType="1"/>
            <a:stCxn id="87" idx="0"/>
            <a:endCxn id="86" idx="4"/>
          </p:cNvCxnSpPr>
          <p:nvPr/>
        </p:nvCxnSpPr>
        <p:spPr bwMode="auto">
          <a:xfrm flipV="1">
            <a:off x="7315747" y="1820321"/>
            <a:ext cx="126937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5" name="AutoShape 91">
            <a:extLst>
              <a:ext uri="{FF2B5EF4-FFF2-40B4-BE49-F238E27FC236}">
                <a16:creationId xmlns:a16="http://schemas.microsoft.com/office/drawing/2014/main" id="{B684AA6D-8205-197B-2179-114FD7C11AD7}"/>
              </a:ext>
            </a:extLst>
          </p:cNvPr>
          <p:cNvCxnSpPr>
            <a:cxnSpLocks noChangeShapeType="1"/>
            <a:stCxn id="86" idx="0"/>
            <a:endCxn id="77" idx="4"/>
          </p:cNvCxnSpPr>
          <p:nvPr/>
        </p:nvCxnSpPr>
        <p:spPr bwMode="auto">
          <a:xfrm flipV="1">
            <a:off x="7442684" y="997065"/>
            <a:ext cx="95203" cy="5183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6" name="AutoShape 92">
            <a:extLst>
              <a:ext uri="{FF2B5EF4-FFF2-40B4-BE49-F238E27FC236}">
                <a16:creationId xmlns:a16="http://schemas.microsoft.com/office/drawing/2014/main" id="{97381E26-8DA4-36A3-48E0-6AC52AB9C806}"/>
              </a:ext>
            </a:extLst>
          </p:cNvPr>
          <p:cNvCxnSpPr>
            <a:cxnSpLocks noChangeShapeType="1"/>
            <a:stCxn id="76" idx="7"/>
          </p:cNvCxnSpPr>
          <p:nvPr/>
        </p:nvCxnSpPr>
        <p:spPr bwMode="auto">
          <a:xfrm flipV="1">
            <a:off x="4762459" y="1606884"/>
            <a:ext cx="649231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7" name="AutoShape 93">
            <a:extLst>
              <a:ext uri="{FF2B5EF4-FFF2-40B4-BE49-F238E27FC236}">
                <a16:creationId xmlns:a16="http://schemas.microsoft.com/office/drawing/2014/main" id="{7355CD8D-B4E2-62B9-8939-1C6AED72FAA0}"/>
              </a:ext>
            </a:extLst>
          </p:cNvPr>
          <p:cNvCxnSpPr>
            <a:cxnSpLocks noChangeShapeType="1"/>
            <a:stCxn id="78" idx="1"/>
            <a:endCxn id="79" idx="5"/>
          </p:cNvCxnSpPr>
          <p:nvPr/>
        </p:nvCxnSpPr>
        <p:spPr bwMode="auto">
          <a:xfrm flipH="1" flipV="1">
            <a:off x="5016333" y="1257509"/>
            <a:ext cx="441635" cy="241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8" name="AutoShape 94">
            <a:extLst>
              <a:ext uri="{FF2B5EF4-FFF2-40B4-BE49-F238E27FC236}">
                <a16:creationId xmlns:a16="http://schemas.microsoft.com/office/drawing/2014/main" id="{C4CD5FE1-392C-78DF-926A-AE751E4A8198}"/>
              </a:ext>
            </a:extLst>
          </p:cNvPr>
          <p:cNvCxnSpPr>
            <a:cxnSpLocks noChangeShapeType="1"/>
            <a:endCxn id="85" idx="2"/>
          </p:cNvCxnSpPr>
          <p:nvPr/>
        </p:nvCxnSpPr>
        <p:spPr bwMode="auto">
          <a:xfrm flipV="1">
            <a:off x="5030878" y="875102"/>
            <a:ext cx="285609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9" name="AutoShape 95">
            <a:extLst>
              <a:ext uri="{FF2B5EF4-FFF2-40B4-BE49-F238E27FC236}">
                <a16:creationId xmlns:a16="http://schemas.microsoft.com/office/drawing/2014/main" id="{1B28BFD2-3CDD-67A1-2E75-0BF72F999AA3}"/>
              </a:ext>
            </a:extLst>
          </p:cNvPr>
          <p:cNvCxnSpPr>
            <a:cxnSpLocks noChangeShapeType="1"/>
            <a:stCxn id="82" idx="2"/>
            <a:endCxn id="85" idx="6"/>
          </p:cNvCxnSpPr>
          <p:nvPr/>
        </p:nvCxnSpPr>
        <p:spPr bwMode="auto">
          <a:xfrm flipH="1" flipV="1">
            <a:off x="5633829" y="875102"/>
            <a:ext cx="539483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0" name="AutoShape 96">
            <a:extLst>
              <a:ext uri="{FF2B5EF4-FFF2-40B4-BE49-F238E27FC236}">
                <a16:creationId xmlns:a16="http://schemas.microsoft.com/office/drawing/2014/main" id="{9D28A094-F3F7-D095-D5D7-B662933BDD84}"/>
              </a:ext>
            </a:extLst>
          </p:cNvPr>
          <p:cNvCxnSpPr>
            <a:cxnSpLocks noChangeShapeType="1"/>
            <a:stCxn id="78" idx="7"/>
            <a:endCxn id="82" idx="3"/>
          </p:cNvCxnSpPr>
          <p:nvPr/>
        </p:nvCxnSpPr>
        <p:spPr bwMode="auto">
          <a:xfrm flipV="1">
            <a:off x="5682753" y="1227018"/>
            <a:ext cx="536838" cy="2718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1" name="AutoShape 97">
            <a:extLst>
              <a:ext uri="{FF2B5EF4-FFF2-40B4-BE49-F238E27FC236}">
                <a16:creationId xmlns:a16="http://schemas.microsoft.com/office/drawing/2014/main" id="{9BF06144-AE61-BA79-069E-98847566B63A}"/>
              </a:ext>
            </a:extLst>
          </p:cNvPr>
          <p:cNvCxnSpPr>
            <a:cxnSpLocks noChangeShapeType="1"/>
            <a:stCxn id="78" idx="6"/>
            <a:endCxn id="83" idx="2"/>
          </p:cNvCxnSpPr>
          <p:nvPr/>
        </p:nvCxnSpPr>
        <p:spPr bwMode="auto">
          <a:xfrm flipV="1">
            <a:off x="5729032" y="1484921"/>
            <a:ext cx="888560" cy="12196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" name="AutoShape 98">
            <a:extLst>
              <a:ext uri="{FF2B5EF4-FFF2-40B4-BE49-F238E27FC236}">
                <a16:creationId xmlns:a16="http://schemas.microsoft.com/office/drawing/2014/main" id="{3D78BEE2-51E8-5C74-2C7D-3A5E95C56A35}"/>
              </a:ext>
            </a:extLst>
          </p:cNvPr>
          <p:cNvCxnSpPr>
            <a:cxnSpLocks noChangeShapeType="1"/>
            <a:stCxn id="86" idx="1"/>
            <a:endCxn id="82" idx="6"/>
          </p:cNvCxnSpPr>
          <p:nvPr/>
        </p:nvCxnSpPr>
        <p:spPr bwMode="auto">
          <a:xfrm rot="5400000" flipH="1">
            <a:off x="6690049" y="919635"/>
            <a:ext cx="440848" cy="839636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3" name="AutoShape 99">
            <a:extLst>
              <a:ext uri="{FF2B5EF4-FFF2-40B4-BE49-F238E27FC236}">
                <a16:creationId xmlns:a16="http://schemas.microsoft.com/office/drawing/2014/main" id="{A4428D87-0F2E-60F5-A3B0-CEF267CDC5DB}"/>
              </a:ext>
            </a:extLst>
          </p:cNvPr>
          <p:cNvCxnSpPr>
            <a:cxnSpLocks noChangeShapeType="1"/>
            <a:stCxn id="76" idx="6"/>
            <a:endCxn id="83" idx="3"/>
          </p:cNvCxnSpPr>
          <p:nvPr/>
        </p:nvCxnSpPr>
        <p:spPr bwMode="auto">
          <a:xfrm flipV="1">
            <a:off x="4808738" y="1592909"/>
            <a:ext cx="1855134" cy="28839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5" name="AutoShape 100">
            <a:extLst>
              <a:ext uri="{FF2B5EF4-FFF2-40B4-BE49-F238E27FC236}">
                <a16:creationId xmlns:a16="http://schemas.microsoft.com/office/drawing/2014/main" id="{78D65D74-A023-95AD-168E-3E0D4EFE207D}"/>
              </a:ext>
            </a:extLst>
          </p:cNvPr>
          <p:cNvCxnSpPr>
            <a:cxnSpLocks noChangeShapeType="1"/>
            <a:stCxn id="81" idx="6"/>
            <a:endCxn id="87" idx="2"/>
          </p:cNvCxnSpPr>
          <p:nvPr/>
        </p:nvCxnSpPr>
        <p:spPr bwMode="auto">
          <a:xfrm flipV="1">
            <a:off x="6141563" y="2217312"/>
            <a:ext cx="1015429" cy="91341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135" name="AutoShape 72">
            <a:extLst>
              <a:ext uri="{FF2B5EF4-FFF2-40B4-BE49-F238E27FC236}">
                <a16:creationId xmlns:a16="http://schemas.microsoft.com/office/drawing/2014/main" id="{42575549-B6EB-4369-2DA8-8616FA624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316" y="294909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136" name="AutoShape 74">
            <a:extLst>
              <a:ext uri="{FF2B5EF4-FFF2-40B4-BE49-F238E27FC236}">
                <a16:creationId xmlns:a16="http://schemas.microsoft.com/office/drawing/2014/main" id="{198BFC10-68D9-0647-9BFD-0A3611BBA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457" y="342547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137" name="AutoShape 76">
            <a:extLst>
              <a:ext uri="{FF2B5EF4-FFF2-40B4-BE49-F238E27FC236}">
                <a16:creationId xmlns:a16="http://schemas.microsoft.com/office/drawing/2014/main" id="{B20EE768-17DA-BBB6-CE0A-CD1D12B31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4989296"/>
            <a:ext cx="317343" cy="316636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8" name="AutoShape 76">
            <a:extLst>
              <a:ext uri="{FF2B5EF4-FFF2-40B4-BE49-F238E27FC236}">
                <a16:creationId xmlns:a16="http://schemas.microsoft.com/office/drawing/2014/main" id="{0E8C726D-B441-9EF6-CCF0-0A08FC58F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42547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9" name="AutoShape 76">
            <a:extLst>
              <a:ext uri="{FF2B5EF4-FFF2-40B4-BE49-F238E27FC236}">
                <a16:creationId xmlns:a16="http://schemas.microsoft.com/office/drawing/2014/main" id="{B19D18B2-A39E-8EF0-F894-8AB212AE5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803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40" name="AutoShape 77">
            <a:extLst>
              <a:ext uri="{FF2B5EF4-FFF2-40B4-BE49-F238E27FC236}">
                <a16:creationId xmlns:a16="http://schemas.microsoft.com/office/drawing/2014/main" id="{FB60C6DD-B660-E6DF-6946-CB60CB88A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60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1" name="AutoShape 77">
            <a:extLst>
              <a:ext uri="{FF2B5EF4-FFF2-40B4-BE49-F238E27FC236}">
                <a16:creationId xmlns:a16="http://schemas.microsoft.com/office/drawing/2014/main" id="{D108926F-01D1-6DD4-DA0A-A59B68096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2" name="AutoShape 77">
            <a:extLst>
              <a:ext uri="{FF2B5EF4-FFF2-40B4-BE49-F238E27FC236}">
                <a16:creationId xmlns:a16="http://schemas.microsoft.com/office/drawing/2014/main" id="{17AD813B-93E8-0CA5-D443-E71D35169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3" name="AutoShape 77">
            <a:extLst>
              <a:ext uri="{FF2B5EF4-FFF2-40B4-BE49-F238E27FC236}">
                <a16:creationId xmlns:a16="http://schemas.microsoft.com/office/drawing/2014/main" id="{935C571A-05F6-9C51-759B-9B6184075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682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4" name="AutoShape 77">
            <a:extLst>
              <a:ext uri="{FF2B5EF4-FFF2-40B4-BE49-F238E27FC236}">
                <a16:creationId xmlns:a16="http://schemas.microsoft.com/office/drawing/2014/main" id="{F32B227D-0D74-51C3-BFEB-DED3F93DB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127" y="4476558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5" name="AutoShape 80">
            <a:extLst>
              <a:ext uri="{FF2B5EF4-FFF2-40B4-BE49-F238E27FC236}">
                <a16:creationId xmlns:a16="http://schemas.microsoft.com/office/drawing/2014/main" id="{75B22822-561B-EF7B-3BC5-7FF530C19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942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46" name="AutoShape 79">
            <a:extLst>
              <a:ext uri="{FF2B5EF4-FFF2-40B4-BE49-F238E27FC236}">
                <a16:creationId xmlns:a16="http://schemas.microsoft.com/office/drawing/2014/main" id="{7ADA43AD-4C3D-D186-C751-F92D848EE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829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47" name="AutoShape 83">
            <a:extLst>
              <a:ext uri="{FF2B5EF4-FFF2-40B4-BE49-F238E27FC236}">
                <a16:creationId xmlns:a16="http://schemas.microsoft.com/office/drawing/2014/main" id="{FBD6BE48-2642-42B0-F924-AEB41417C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5117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148" name="AutoShape 78">
            <a:extLst>
              <a:ext uri="{FF2B5EF4-FFF2-40B4-BE49-F238E27FC236}">
                <a16:creationId xmlns:a16="http://schemas.microsoft.com/office/drawing/2014/main" id="{3C808421-909C-0059-6764-01FD05A9A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046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49" name="AutoShape 78">
            <a:extLst>
              <a:ext uri="{FF2B5EF4-FFF2-40B4-BE49-F238E27FC236}">
                <a16:creationId xmlns:a16="http://schemas.microsoft.com/office/drawing/2014/main" id="{921E8ACC-D478-7140-D230-22157897C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9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0" name="AutoShape 81">
            <a:extLst>
              <a:ext uri="{FF2B5EF4-FFF2-40B4-BE49-F238E27FC236}">
                <a16:creationId xmlns:a16="http://schemas.microsoft.com/office/drawing/2014/main" id="{A31844D1-D602-712A-B0A6-EAC4563FB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8" y="4476558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1" name="AutoShape 81">
            <a:extLst>
              <a:ext uri="{FF2B5EF4-FFF2-40B4-BE49-F238E27FC236}">
                <a16:creationId xmlns:a16="http://schemas.microsoft.com/office/drawing/2014/main" id="{12710A73-12B5-AF9E-FF7B-3A1F9761C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919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2" name="AutoShape 81">
            <a:extLst>
              <a:ext uri="{FF2B5EF4-FFF2-40B4-BE49-F238E27FC236}">
                <a16:creationId xmlns:a16="http://schemas.microsoft.com/office/drawing/2014/main" id="{E66803B7-8689-517E-24AE-753BEDC04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8" y="6077245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3" name="AutoShape 81">
            <a:extLst>
              <a:ext uri="{FF2B5EF4-FFF2-40B4-BE49-F238E27FC236}">
                <a16:creationId xmlns:a16="http://schemas.microsoft.com/office/drawing/2014/main" id="{A7B84D17-CF1C-B063-8AC4-2D3968CE6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6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4" name="AutoShape 73">
            <a:extLst>
              <a:ext uri="{FF2B5EF4-FFF2-40B4-BE49-F238E27FC236}">
                <a16:creationId xmlns:a16="http://schemas.microsoft.com/office/drawing/2014/main" id="{AD5129A5-E1BB-8C89-21FC-0A3BF25F4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415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155" name="AutoShape 79">
            <a:extLst>
              <a:ext uri="{FF2B5EF4-FFF2-40B4-BE49-F238E27FC236}">
                <a16:creationId xmlns:a16="http://schemas.microsoft.com/office/drawing/2014/main" id="{2DE1562B-653C-2E1B-3677-591D78F72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968" y="342547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56" name="AutoShape 78">
            <a:extLst>
              <a:ext uri="{FF2B5EF4-FFF2-40B4-BE49-F238E27FC236}">
                <a16:creationId xmlns:a16="http://schemas.microsoft.com/office/drawing/2014/main" id="{EC838C60-C6EA-3FF3-68AD-58693F967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5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7" name="AutoShape 75">
            <a:extLst>
              <a:ext uri="{FF2B5EF4-FFF2-40B4-BE49-F238E27FC236}">
                <a16:creationId xmlns:a16="http://schemas.microsoft.com/office/drawing/2014/main" id="{FF13660A-2DF8-457E-BD07-FBDE916EE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9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158" name="AutoShape 80">
            <a:extLst>
              <a:ext uri="{FF2B5EF4-FFF2-40B4-BE49-F238E27FC236}">
                <a16:creationId xmlns:a16="http://schemas.microsoft.com/office/drawing/2014/main" id="{B3B4623D-B3F8-B4D6-5A3A-4ED33DE8B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380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59" name="AutoShape 82">
            <a:extLst>
              <a:ext uri="{FF2B5EF4-FFF2-40B4-BE49-F238E27FC236}">
                <a16:creationId xmlns:a16="http://schemas.microsoft.com/office/drawing/2014/main" id="{76968EF3-F31D-EC5D-D537-246B27898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217" y="4476558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0" name="AutoShape 82">
            <a:extLst>
              <a:ext uri="{FF2B5EF4-FFF2-40B4-BE49-F238E27FC236}">
                <a16:creationId xmlns:a16="http://schemas.microsoft.com/office/drawing/2014/main" id="{B51F8D65-48F6-EFEA-54BC-27FB6DA59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909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1" name="AutoShape 83">
            <a:extLst>
              <a:ext uri="{FF2B5EF4-FFF2-40B4-BE49-F238E27FC236}">
                <a16:creationId xmlns:a16="http://schemas.microsoft.com/office/drawing/2014/main" id="{365C6134-C9FC-C864-63CF-B18D39139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1701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227" name="AutoShape 73">
            <a:extLst>
              <a:ext uri="{FF2B5EF4-FFF2-40B4-BE49-F238E27FC236}">
                <a16:creationId xmlns:a16="http://schemas.microsoft.com/office/drawing/2014/main" id="{2C65893C-BEC8-A728-E338-21B5A28CA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930" y="4995160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4331637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D7AE-6A54-A156-83CB-5EAC6AB2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E298114-6155-C838-7DFF-7EB6A4DE9ED5}"/>
              </a:ext>
            </a:extLst>
          </p:cNvPr>
          <p:cNvGrpSpPr/>
          <p:nvPr/>
        </p:nvGrpSpPr>
        <p:grpSpPr>
          <a:xfrm>
            <a:off x="937663" y="1279236"/>
            <a:ext cx="6117285" cy="4622161"/>
            <a:chOff x="6262284" y="1265168"/>
            <a:chExt cx="6117285" cy="462216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19EFA90-D541-9268-6B6D-274134CAE554}"/>
                </a:ext>
              </a:extLst>
            </p:cNvPr>
            <p:cNvGrpSpPr/>
            <p:nvPr/>
          </p:nvGrpSpPr>
          <p:grpSpPr>
            <a:xfrm>
              <a:off x="6262284" y="1265168"/>
              <a:ext cx="6117285" cy="4622161"/>
              <a:chOff x="6262284" y="1265168"/>
              <a:chExt cx="6117285" cy="4622161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3633BE1-5944-56C1-4B96-25C250642024}"/>
                  </a:ext>
                </a:extLst>
              </p:cNvPr>
              <p:cNvSpPr/>
              <p:nvPr/>
            </p:nvSpPr>
            <p:spPr>
              <a:xfrm>
                <a:off x="6262284" y="1265168"/>
                <a:ext cx="6117285" cy="4622161"/>
              </a:xfrm>
              <a:prstGeom prst="rect">
                <a:avLst/>
              </a:prstGeom>
              <a:solidFill>
                <a:srgbClr val="DEEBF7">
                  <a:alpha val="69804"/>
                </a:srgbClr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Content Placeholder 2">
                    <a:extLst>
                      <a:ext uri="{FF2B5EF4-FFF2-40B4-BE49-F238E27FC236}">
                        <a16:creationId xmlns:a16="http://schemas.microsoft.com/office/drawing/2014/main" id="{0C24D867-B5B4-51C8-8230-79D74C112050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6433272" y="1725350"/>
                    <a:ext cx="3767666" cy="45341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320040" indent="-320040" algn="l" defTabSz="914400" rtl="0" eaLnBrk="1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●"/>
                      <a:defRPr sz="23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685800" indent="-27432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anose="020B0604020202020204" pitchFamily="34" charset="0"/>
                      <a:buNone/>
                    </a:pPr>
                    <a:r>
                      <a: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Frontier</a:t>
                    </a:r>
                    <a:r>
                      <a:rPr lang="en-US" dirty="0">
                        <a:solidFill>
                          <a:srgbClr val="0070C0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</m:oMath>
                    </a14:m>
                    <a:r>
                      <a:rPr lang="en-US" dirty="0"/>
                      <a:t> { </a:t>
                    </a:r>
                    <a:r>
                      <a:rPr lang="en-US" dirty="0" err="1"/>
                      <a:t>initial_state</a:t>
                    </a:r>
                    <a:r>
                      <a:rPr lang="en-US" dirty="0"/>
                      <a:t> }</a:t>
                    </a:r>
                  </a:p>
                </p:txBody>
              </p:sp>
            </mc:Choice>
            <mc:Fallback xmlns="">
              <p:sp>
                <p:nvSpPr>
                  <p:cNvPr id="26" name="Content Placeholder 2">
                    <a:extLst>
                      <a:ext uri="{FF2B5EF4-FFF2-40B4-BE49-F238E27FC236}">
                        <a16:creationId xmlns:a16="http://schemas.microsoft.com/office/drawing/2014/main" id="{0C24D867-B5B4-51C8-8230-79D74C1120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33272" y="1725350"/>
                    <a:ext cx="3767666" cy="45341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2427" t="-9333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8D56B644-173B-E558-48E8-39FDC6255D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33272" y="2133603"/>
                <a:ext cx="4154312" cy="453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While 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Frontier</a:t>
                </a:r>
                <a:r>
                  <a:rPr lang="en-US" sz="2400" dirty="0"/>
                  <a:t> is not empty: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Content Placeholder 2">
                    <a:extLst>
                      <a:ext uri="{FF2B5EF4-FFF2-40B4-BE49-F238E27FC236}">
                        <a16:creationId xmlns:a16="http://schemas.microsoft.com/office/drawing/2014/main" id="{8FEA7910-8648-32E7-540F-EBC1545B8548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6983604" y="2550483"/>
                    <a:ext cx="5080000" cy="45341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320040" indent="-320040" algn="l" defTabSz="914400" rtl="0" eaLnBrk="1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●"/>
                      <a:defRPr sz="23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685800" indent="-27432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anose="020B0604020202020204" pitchFamily="34" charset="0"/>
                      <a:buNone/>
                    </a:pPr>
                    <a:r>
                      <a:rPr lang="en-US" dirty="0"/>
                      <a:t>Pop the </a:t>
                    </a:r>
                    <a:r>
                      <a:rPr lang="en-US" b="1" dirty="0"/>
                      <a:t>oldest</a:t>
                    </a:r>
                    <a:r>
                      <a:rPr lang="en-US" dirty="0"/>
                      <a:t> node </a:t>
                    </a:r>
                    <a14:m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a14:m>
                    <a:r>
                      <a:rPr lang="en-US" dirty="0"/>
                      <a:t> from </a:t>
                    </a:r>
                    <a:r>
                      <a: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Frontier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28" name="Content Placeholder 2">
                    <a:extLst>
                      <a:ext uri="{FF2B5EF4-FFF2-40B4-BE49-F238E27FC236}">
                        <a16:creationId xmlns:a16="http://schemas.microsoft.com/office/drawing/2014/main" id="{8FEA7910-8648-32E7-540F-EBC1545B85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3604" y="2550483"/>
                    <a:ext cx="5080000" cy="45341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681" t="-10811" b="-283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Content Placeholder 2">
                    <a:extLst>
                      <a:ext uri="{FF2B5EF4-FFF2-40B4-BE49-F238E27FC236}">
                        <a16:creationId xmlns:a16="http://schemas.microsoft.com/office/drawing/2014/main" id="{3F0D09B1-CAE2-0FB0-61A4-64B1331D5D8C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6983604" y="3215720"/>
                    <a:ext cx="2652890" cy="45341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320040" indent="-320040" algn="l" defTabSz="914400" rtl="0" eaLnBrk="1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●"/>
                      <a:defRPr sz="23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685800" indent="-27432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anose="020B0604020202020204" pitchFamily="34" charset="0"/>
                      <a:buNone/>
                    </a:pPr>
                    <a:r>
                      <a:rPr lang="en-US" dirty="0"/>
                      <a:t>For all action </a:t>
                    </a:r>
                    <a14:m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a14:m>
                    <a:r>
                      <a:rPr lang="en-US" dirty="0"/>
                      <a:t>:  </a:t>
                    </a:r>
                  </a:p>
                </p:txBody>
              </p:sp>
            </mc:Choice>
            <mc:Fallback xmlns="">
              <p:sp>
                <p:nvSpPr>
                  <p:cNvPr id="29" name="Content Placeholder 2">
                    <a:extLst>
                      <a:ext uri="{FF2B5EF4-FFF2-40B4-BE49-F238E27FC236}">
                        <a16:creationId xmlns:a16="http://schemas.microsoft.com/office/drawing/2014/main" id="{3F0D09B1-CAE2-0FB0-61A4-64B1331D5D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3604" y="3215720"/>
                    <a:ext cx="2652890" cy="45341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218" t="-10811" b="-283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Content Placeholder 2">
                    <a:extLst>
                      <a:ext uri="{FF2B5EF4-FFF2-40B4-BE49-F238E27FC236}">
                        <a16:creationId xmlns:a16="http://schemas.microsoft.com/office/drawing/2014/main" id="{73073575-D169-F719-0C74-E2F147F6E280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7406937" y="3973384"/>
                    <a:ext cx="3826115" cy="45341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320040" indent="-320040" algn="l" defTabSz="914400" rtl="0" eaLnBrk="1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●"/>
                      <a:defRPr sz="23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685800" indent="-27432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None/>
                    </a:pPr>
                    <a:r>
                      <a:rPr lang="en-US" dirty="0"/>
                      <a:t>If not Reached[</a:t>
                    </a:r>
                    <a14:m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a14:m>
                    <a:r>
                      <a:rPr lang="en-US" dirty="0"/>
                      <a:t>]: </a:t>
                    </a:r>
                  </a:p>
                </p:txBody>
              </p:sp>
            </mc:Choice>
            <mc:Fallback xmlns="">
              <p:sp>
                <p:nvSpPr>
                  <p:cNvPr id="30" name="Content Placeholder 2">
                    <a:extLst>
                      <a:ext uri="{FF2B5EF4-FFF2-40B4-BE49-F238E27FC236}">
                        <a16:creationId xmlns:a16="http://schemas.microsoft.com/office/drawing/2014/main" id="{73073575-D169-F719-0C74-E2F147F6E2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6937" y="3973384"/>
                    <a:ext cx="3826115" cy="45341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392" t="-9459" b="-283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Content Placeholder 2">
                    <a:extLst>
                      <a:ext uri="{FF2B5EF4-FFF2-40B4-BE49-F238E27FC236}">
                        <a16:creationId xmlns:a16="http://schemas.microsoft.com/office/drawing/2014/main" id="{8C7C0DFF-1121-1B40-B9B7-0E26F2801848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7830270" y="4704759"/>
                    <a:ext cx="4233335" cy="51984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320040" indent="-320040" algn="l" defTabSz="914400" rtl="0" eaLnBrk="1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●"/>
                      <a:defRPr sz="23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685800" indent="-27432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anose="020B0604020202020204" pitchFamily="34" charset="0"/>
                      <a:buNone/>
                    </a:pPr>
                    <a:r>
                      <a:rPr lang="en-US" dirty="0"/>
                      <a:t>Push </a:t>
                    </a:r>
                    <a14:m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a14:m>
                    <a:r>
                      <a:rPr lang="en-US" dirty="0"/>
                      <a:t> to </a:t>
                    </a:r>
                    <a:r>
                      <a: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Frontier</a:t>
                    </a:r>
                  </a:p>
                </p:txBody>
              </p:sp>
            </mc:Choice>
            <mc:Fallback xmlns="">
              <p:sp>
                <p:nvSpPr>
                  <p:cNvPr id="31" name="Content Placeholder 2">
                    <a:extLst>
                      <a:ext uri="{FF2B5EF4-FFF2-40B4-BE49-F238E27FC236}">
                        <a16:creationId xmlns:a16="http://schemas.microsoft.com/office/drawing/2014/main" id="{8C7C0DFF-1121-1B40-B9B7-0E26F28018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30270" y="4704759"/>
                    <a:ext cx="4233335" cy="51984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017" t="-8235" b="-1176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Content Placeholder 2">
                    <a:extLst>
                      <a:ext uri="{FF2B5EF4-FFF2-40B4-BE49-F238E27FC236}">
                        <a16:creationId xmlns:a16="http://schemas.microsoft.com/office/drawing/2014/main" id="{D2567FD8-A70B-379F-F727-3B4DD746C006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7830269" y="5071079"/>
                    <a:ext cx="4233335" cy="51984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320040" indent="-320040" algn="l" defTabSz="914400" rtl="0" eaLnBrk="1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●"/>
                      <a:defRPr sz="23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685800" indent="-27432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anose="020B0604020202020204" pitchFamily="34" charset="0"/>
                      <a:buNone/>
                    </a:pPr>
                    <a:r>
                      <a:rPr lang="en-US" dirty="0"/>
                      <a:t>Reached[</a:t>
                    </a:r>
                    <a14:m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a14:m>
                    <a:r>
                      <a:rPr lang="en-US" dirty="0"/>
                      <a:t>] </a:t>
                    </a:r>
                    <a14:m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</m:oMath>
                    </a14:m>
                    <a:r>
                      <a:rPr lang="en-US" dirty="0"/>
                      <a:t> True</a:t>
                    </a:r>
                    <a:endParaRPr lang="en-US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Content Placeholder 2">
                    <a:extLst>
                      <a:ext uri="{FF2B5EF4-FFF2-40B4-BE49-F238E27FC236}">
                        <a16:creationId xmlns:a16="http://schemas.microsoft.com/office/drawing/2014/main" id="{D2567FD8-A70B-379F-F727-3B4DD746C00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30269" y="5071079"/>
                    <a:ext cx="4233335" cy="51984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017" t="-8235" b="-1176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Content Placeholder 2">
                    <a:extLst>
                      <a:ext uri="{FF2B5EF4-FFF2-40B4-BE49-F238E27FC236}">
                        <a16:creationId xmlns:a16="http://schemas.microsoft.com/office/drawing/2014/main" id="{AF73A849-BE56-3334-39F6-F1283A207801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7406937" y="3592715"/>
                    <a:ext cx="2479388" cy="45341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320040" indent="-320040" algn="l" defTabSz="914400" rtl="0" eaLnBrk="1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●"/>
                      <a:defRPr sz="23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685800" indent="-27432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r>
                            <m:rPr>
                              <m:sty m:val="p"/>
                            </m:r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succ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3" name="Content Placeholder 2">
                    <a:extLst>
                      <a:ext uri="{FF2B5EF4-FFF2-40B4-BE49-F238E27FC236}">
                        <a16:creationId xmlns:a16="http://schemas.microsoft.com/office/drawing/2014/main" id="{AF73A849-BE56-3334-39F6-F1283A2078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6937" y="3592715"/>
                    <a:ext cx="2479388" cy="45341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89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ontent Placeholder 2">
                  <a:extLst>
                    <a:ext uri="{FF2B5EF4-FFF2-40B4-BE49-F238E27FC236}">
                      <a16:creationId xmlns:a16="http://schemas.microsoft.com/office/drawing/2014/main" id="{33FFB8D7-64BE-67B9-9860-4FB0F3934BF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830269" y="4328113"/>
                  <a:ext cx="4099134" cy="52629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20040" indent="-32004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●"/>
                    <a:defRPr sz="23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7432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dirty="0">
                      <a:solidFill>
                        <a:schemeClr val="tx1"/>
                      </a:solidFill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 is a goal state, terminate</a:t>
                  </a:r>
                </a:p>
              </p:txBody>
            </p:sp>
          </mc:Choice>
          <mc:Fallback xmlns="">
            <p:sp>
              <p:nvSpPr>
                <p:cNvPr id="24" name="Content Placeholder 2">
                  <a:extLst>
                    <a:ext uri="{FF2B5EF4-FFF2-40B4-BE49-F238E27FC236}">
                      <a16:creationId xmlns:a16="http://schemas.microsoft.com/office/drawing/2014/main" id="{33FFB8D7-64BE-67B9-9860-4FB0F3934B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0269" y="4328113"/>
                  <a:ext cx="4099134" cy="526293"/>
                </a:xfrm>
                <a:prstGeom prst="rect">
                  <a:avLst/>
                </a:prstGeom>
                <a:blipFill>
                  <a:blip r:embed="rId9"/>
                  <a:stretch>
                    <a:fillRect l="-2083" t="-8046" b="-9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374938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D7AE-6A54-A156-83CB-5EAC6AB2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en-US" dirty="0"/>
          </a:p>
        </p:txBody>
      </p:sp>
      <p:cxnSp>
        <p:nvCxnSpPr>
          <p:cNvPr id="23" name="AutoShape 11">
            <a:extLst>
              <a:ext uri="{FF2B5EF4-FFF2-40B4-BE49-F238E27FC236}">
                <a16:creationId xmlns:a16="http://schemas.microsoft.com/office/drawing/2014/main" id="{9CD9E0AF-37BE-2E04-42A0-860B1237DD20}"/>
              </a:ext>
            </a:extLst>
          </p:cNvPr>
          <p:cNvCxnSpPr>
            <a:cxnSpLocks noChangeShapeType="1"/>
            <a:stCxn id="136" idx="4"/>
            <a:endCxn id="157" idx="0"/>
          </p:cNvCxnSpPr>
          <p:nvPr/>
        </p:nvCxnSpPr>
        <p:spPr bwMode="auto">
          <a:xfrm flipH="1">
            <a:off x="3610301" y="3730380"/>
            <a:ext cx="596828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2">
            <a:extLst>
              <a:ext uri="{FF2B5EF4-FFF2-40B4-BE49-F238E27FC236}">
                <a16:creationId xmlns:a16="http://schemas.microsoft.com/office/drawing/2014/main" id="{CD2411AB-7339-4FF6-DF13-60765AE6012C}"/>
              </a:ext>
            </a:extLst>
          </p:cNvPr>
          <p:cNvCxnSpPr>
            <a:cxnSpLocks noChangeShapeType="1"/>
            <a:stCxn id="136" idx="4"/>
            <a:endCxn id="148" idx="0"/>
          </p:cNvCxnSpPr>
          <p:nvPr/>
        </p:nvCxnSpPr>
        <p:spPr bwMode="auto">
          <a:xfrm>
            <a:off x="4207129" y="3730380"/>
            <a:ext cx="3358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13">
            <a:extLst>
              <a:ext uri="{FF2B5EF4-FFF2-40B4-BE49-F238E27FC236}">
                <a16:creationId xmlns:a16="http://schemas.microsoft.com/office/drawing/2014/main" id="{8BF10925-1C9C-CB49-680C-B22FBE6C5863}"/>
              </a:ext>
            </a:extLst>
          </p:cNvPr>
          <p:cNvCxnSpPr>
            <a:cxnSpLocks noChangeShapeType="1"/>
            <a:stCxn id="157" idx="4"/>
            <a:endCxn id="150" idx="0"/>
          </p:cNvCxnSpPr>
          <p:nvPr/>
        </p:nvCxnSpPr>
        <p:spPr bwMode="auto">
          <a:xfrm flipH="1">
            <a:off x="3610300" y="4238130"/>
            <a:ext cx="1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" name="AutoShape 14">
            <a:extLst>
              <a:ext uri="{FF2B5EF4-FFF2-40B4-BE49-F238E27FC236}">
                <a16:creationId xmlns:a16="http://schemas.microsoft.com/office/drawing/2014/main" id="{D0DF8F42-1EA5-1460-CA00-56B3B58953E8}"/>
              </a:ext>
            </a:extLst>
          </p:cNvPr>
          <p:cNvCxnSpPr>
            <a:cxnSpLocks noChangeShapeType="1"/>
            <a:stCxn id="148" idx="4"/>
            <a:endCxn id="151" idx="0"/>
          </p:cNvCxnSpPr>
          <p:nvPr/>
        </p:nvCxnSpPr>
        <p:spPr bwMode="auto">
          <a:xfrm flipH="1">
            <a:off x="4238591" y="4238130"/>
            <a:ext cx="2127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" name="AutoShape 26">
            <a:extLst>
              <a:ext uri="{FF2B5EF4-FFF2-40B4-BE49-F238E27FC236}">
                <a16:creationId xmlns:a16="http://schemas.microsoft.com/office/drawing/2014/main" id="{C88445B6-146E-0A90-7D81-4642A96D8D03}"/>
              </a:ext>
            </a:extLst>
          </p:cNvPr>
          <p:cNvCxnSpPr>
            <a:cxnSpLocks noChangeShapeType="1"/>
            <a:stCxn id="155" idx="4"/>
            <a:endCxn id="145" idx="0"/>
          </p:cNvCxnSpPr>
          <p:nvPr/>
        </p:nvCxnSpPr>
        <p:spPr bwMode="auto">
          <a:xfrm flipH="1">
            <a:off x="6618614" y="3730380"/>
            <a:ext cx="324026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" name="AutoShape 27">
            <a:extLst>
              <a:ext uri="{FF2B5EF4-FFF2-40B4-BE49-F238E27FC236}">
                <a16:creationId xmlns:a16="http://schemas.microsoft.com/office/drawing/2014/main" id="{B264AC27-EF7B-2D3E-CDE6-DD1792244C67}"/>
              </a:ext>
            </a:extLst>
          </p:cNvPr>
          <p:cNvCxnSpPr>
            <a:cxnSpLocks noChangeShapeType="1"/>
            <a:stCxn id="155" idx="4"/>
            <a:endCxn id="147" idx="0"/>
          </p:cNvCxnSpPr>
          <p:nvPr/>
        </p:nvCxnSpPr>
        <p:spPr bwMode="auto">
          <a:xfrm>
            <a:off x="6942640" y="3730380"/>
            <a:ext cx="37114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AutoShape 28">
            <a:extLst>
              <a:ext uri="{FF2B5EF4-FFF2-40B4-BE49-F238E27FC236}">
                <a16:creationId xmlns:a16="http://schemas.microsoft.com/office/drawing/2014/main" id="{D1FCB139-BCF8-3B25-EA7F-C1E71CBEDDC6}"/>
              </a:ext>
            </a:extLst>
          </p:cNvPr>
          <p:cNvCxnSpPr>
            <a:cxnSpLocks noChangeShapeType="1"/>
            <a:stCxn id="145" idx="4"/>
            <a:endCxn id="139" idx="0"/>
          </p:cNvCxnSpPr>
          <p:nvPr/>
        </p:nvCxnSpPr>
        <p:spPr bwMode="auto">
          <a:xfrm flipH="1">
            <a:off x="6356709" y="4238130"/>
            <a:ext cx="26190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29">
            <a:extLst>
              <a:ext uri="{FF2B5EF4-FFF2-40B4-BE49-F238E27FC236}">
                <a16:creationId xmlns:a16="http://schemas.microsoft.com/office/drawing/2014/main" id="{A01EBE5E-A69E-8981-A40D-C9FCA4AD6262}"/>
              </a:ext>
            </a:extLst>
          </p:cNvPr>
          <p:cNvCxnSpPr>
            <a:cxnSpLocks noChangeShapeType="1"/>
            <a:stCxn id="145" idx="4"/>
            <a:endCxn id="144" idx="0"/>
          </p:cNvCxnSpPr>
          <p:nvPr/>
        </p:nvCxnSpPr>
        <p:spPr bwMode="auto">
          <a:xfrm>
            <a:off x="6618614" y="4238130"/>
            <a:ext cx="25118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AutoShape 30">
            <a:extLst>
              <a:ext uri="{FF2B5EF4-FFF2-40B4-BE49-F238E27FC236}">
                <a16:creationId xmlns:a16="http://schemas.microsoft.com/office/drawing/2014/main" id="{D8AE790E-A1CD-EC61-882D-D8DC6411732E}"/>
              </a:ext>
            </a:extLst>
          </p:cNvPr>
          <p:cNvCxnSpPr>
            <a:cxnSpLocks noChangeShapeType="1"/>
            <a:stCxn id="147" idx="4"/>
            <a:endCxn id="159" idx="0"/>
          </p:cNvCxnSpPr>
          <p:nvPr/>
        </p:nvCxnSpPr>
        <p:spPr bwMode="auto">
          <a:xfrm>
            <a:off x="7313789" y="4238130"/>
            <a:ext cx="31100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31">
            <a:extLst>
              <a:ext uri="{FF2B5EF4-FFF2-40B4-BE49-F238E27FC236}">
                <a16:creationId xmlns:a16="http://schemas.microsoft.com/office/drawing/2014/main" id="{E6AF7444-F939-C439-5F9B-86B955CBAF8E}"/>
              </a:ext>
            </a:extLst>
          </p:cNvPr>
          <p:cNvCxnSpPr>
            <a:cxnSpLocks noChangeShapeType="1"/>
            <a:stCxn id="139" idx="4"/>
            <a:endCxn id="143" idx="0"/>
          </p:cNvCxnSpPr>
          <p:nvPr/>
        </p:nvCxnSpPr>
        <p:spPr bwMode="auto">
          <a:xfrm>
            <a:off x="6356709" y="4781467"/>
            <a:ext cx="2645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32">
            <a:extLst>
              <a:ext uri="{FF2B5EF4-FFF2-40B4-BE49-F238E27FC236}">
                <a16:creationId xmlns:a16="http://schemas.microsoft.com/office/drawing/2014/main" id="{AB3600B6-5436-1AF6-0C7F-A015F5413FBB}"/>
              </a:ext>
            </a:extLst>
          </p:cNvPr>
          <p:cNvCxnSpPr>
            <a:cxnSpLocks noChangeShapeType="1"/>
            <a:stCxn id="159" idx="4"/>
            <a:endCxn id="156" idx="0"/>
          </p:cNvCxnSpPr>
          <p:nvPr/>
        </p:nvCxnSpPr>
        <p:spPr bwMode="auto">
          <a:xfrm flipH="1">
            <a:off x="7055257" y="4781467"/>
            <a:ext cx="289632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" name="AutoShape 33">
            <a:extLst>
              <a:ext uri="{FF2B5EF4-FFF2-40B4-BE49-F238E27FC236}">
                <a16:creationId xmlns:a16="http://schemas.microsoft.com/office/drawing/2014/main" id="{C0311620-16C4-A055-0CB5-23F28F9E2A59}"/>
              </a:ext>
            </a:extLst>
          </p:cNvPr>
          <p:cNvCxnSpPr>
            <a:cxnSpLocks noChangeShapeType="1"/>
            <a:stCxn id="159" idx="4"/>
            <a:endCxn id="227" idx="0"/>
          </p:cNvCxnSpPr>
          <p:nvPr/>
        </p:nvCxnSpPr>
        <p:spPr bwMode="auto">
          <a:xfrm>
            <a:off x="7344889" y="4781467"/>
            <a:ext cx="27571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34">
            <a:extLst>
              <a:ext uri="{FF2B5EF4-FFF2-40B4-BE49-F238E27FC236}">
                <a16:creationId xmlns:a16="http://schemas.microsoft.com/office/drawing/2014/main" id="{E39796EA-21AA-19D3-CFC9-5261DFA5A77C}"/>
              </a:ext>
            </a:extLst>
          </p:cNvPr>
          <p:cNvCxnSpPr>
            <a:cxnSpLocks noChangeShapeType="1"/>
            <a:stCxn id="156" idx="4"/>
            <a:endCxn id="153" idx="0"/>
          </p:cNvCxnSpPr>
          <p:nvPr/>
        </p:nvCxnSpPr>
        <p:spPr bwMode="auto">
          <a:xfrm>
            <a:off x="7055257" y="5300069"/>
            <a:ext cx="1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36">
            <a:extLst>
              <a:ext uri="{FF2B5EF4-FFF2-40B4-BE49-F238E27FC236}">
                <a16:creationId xmlns:a16="http://schemas.microsoft.com/office/drawing/2014/main" id="{582022D5-2892-3449-1E46-59DFB6F1AF89}"/>
              </a:ext>
            </a:extLst>
          </p:cNvPr>
          <p:cNvCxnSpPr>
            <a:cxnSpLocks noChangeShapeType="1"/>
            <a:stCxn id="138" idx="4"/>
            <a:endCxn id="142" idx="0"/>
          </p:cNvCxnSpPr>
          <p:nvPr/>
        </p:nvCxnSpPr>
        <p:spPr bwMode="auto">
          <a:xfrm>
            <a:off x="8767932" y="3730380"/>
            <a:ext cx="0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" name="AutoShape 48">
            <a:extLst>
              <a:ext uri="{FF2B5EF4-FFF2-40B4-BE49-F238E27FC236}">
                <a16:creationId xmlns:a16="http://schemas.microsoft.com/office/drawing/2014/main" id="{906AB8DC-A8BA-70AE-4C10-BB1CE4A5C8FE}"/>
              </a:ext>
            </a:extLst>
          </p:cNvPr>
          <p:cNvCxnSpPr>
            <a:cxnSpLocks noChangeShapeType="1"/>
            <a:stCxn id="146" idx="4"/>
            <a:endCxn id="158" idx="0"/>
          </p:cNvCxnSpPr>
          <p:nvPr/>
        </p:nvCxnSpPr>
        <p:spPr bwMode="auto">
          <a:xfrm flipH="1">
            <a:off x="4812479" y="4238130"/>
            <a:ext cx="39802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" name="AutoShape 49">
            <a:extLst>
              <a:ext uri="{FF2B5EF4-FFF2-40B4-BE49-F238E27FC236}">
                <a16:creationId xmlns:a16="http://schemas.microsoft.com/office/drawing/2014/main" id="{4D99E5E1-7656-92E2-70F3-993DA6E0FDEE}"/>
              </a:ext>
            </a:extLst>
          </p:cNvPr>
          <p:cNvCxnSpPr>
            <a:cxnSpLocks noChangeShapeType="1"/>
            <a:stCxn id="146" idx="4"/>
            <a:endCxn id="161" idx="0"/>
          </p:cNvCxnSpPr>
          <p:nvPr/>
        </p:nvCxnSpPr>
        <p:spPr bwMode="auto">
          <a:xfrm>
            <a:off x="5210501" y="4238130"/>
            <a:ext cx="27987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AutoShape 50">
            <a:extLst>
              <a:ext uri="{FF2B5EF4-FFF2-40B4-BE49-F238E27FC236}">
                <a16:creationId xmlns:a16="http://schemas.microsoft.com/office/drawing/2014/main" id="{5650497F-F982-28EA-5D34-6BF078D02782}"/>
              </a:ext>
            </a:extLst>
          </p:cNvPr>
          <p:cNvCxnSpPr>
            <a:cxnSpLocks noChangeShapeType="1"/>
            <a:stCxn id="158" idx="4"/>
            <a:endCxn id="137" idx="0"/>
          </p:cNvCxnSpPr>
          <p:nvPr/>
        </p:nvCxnSpPr>
        <p:spPr bwMode="auto">
          <a:xfrm flipH="1">
            <a:off x="4559619" y="4781467"/>
            <a:ext cx="252860" cy="2078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AutoShape 51">
            <a:extLst>
              <a:ext uri="{FF2B5EF4-FFF2-40B4-BE49-F238E27FC236}">
                <a16:creationId xmlns:a16="http://schemas.microsoft.com/office/drawing/2014/main" id="{C1C0FA5B-4C36-1510-8F6C-7741BA11F2F4}"/>
              </a:ext>
            </a:extLst>
          </p:cNvPr>
          <p:cNvCxnSpPr>
            <a:cxnSpLocks noChangeShapeType="1"/>
            <a:stCxn id="158" idx="4"/>
            <a:endCxn id="140" idx="0"/>
          </p:cNvCxnSpPr>
          <p:nvPr/>
        </p:nvCxnSpPr>
        <p:spPr bwMode="auto">
          <a:xfrm>
            <a:off x="4812479" y="4781467"/>
            <a:ext cx="21379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52">
            <a:extLst>
              <a:ext uri="{FF2B5EF4-FFF2-40B4-BE49-F238E27FC236}">
                <a16:creationId xmlns:a16="http://schemas.microsoft.com/office/drawing/2014/main" id="{056279A6-6457-8904-1031-487B70F4AB4F}"/>
              </a:ext>
            </a:extLst>
          </p:cNvPr>
          <p:cNvCxnSpPr>
            <a:cxnSpLocks noChangeShapeType="1"/>
            <a:stCxn id="161" idx="4"/>
            <a:endCxn id="160" idx="0"/>
          </p:cNvCxnSpPr>
          <p:nvPr/>
        </p:nvCxnSpPr>
        <p:spPr bwMode="auto">
          <a:xfrm>
            <a:off x="5490373" y="4781467"/>
            <a:ext cx="50208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3">
            <a:extLst>
              <a:ext uri="{FF2B5EF4-FFF2-40B4-BE49-F238E27FC236}">
                <a16:creationId xmlns:a16="http://schemas.microsoft.com/office/drawing/2014/main" id="{EC223225-D9D3-95D8-433F-815997EDE0DA}"/>
              </a:ext>
            </a:extLst>
          </p:cNvPr>
          <p:cNvCxnSpPr>
            <a:cxnSpLocks noChangeShapeType="1"/>
            <a:stCxn id="137" idx="4"/>
            <a:endCxn id="141" idx="0"/>
          </p:cNvCxnSpPr>
          <p:nvPr/>
        </p:nvCxnSpPr>
        <p:spPr bwMode="auto">
          <a:xfrm>
            <a:off x="4559619" y="5305932"/>
            <a:ext cx="0" cy="1829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4">
            <a:extLst>
              <a:ext uri="{FF2B5EF4-FFF2-40B4-BE49-F238E27FC236}">
                <a16:creationId xmlns:a16="http://schemas.microsoft.com/office/drawing/2014/main" id="{C51D3340-E009-0CF0-A60D-872A95DB4FD8}"/>
              </a:ext>
            </a:extLst>
          </p:cNvPr>
          <p:cNvCxnSpPr>
            <a:cxnSpLocks noChangeShapeType="1"/>
            <a:stCxn id="160" idx="4"/>
            <a:endCxn id="149" idx="0"/>
          </p:cNvCxnSpPr>
          <p:nvPr/>
        </p:nvCxnSpPr>
        <p:spPr bwMode="auto">
          <a:xfrm flipH="1">
            <a:off x="5253881" y="5300069"/>
            <a:ext cx="286700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AutoShape 55">
            <a:extLst>
              <a:ext uri="{FF2B5EF4-FFF2-40B4-BE49-F238E27FC236}">
                <a16:creationId xmlns:a16="http://schemas.microsoft.com/office/drawing/2014/main" id="{12D5F013-A7BB-13F2-D0C0-3E13DA380659}"/>
              </a:ext>
            </a:extLst>
          </p:cNvPr>
          <p:cNvCxnSpPr>
            <a:cxnSpLocks noChangeShapeType="1"/>
            <a:stCxn id="160" idx="4"/>
            <a:endCxn id="154" idx="0"/>
          </p:cNvCxnSpPr>
          <p:nvPr/>
        </p:nvCxnSpPr>
        <p:spPr bwMode="auto">
          <a:xfrm>
            <a:off x="5540581" y="5300069"/>
            <a:ext cx="286506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" name="AutoShape 56">
            <a:extLst>
              <a:ext uri="{FF2B5EF4-FFF2-40B4-BE49-F238E27FC236}">
                <a16:creationId xmlns:a16="http://schemas.microsoft.com/office/drawing/2014/main" id="{B2C8D0E7-F264-12E2-D8B4-BDD571CD37DF}"/>
              </a:ext>
            </a:extLst>
          </p:cNvPr>
          <p:cNvCxnSpPr>
            <a:cxnSpLocks noChangeShapeType="1"/>
            <a:stCxn id="149" idx="4"/>
            <a:endCxn id="152" idx="0"/>
          </p:cNvCxnSpPr>
          <p:nvPr/>
        </p:nvCxnSpPr>
        <p:spPr bwMode="auto">
          <a:xfrm flipH="1">
            <a:off x="5253880" y="5793763"/>
            <a:ext cx="1" cy="2834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57">
            <a:extLst>
              <a:ext uri="{FF2B5EF4-FFF2-40B4-BE49-F238E27FC236}">
                <a16:creationId xmlns:a16="http://schemas.microsoft.com/office/drawing/2014/main" id="{89B84772-0D90-F3F3-C48D-003A395BA060}"/>
              </a:ext>
            </a:extLst>
          </p:cNvPr>
          <p:cNvCxnSpPr>
            <a:cxnSpLocks noChangeShapeType="1"/>
            <a:stCxn id="136" idx="4"/>
            <a:endCxn id="146" idx="1"/>
          </p:cNvCxnSpPr>
          <p:nvPr/>
        </p:nvCxnSpPr>
        <p:spPr bwMode="auto">
          <a:xfrm>
            <a:off x="4207129" y="3730380"/>
            <a:ext cx="891174" cy="2474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" name="AutoShape 58">
            <a:extLst>
              <a:ext uri="{FF2B5EF4-FFF2-40B4-BE49-F238E27FC236}">
                <a16:creationId xmlns:a16="http://schemas.microsoft.com/office/drawing/2014/main" id="{DCE112C8-184F-4E71-A42A-54F48BED6E89}"/>
              </a:ext>
            </a:extLst>
          </p:cNvPr>
          <p:cNvCxnSpPr>
            <a:cxnSpLocks noChangeShapeType="1"/>
            <a:stCxn id="135" idx="4"/>
            <a:endCxn id="136" idx="7"/>
          </p:cNvCxnSpPr>
          <p:nvPr/>
        </p:nvCxnSpPr>
        <p:spPr bwMode="auto">
          <a:xfrm flipH="1">
            <a:off x="4319326" y="3254004"/>
            <a:ext cx="2311662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" name="AutoShape 59">
            <a:extLst>
              <a:ext uri="{FF2B5EF4-FFF2-40B4-BE49-F238E27FC236}">
                <a16:creationId xmlns:a16="http://schemas.microsoft.com/office/drawing/2014/main" id="{6F728CBD-F41F-31AE-5601-579B740331D7}"/>
              </a:ext>
            </a:extLst>
          </p:cNvPr>
          <p:cNvCxnSpPr>
            <a:cxnSpLocks noChangeShapeType="1"/>
            <a:stCxn id="135" idx="4"/>
            <a:endCxn id="155" idx="0"/>
          </p:cNvCxnSpPr>
          <p:nvPr/>
        </p:nvCxnSpPr>
        <p:spPr bwMode="auto">
          <a:xfrm>
            <a:off x="6630988" y="3254004"/>
            <a:ext cx="311652" cy="1714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" name="AutoShape 60">
            <a:extLst>
              <a:ext uri="{FF2B5EF4-FFF2-40B4-BE49-F238E27FC236}">
                <a16:creationId xmlns:a16="http://schemas.microsoft.com/office/drawing/2014/main" id="{172C7C28-4128-E29B-8A99-3CF7E2731157}"/>
              </a:ext>
            </a:extLst>
          </p:cNvPr>
          <p:cNvCxnSpPr>
            <a:cxnSpLocks noChangeShapeType="1"/>
            <a:stCxn id="135" idx="4"/>
            <a:endCxn id="138" idx="1"/>
          </p:cNvCxnSpPr>
          <p:nvPr/>
        </p:nvCxnSpPr>
        <p:spPr bwMode="auto">
          <a:xfrm>
            <a:off x="6630988" y="3254004"/>
            <a:ext cx="2024746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AutoShape 72">
            <a:extLst>
              <a:ext uri="{FF2B5EF4-FFF2-40B4-BE49-F238E27FC236}">
                <a16:creationId xmlns:a16="http://schemas.microsoft.com/office/drawing/2014/main" id="{04579E9A-45AF-D0CF-5EA8-8EE717809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395" y="172884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77" name="AutoShape 73">
            <a:extLst>
              <a:ext uri="{FF2B5EF4-FFF2-40B4-BE49-F238E27FC236}">
                <a16:creationId xmlns:a16="http://schemas.microsoft.com/office/drawing/2014/main" id="{6C2D6E3E-5D85-3B87-FE59-975003FD6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215" y="692156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78" name="AutoShape 74">
            <a:extLst>
              <a:ext uri="{FF2B5EF4-FFF2-40B4-BE49-F238E27FC236}">
                <a16:creationId xmlns:a16="http://schemas.microsoft.com/office/drawing/2014/main" id="{327506D5-6D4F-5C98-684D-947B020CC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689" y="145443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79" name="AutoShape 75">
            <a:extLst>
              <a:ext uri="{FF2B5EF4-FFF2-40B4-BE49-F238E27FC236}">
                <a16:creationId xmlns:a16="http://schemas.microsoft.com/office/drawing/2014/main" id="{2690099E-E017-5405-DC5C-EF0E91C78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269" y="997065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80" name="AutoShape 76">
            <a:extLst>
              <a:ext uri="{FF2B5EF4-FFF2-40B4-BE49-F238E27FC236}">
                <a16:creationId xmlns:a16="http://schemas.microsoft.com/office/drawing/2014/main" id="{84868D0C-F870-C73D-257A-895CC4D08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612" y="2064249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81" name="AutoShape 77">
            <a:extLst>
              <a:ext uri="{FF2B5EF4-FFF2-40B4-BE49-F238E27FC236}">
                <a16:creationId xmlns:a16="http://schemas.microsoft.com/office/drawing/2014/main" id="{824A2A6E-F38E-2B1C-90D3-32A75A17B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235" y="2155722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82" name="AutoShape 78">
            <a:extLst>
              <a:ext uri="{FF2B5EF4-FFF2-40B4-BE49-F238E27FC236}">
                <a16:creationId xmlns:a16="http://schemas.microsoft.com/office/drawing/2014/main" id="{8BC943D2-F772-FE0A-07E0-8D84E7E3B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312" y="966575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83" name="AutoShape 79">
            <a:extLst>
              <a:ext uri="{FF2B5EF4-FFF2-40B4-BE49-F238E27FC236}">
                <a16:creationId xmlns:a16="http://schemas.microsoft.com/office/drawing/2014/main" id="{4BC38F7D-E308-559E-CBEF-FA0B96CBB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592" y="1332466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84" name="AutoShape 80">
            <a:extLst>
              <a:ext uri="{FF2B5EF4-FFF2-40B4-BE49-F238E27FC236}">
                <a16:creationId xmlns:a16="http://schemas.microsoft.com/office/drawing/2014/main" id="{3FFFF0E6-7782-2579-8FDC-84164B5DA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718" y="1759339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85" name="AutoShape 81">
            <a:extLst>
              <a:ext uri="{FF2B5EF4-FFF2-40B4-BE49-F238E27FC236}">
                <a16:creationId xmlns:a16="http://schemas.microsoft.com/office/drawing/2014/main" id="{6E15E971-DDEC-352A-DB84-50F05568A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486" y="722647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86" name="AutoShape 82">
            <a:extLst>
              <a:ext uri="{FF2B5EF4-FFF2-40B4-BE49-F238E27FC236}">
                <a16:creationId xmlns:a16="http://schemas.microsoft.com/office/drawing/2014/main" id="{23220ED7-6881-A650-6110-051099F94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012" y="1515412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87" name="AutoShape 83">
            <a:extLst>
              <a:ext uri="{FF2B5EF4-FFF2-40B4-BE49-F238E27FC236}">
                <a16:creationId xmlns:a16="http://schemas.microsoft.com/office/drawing/2014/main" id="{82BFD477-C859-3237-5F85-93CC3E0B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075" y="2064249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88" name="AutoShape 84">
            <a:extLst>
              <a:ext uri="{FF2B5EF4-FFF2-40B4-BE49-F238E27FC236}">
                <a16:creationId xmlns:a16="http://schemas.microsoft.com/office/drawing/2014/main" id="{A1A4FD88-2E6B-46FC-6F6E-6895BC279DBB}"/>
              </a:ext>
            </a:extLst>
          </p:cNvPr>
          <p:cNvCxnSpPr>
            <a:cxnSpLocks noChangeShapeType="1"/>
            <a:stCxn id="76" idx="5"/>
            <a:endCxn id="80" idx="2"/>
          </p:cNvCxnSpPr>
          <p:nvPr/>
        </p:nvCxnSpPr>
        <p:spPr bwMode="auto">
          <a:xfrm>
            <a:off x="4762459" y="1989292"/>
            <a:ext cx="300153" cy="227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9" name="AutoShape 85">
            <a:extLst>
              <a:ext uri="{FF2B5EF4-FFF2-40B4-BE49-F238E27FC236}">
                <a16:creationId xmlns:a16="http://schemas.microsoft.com/office/drawing/2014/main" id="{988C1CFE-893A-B452-F0F7-494F0C00619D}"/>
              </a:ext>
            </a:extLst>
          </p:cNvPr>
          <p:cNvCxnSpPr>
            <a:cxnSpLocks noChangeShapeType="1"/>
            <a:stCxn id="80" idx="5"/>
            <a:endCxn id="81" idx="2"/>
          </p:cNvCxnSpPr>
          <p:nvPr/>
        </p:nvCxnSpPr>
        <p:spPr bwMode="auto">
          <a:xfrm flipV="1">
            <a:off x="5333676" y="2308176"/>
            <a:ext cx="490559" cy="165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0" name="AutoShape 86">
            <a:extLst>
              <a:ext uri="{FF2B5EF4-FFF2-40B4-BE49-F238E27FC236}">
                <a16:creationId xmlns:a16="http://schemas.microsoft.com/office/drawing/2014/main" id="{51C8A327-E755-C22F-EBBF-E6E7A1747361}"/>
              </a:ext>
            </a:extLst>
          </p:cNvPr>
          <p:cNvCxnSpPr>
            <a:cxnSpLocks noChangeShapeType="1"/>
            <a:stCxn id="84" idx="3"/>
            <a:endCxn id="81" idx="7"/>
          </p:cNvCxnSpPr>
          <p:nvPr/>
        </p:nvCxnSpPr>
        <p:spPr bwMode="auto">
          <a:xfrm flipH="1">
            <a:off x="6095299" y="2019783"/>
            <a:ext cx="314698" cy="1804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1" name="AutoShape 87">
            <a:extLst>
              <a:ext uri="{FF2B5EF4-FFF2-40B4-BE49-F238E27FC236}">
                <a16:creationId xmlns:a16="http://schemas.microsoft.com/office/drawing/2014/main" id="{043BE01D-84B5-B2E3-F80E-F2AF22DA3403}"/>
              </a:ext>
            </a:extLst>
          </p:cNvPr>
          <p:cNvCxnSpPr>
            <a:cxnSpLocks noChangeShapeType="1"/>
            <a:stCxn id="84" idx="2"/>
            <a:endCxn id="80" idx="6"/>
          </p:cNvCxnSpPr>
          <p:nvPr/>
        </p:nvCxnSpPr>
        <p:spPr bwMode="auto">
          <a:xfrm flipH="1">
            <a:off x="5379955" y="1911794"/>
            <a:ext cx="983763" cy="3049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" name="AutoShape 88">
            <a:extLst>
              <a:ext uri="{FF2B5EF4-FFF2-40B4-BE49-F238E27FC236}">
                <a16:creationId xmlns:a16="http://schemas.microsoft.com/office/drawing/2014/main" id="{F0D18825-30F7-1D0C-4BE6-EFEB9CBF48E1}"/>
              </a:ext>
            </a:extLst>
          </p:cNvPr>
          <p:cNvCxnSpPr>
            <a:cxnSpLocks noChangeShapeType="1"/>
            <a:stCxn id="83" idx="4"/>
            <a:endCxn id="84" idx="7"/>
          </p:cNvCxnSpPr>
          <p:nvPr/>
        </p:nvCxnSpPr>
        <p:spPr bwMode="auto">
          <a:xfrm flipH="1">
            <a:off x="6634782" y="1637375"/>
            <a:ext cx="141482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" name="AutoShape 89">
            <a:extLst>
              <a:ext uri="{FF2B5EF4-FFF2-40B4-BE49-F238E27FC236}">
                <a16:creationId xmlns:a16="http://schemas.microsoft.com/office/drawing/2014/main" id="{8FFCA16D-45E4-BA64-0B5B-E74C2E0EAA1D}"/>
              </a:ext>
            </a:extLst>
          </p:cNvPr>
          <p:cNvCxnSpPr>
            <a:cxnSpLocks noChangeShapeType="1"/>
            <a:stCxn id="83" idx="5"/>
            <a:endCxn id="87" idx="1"/>
          </p:cNvCxnSpPr>
          <p:nvPr/>
        </p:nvCxnSpPr>
        <p:spPr bwMode="auto">
          <a:xfrm>
            <a:off x="6888656" y="1592909"/>
            <a:ext cx="314698" cy="5158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4" name="AutoShape 90">
            <a:extLst>
              <a:ext uri="{FF2B5EF4-FFF2-40B4-BE49-F238E27FC236}">
                <a16:creationId xmlns:a16="http://schemas.microsoft.com/office/drawing/2014/main" id="{8A691AC8-A610-6EAA-11CE-B24A4630711C}"/>
              </a:ext>
            </a:extLst>
          </p:cNvPr>
          <p:cNvCxnSpPr>
            <a:cxnSpLocks noChangeShapeType="1"/>
            <a:stCxn id="87" idx="0"/>
            <a:endCxn id="86" idx="4"/>
          </p:cNvCxnSpPr>
          <p:nvPr/>
        </p:nvCxnSpPr>
        <p:spPr bwMode="auto">
          <a:xfrm flipV="1">
            <a:off x="7315747" y="1820321"/>
            <a:ext cx="126937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5" name="AutoShape 91">
            <a:extLst>
              <a:ext uri="{FF2B5EF4-FFF2-40B4-BE49-F238E27FC236}">
                <a16:creationId xmlns:a16="http://schemas.microsoft.com/office/drawing/2014/main" id="{B684AA6D-8205-197B-2179-114FD7C11AD7}"/>
              </a:ext>
            </a:extLst>
          </p:cNvPr>
          <p:cNvCxnSpPr>
            <a:cxnSpLocks noChangeShapeType="1"/>
            <a:stCxn id="86" idx="0"/>
            <a:endCxn id="77" idx="4"/>
          </p:cNvCxnSpPr>
          <p:nvPr/>
        </p:nvCxnSpPr>
        <p:spPr bwMode="auto">
          <a:xfrm flipV="1">
            <a:off x="7442684" y="997065"/>
            <a:ext cx="95203" cy="5183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6" name="AutoShape 92">
            <a:extLst>
              <a:ext uri="{FF2B5EF4-FFF2-40B4-BE49-F238E27FC236}">
                <a16:creationId xmlns:a16="http://schemas.microsoft.com/office/drawing/2014/main" id="{97381E26-8DA4-36A3-48E0-6AC52AB9C806}"/>
              </a:ext>
            </a:extLst>
          </p:cNvPr>
          <p:cNvCxnSpPr>
            <a:cxnSpLocks noChangeShapeType="1"/>
            <a:stCxn id="76" idx="7"/>
          </p:cNvCxnSpPr>
          <p:nvPr/>
        </p:nvCxnSpPr>
        <p:spPr bwMode="auto">
          <a:xfrm flipV="1">
            <a:off x="4762459" y="1606884"/>
            <a:ext cx="649231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7" name="AutoShape 93">
            <a:extLst>
              <a:ext uri="{FF2B5EF4-FFF2-40B4-BE49-F238E27FC236}">
                <a16:creationId xmlns:a16="http://schemas.microsoft.com/office/drawing/2014/main" id="{7355CD8D-B4E2-62B9-8939-1C6AED72FAA0}"/>
              </a:ext>
            </a:extLst>
          </p:cNvPr>
          <p:cNvCxnSpPr>
            <a:cxnSpLocks noChangeShapeType="1"/>
            <a:stCxn id="78" idx="1"/>
            <a:endCxn id="79" idx="5"/>
          </p:cNvCxnSpPr>
          <p:nvPr/>
        </p:nvCxnSpPr>
        <p:spPr bwMode="auto">
          <a:xfrm flipH="1" flipV="1">
            <a:off x="5016333" y="1257509"/>
            <a:ext cx="441635" cy="241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8" name="AutoShape 94">
            <a:extLst>
              <a:ext uri="{FF2B5EF4-FFF2-40B4-BE49-F238E27FC236}">
                <a16:creationId xmlns:a16="http://schemas.microsoft.com/office/drawing/2014/main" id="{C4CD5FE1-392C-78DF-926A-AE751E4A8198}"/>
              </a:ext>
            </a:extLst>
          </p:cNvPr>
          <p:cNvCxnSpPr>
            <a:cxnSpLocks noChangeShapeType="1"/>
            <a:endCxn id="85" idx="2"/>
          </p:cNvCxnSpPr>
          <p:nvPr/>
        </p:nvCxnSpPr>
        <p:spPr bwMode="auto">
          <a:xfrm flipV="1">
            <a:off x="5030878" y="875102"/>
            <a:ext cx="285609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9" name="AutoShape 95">
            <a:extLst>
              <a:ext uri="{FF2B5EF4-FFF2-40B4-BE49-F238E27FC236}">
                <a16:creationId xmlns:a16="http://schemas.microsoft.com/office/drawing/2014/main" id="{1B28BFD2-3CDD-67A1-2E75-0BF72F999AA3}"/>
              </a:ext>
            </a:extLst>
          </p:cNvPr>
          <p:cNvCxnSpPr>
            <a:cxnSpLocks noChangeShapeType="1"/>
            <a:stCxn id="82" idx="2"/>
            <a:endCxn id="85" idx="6"/>
          </p:cNvCxnSpPr>
          <p:nvPr/>
        </p:nvCxnSpPr>
        <p:spPr bwMode="auto">
          <a:xfrm flipH="1" flipV="1">
            <a:off x="5633829" y="875102"/>
            <a:ext cx="539483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0" name="AutoShape 96">
            <a:extLst>
              <a:ext uri="{FF2B5EF4-FFF2-40B4-BE49-F238E27FC236}">
                <a16:creationId xmlns:a16="http://schemas.microsoft.com/office/drawing/2014/main" id="{9D28A094-F3F7-D095-D5D7-B662933BDD84}"/>
              </a:ext>
            </a:extLst>
          </p:cNvPr>
          <p:cNvCxnSpPr>
            <a:cxnSpLocks noChangeShapeType="1"/>
            <a:stCxn id="78" idx="7"/>
            <a:endCxn id="82" idx="3"/>
          </p:cNvCxnSpPr>
          <p:nvPr/>
        </p:nvCxnSpPr>
        <p:spPr bwMode="auto">
          <a:xfrm flipV="1">
            <a:off x="5682753" y="1227018"/>
            <a:ext cx="536838" cy="2718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1" name="AutoShape 97">
            <a:extLst>
              <a:ext uri="{FF2B5EF4-FFF2-40B4-BE49-F238E27FC236}">
                <a16:creationId xmlns:a16="http://schemas.microsoft.com/office/drawing/2014/main" id="{9BF06144-AE61-BA79-069E-98847566B63A}"/>
              </a:ext>
            </a:extLst>
          </p:cNvPr>
          <p:cNvCxnSpPr>
            <a:cxnSpLocks noChangeShapeType="1"/>
            <a:stCxn id="78" idx="6"/>
            <a:endCxn id="83" idx="2"/>
          </p:cNvCxnSpPr>
          <p:nvPr/>
        </p:nvCxnSpPr>
        <p:spPr bwMode="auto">
          <a:xfrm flipV="1">
            <a:off x="5729032" y="1484921"/>
            <a:ext cx="888560" cy="12196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" name="AutoShape 98">
            <a:extLst>
              <a:ext uri="{FF2B5EF4-FFF2-40B4-BE49-F238E27FC236}">
                <a16:creationId xmlns:a16="http://schemas.microsoft.com/office/drawing/2014/main" id="{3D78BEE2-51E8-5C74-2C7D-3A5E95C56A35}"/>
              </a:ext>
            </a:extLst>
          </p:cNvPr>
          <p:cNvCxnSpPr>
            <a:cxnSpLocks noChangeShapeType="1"/>
            <a:stCxn id="86" idx="1"/>
            <a:endCxn id="82" idx="6"/>
          </p:cNvCxnSpPr>
          <p:nvPr/>
        </p:nvCxnSpPr>
        <p:spPr bwMode="auto">
          <a:xfrm rot="5400000" flipH="1">
            <a:off x="6690049" y="919635"/>
            <a:ext cx="440848" cy="839636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3" name="AutoShape 99">
            <a:extLst>
              <a:ext uri="{FF2B5EF4-FFF2-40B4-BE49-F238E27FC236}">
                <a16:creationId xmlns:a16="http://schemas.microsoft.com/office/drawing/2014/main" id="{A4428D87-0F2E-60F5-A3B0-CEF267CDC5DB}"/>
              </a:ext>
            </a:extLst>
          </p:cNvPr>
          <p:cNvCxnSpPr>
            <a:cxnSpLocks noChangeShapeType="1"/>
            <a:stCxn id="76" idx="6"/>
            <a:endCxn id="83" idx="3"/>
          </p:cNvCxnSpPr>
          <p:nvPr/>
        </p:nvCxnSpPr>
        <p:spPr bwMode="auto">
          <a:xfrm flipV="1">
            <a:off x="4808738" y="1592909"/>
            <a:ext cx="1855134" cy="28839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5" name="AutoShape 100">
            <a:extLst>
              <a:ext uri="{FF2B5EF4-FFF2-40B4-BE49-F238E27FC236}">
                <a16:creationId xmlns:a16="http://schemas.microsoft.com/office/drawing/2014/main" id="{78D65D74-A023-95AD-168E-3E0D4EFE207D}"/>
              </a:ext>
            </a:extLst>
          </p:cNvPr>
          <p:cNvCxnSpPr>
            <a:cxnSpLocks noChangeShapeType="1"/>
            <a:stCxn id="81" idx="6"/>
            <a:endCxn id="87" idx="2"/>
          </p:cNvCxnSpPr>
          <p:nvPr/>
        </p:nvCxnSpPr>
        <p:spPr bwMode="auto">
          <a:xfrm flipV="1">
            <a:off x="6141563" y="2217312"/>
            <a:ext cx="1015429" cy="91341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135" name="AutoShape 72">
            <a:extLst>
              <a:ext uri="{FF2B5EF4-FFF2-40B4-BE49-F238E27FC236}">
                <a16:creationId xmlns:a16="http://schemas.microsoft.com/office/drawing/2014/main" id="{42575549-B6EB-4369-2DA8-8616FA624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316" y="2949095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136" name="AutoShape 74">
            <a:extLst>
              <a:ext uri="{FF2B5EF4-FFF2-40B4-BE49-F238E27FC236}">
                <a16:creationId xmlns:a16="http://schemas.microsoft.com/office/drawing/2014/main" id="{198BFC10-68D9-0647-9BFD-0A3611BBA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457" y="342547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137" name="AutoShape 76">
            <a:extLst>
              <a:ext uri="{FF2B5EF4-FFF2-40B4-BE49-F238E27FC236}">
                <a16:creationId xmlns:a16="http://schemas.microsoft.com/office/drawing/2014/main" id="{B20EE768-17DA-BBB6-CE0A-CD1D12B31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4989296"/>
            <a:ext cx="317343" cy="316636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8" name="AutoShape 76">
            <a:extLst>
              <a:ext uri="{FF2B5EF4-FFF2-40B4-BE49-F238E27FC236}">
                <a16:creationId xmlns:a16="http://schemas.microsoft.com/office/drawing/2014/main" id="{0E8C726D-B441-9EF6-CCF0-0A08FC58F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42547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9" name="AutoShape 76">
            <a:extLst>
              <a:ext uri="{FF2B5EF4-FFF2-40B4-BE49-F238E27FC236}">
                <a16:creationId xmlns:a16="http://schemas.microsoft.com/office/drawing/2014/main" id="{B19D18B2-A39E-8EF0-F894-8AB212AE5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803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40" name="AutoShape 77">
            <a:extLst>
              <a:ext uri="{FF2B5EF4-FFF2-40B4-BE49-F238E27FC236}">
                <a16:creationId xmlns:a16="http://schemas.microsoft.com/office/drawing/2014/main" id="{FB60C6DD-B660-E6DF-6946-CB60CB88A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60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1" name="AutoShape 77">
            <a:extLst>
              <a:ext uri="{FF2B5EF4-FFF2-40B4-BE49-F238E27FC236}">
                <a16:creationId xmlns:a16="http://schemas.microsoft.com/office/drawing/2014/main" id="{D108926F-01D1-6DD4-DA0A-A59B68096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2" name="AutoShape 77">
            <a:extLst>
              <a:ext uri="{FF2B5EF4-FFF2-40B4-BE49-F238E27FC236}">
                <a16:creationId xmlns:a16="http://schemas.microsoft.com/office/drawing/2014/main" id="{17AD813B-93E8-0CA5-D443-E71D35169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3" name="AutoShape 77">
            <a:extLst>
              <a:ext uri="{FF2B5EF4-FFF2-40B4-BE49-F238E27FC236}">
                <a16:creationId xmlns:a16="http://schemas.microsoft.com/office/drawing/2014/main" id="{935C571A-05F6-9C51-759B-9B6184075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682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4" name="AutoShape 77">
            <a:extLst>
              <a:ext uri="{FF2B5EF4-FFF2-40B4-BE49-F238E27FC236}">
                <a16:creationId xmlns:a16="http://schemas.microsoft.com/office/drawing/2014/main" id="{F32B227D-0D74-51C3-BFEB-DED3F93DB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12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5" name="AutoShape 80">
            <a:extLst>
              <a:ext uri="{FF2B5EF4-FFF2-40B4-BE49-F238E27FC236}">
                <a16:creationId xmlns:a16="http://schemas.microsoft.com/office/drawing/2014/main" id="{75B22822-561B-EF7B-3BC5-7FF530C19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942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46" name="AutoShape 79">
            <a:extLst>
              <a:ext uri="{FF2B5EF4-FFF2-40B4-BE49-F238E27FC236}">
                <a16:creationId xmlns:a16="http://schemas.microsoft.com/office/drawing/2014/main" id="{7ADA43AD-4C3D-D186-C751-F92D848EE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829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47" name="AutoShape 83">
            <a:extLst>
              <a:ext uri="{FF2B5EF4-FFF2-40B4-BE49-F238E27FC236}">
                <a16:creationId xmlns:a16="http://schemas.microsoft.com/office/drawing/2014/main" id="{FBD6BE48-2642-42B0-F924-AEB41417C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5117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148" name="AutoShape 78">
            <a:extLst>
              <a:ext uri="{FF2B5EF4-FFF2-40B4-BE49-F238E27FC236}">
                <a16:creationId xmlns:a16="http://schemas.microsoft.com/office/drawing/2014/main" id="{3C808421-909C-0059-6764-01FD05A9A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046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49" name="AutoShape 78">
            <a:extLst>
              <a:ext uri="{FF2B5EF4-FFF2-40B4-BE49-F238E27FC236}">
                <a16:creationId xmlns:a16="http://schemas.microsoft.com/office/drawing/2014/main" id="{921E8ACC-D478-7140-D230-22157897C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9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0" name="AutoShape 81">
            <a:extLst>
              <a:ext uri="{FF2B5EF4-FFF2-40B4-BE49-F238E27FC236}">
                <a16:creationId xmlns:a16="http://schemas.microsoft.com/office/drawing/2014/main" id="{A31844D1-D602-712A-B0A6-EAC4563FB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8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1" name="AutoShape 81">
            <a:extLst>
              <a:ext uri="{FF2B5EF4-FFF2-40B4-BE49-F238E27FC236}">
                <a16:creationId xmlns:a16="http://schemas.microsoft.com/office/drawing/2014/main" id="{12710A73-12B5-AF9E-FF7B-3A1F9761C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919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2" name="AutoShape 81">
            <a:extLst>
              <a:ext uri="{FF2B5EF4-FFF2-40B4-BE49-F238E27FC236}">
                <a16:creationId xmlns:a16="http://schemas.microsoft.com/office/drawing/2014/main" id="{E66803B7-8689-517E-24AE-753BEDC04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8" y="6077245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3" name="AutoShape 81">
            <a:extLst>
              <a:ext uri="{FF2B5EF4-FFF2-40B4-BE49-F238E27FC236}">
                <a16:creationId xmlns:a16="http://schemas.microsoft.com/office/drawing/2014/main" id="{A7B84D17-CF1C-B063-8AC4-2D3968CE6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6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4" name="AutoShape 73">
            <a:extLst>
              <a:ext uri="{FF2B5EF4-FFF2-40B4-BE49-F238E27FC236}">
                <a16:creationId xmlns:a16="http://schemas.microsoft.com/office/drawing/2014/main" id="{AD5129A5-E1BB-8C89-21FC-0A3BF25F4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415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155" name="AutoShape 79">
            <a:extLst>
              <a:ext uri="{FF2B5EF4-FFF2-40B4-BE49-F238E27FC236}">
                <a16:creationId xmlns:a16="http://schemas.microsoft.com/office/drawing/2014/main" id="{2DE1562B-653C-2E1B-3677-591D78F72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968" y="342547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56" name="AutoShape 78">
            <a:extLst>
              <a:ext uri="{FF2B5EF4-FFF2-40B4-BE49-F238E27FC236}">
                <a16:creationId xmlns:a16="http://schemas.microsoft.com/office/drawing/2014/main" id="{EC838C60-C6EA-3FF3-68AD-58693F967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5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7" name="AutoShape 75">
            <a:extLst>
              <a:ext uri="{FF2B5EF4-FFF2-40B4-BE49-F238E27FC236}">
                <a16:creationId xmlns:a16="http://schemas.microsoft.com/office/drawing/2014/main" id="{FF13660A-2DF8-457E-BD07-FBDE916EE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9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158" name="AutoShape 80">
            <a:extLst>
              <a:ext uri="{FF2B5EF4-FFF2-40B4-BE49-F238E27FC236}">
                <a16:creationId xmlns:a16="http://schemas.microsoft.com/office/drawing/2014/main" id="{B3B4623D-B3F8-B4D6-5A3A-4ED33DE8B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380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59" name="AutoShape 82">
            <a:extLst>
              <a:ext uri="{FF2B5EF4-FFF2-40B4-BE49-F238E27FC236}">
                <a16:creationId xmlns:a16="http://schemas.microsoft.com/office/drawing/2014/main" id="{76968EF3-F31D-EC5D-D537-246B27898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21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0" name="AutoShape 82">
            <a:extLst>
              <a:ext uri="{FF2B5EF4-FFF2-40B4-BE49-F238E27FC236}">
                <a16:creationId xmlns:a16="http://schemas.microsoft.com/office/drawing/2014/main" id="{B51F8D65-48F6-EFEA-54BC-27FB6DA59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909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1" name="AutoShape 83">
            <a:extLst>
              <a:ext uri="{FF2B5EF4-FFF2-40B4-BE49-F238E27FC236}">
                <a16:creationId xmlns:a16="http://schemas.microsoft.com/office/drawing/2014/main" id="{365C6134-C9FC-C864-63CF-B18D39139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1701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227" name="AutoShape 73">
            <a:extLst>
              <a:ext uri="{FF2B5EF4-FFF2-40B4-BE49-F238E27FC236}">
                <a16:creationId xmlns:a16="http://schemas.microsoft.com/office/drawing/2014/main" id="{2C65893C-BEC8-A728-E338-21B5A28CA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93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0583661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D7AE-6A54-A156-83CB-5EAC6AB2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en-US" dirty="0"/>
          </a:p>
        </p:txBody>
      </p:sp>
      <p:cxnSp>
        <p:nvCxnSpPr>
          <p:cNvPr id="23" name="AutoShape 11">
            <a:extLst>
              <a:ext uri="{FF2B5EF4-FFF2-40B4-BE49-F238E27FC236}">
                <a16:creationId xmlns:a16="http://schemas.microsoft.com/office/drawing/2014/main" id="{9CD9E0AF-37BE-2E04-42A0-860B1237DD20}"/>
              </a:ext>
            </a:extLst>
          </p:cNvPr>
          <p:cNvCxnSpPr>
            <a:cxnSpLocks noChangeShapeType="1"/>
            <a:stCxn id="136" idx="4"/>
            <a:endCxn id="157" idx="0"/>
          </p:cNvCxnSpPr>
          <p:nvPr/>
        </p:nvCxnSpPr>
        <p:spPr bwMode="auto">
          <a:xfrm flipH="1">
            <a:off x="3610301" y="3730380"/>
            <a:ext cx="596828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2">
            <a:extLst>
              <a:ext uri="{FF2B5EF4-FFF2-40B4-BE49-F238E27FC236}">
                <a16:creationId xmlns:a16="http://schemas.microsoft.com/office/drawing/2014/main" id="{CD2411AB-7339-4FF6-DF13-60765AE6012C}"/>
              </a:ext>
            </a:extLst>
          </p:cNvPr>
          <p:cNvCxnSpPr>
            <a:cxnSpLocks noChangeShapeType="1"/>
            <a:stCxn id="136" idx="4"/>
            <a:endCxn id="148" idx="0"/>
          </p:cNvCxnSpPr>
          <p:nvPr/>
        </p:nvCxnSpPr>
        <p:spPr bwMode="auto">
          <a:xfrm>
            <a:off x="4207129" y="3730380"/>
            <a:ext cx="3358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13">
            <a:extLst>
              <a:ext uri="{FF2B5EF4-FFF2-40B4-BE49-F238E27FC236}">
                <a16:creationId xmlns:a16="http://schemas.microsoft.com/office/drawing/2014/main" id="{8BF10925-1C9C-CB49-680C-B22FBE6C5863}"/>
              </a:ext>
            </a:extLst>
          </p:cNvPr>
          <p:cNvCxnSpPr>
            <a:cxnSpLocks noChangeShapeType="1"/>
            <a:stCxn id="157" idx="4"/>
            <a:endCxn id="150" idx="0"/>
          </p:cNvCxnSpPr>
          <p:nvPr/>
        </p:nvCxnSpPr>
        <p:spPr bwMode="auto">
          <a:xfrm flipH="1">
            <a:off x="3610300" y="4238130"/>
            <a:ext cx="1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" name="AutoShape 14">
            <a:extLst>
              <a:ext uri="{FF2B5EF4-FFF2-40B4-BE49-F238E27FC236}">
                <a16:creationId xmlns:a16="http://schemas.microsoft.com/office/drawing/2014/main" id="{D0DF8F42-1EA5-1460-CA00-56B3B58953E8}"/>
              </a:ext>
            </a:extLst>
          </p:cNvPr>
          <p:cNvCxnSpPr>
            <a:cxnSpLocks noChangeShapeType="1"/>
            <a:stCxn id="148" idx="4"/>
            <a:endCxn id="151" idx="0"/>
          </p:cNvCxnSpPr>
          <p:nvPr/>
        </p:nvCxnSpPr>
        <p:spPr bwMode="auto">
          <a:xfrm flipH="1">
            <a:off x="4238591" y="4238130"/>
            <a:ext cx="2127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" name="AutoShape 26">
            <a:extLst>
              <a:ext uri="{FF2B5EF4-FFF2-40B4-BE49-F238E27FC236}">
                <a16:creationId xmlns:a16="http://schemas.microsoft.com/office/drawing/2014/main" id="{C88445B6-146E-0A90-7D81-4642A96D8D03}"/>
              </a:ext>
            </a:extLst>
          </p:cNvPr>
          <p:cNvCxnSpPr>
            <a:cxnSpLocks noChangeShapeType="1"/>
            <a:stCxn id="155" idx="4"/>
            <a:endCxn id="145" idx="0"/>
          </p:cNvCxnSpPr>
          <p:nvPr/>
        </p:nvCxnSpPr>
        <p:spPr bwMode="auto">
          <a:xfrm flipH="1">
            <a:off x="6618614" y="3730380"/>
            <a:ext cx="324026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" name="AutoShape 27">
            <a:extLst>
              <a:ext uri="{FF2B5EF4-FFF2-40B4-BE49-F238E27FC236}">
                <a16:creationId xmlns:a16="http://schemas.microsoft.com/office/drawing/2014/main" id="{B264AC27-EF7B-2D3E-CDE6-DD1792244C67}"/>
              </a:ext>
            </a:extLst>
          </p:cNvPr>
          <p:cNvCxnSpPr>
            <a:cxnSpLocks noChangeShapeType="1"/>
            <a:stCxn id="155" idx="4"/>
            <a:endCxn id="147" idx="0"/>
          </p:cNvCxnSpPr>
          <p:nvPr/>
        </p:nvCxnSpPr>
        <p:spPr bwMode="auto">
          <a:xfrm>
            <a:off x="6942640" y="3730380"/>
            <a:ext cx="37114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AutoShape 28">
            <a:extLst>
              <a:ext uri="{FF2B5EF4-FFF2-40B4-BE49-F238E27FC236}">
                <a16:creationId xmlns:a16="http://schemas.microsoft.com/office/drawing/2014/main" id="{D1FCB139-BCF8-3B25-EA7F-C1E71CBEDDC6}"/>
              </a:ext>
            </a:extLst>
          </p:cNvPr>
          <p:cNvCxnSpPr>
            <a:cxnSpLocks noChangeShapeType="1"/>
            <a:stCxn id="145" idx="4"/>
            <a:endCxn id="139" idx="0"/>
          </p:cNvCxnSpPr>
          <p:nvPr/>
        </p:nvCxnSpPr>
        <p:spPr bwMode="auto">
          <a:xfrm flipH="1">
            <a:off x="6356709" y="4238130"/>
            <a:ext cx="26190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29">
            <a:extLst>
              <a:ext uri="{FF2B5EF4-FFF2-40B4-BE49-F238E27FC236}">
                <a16:creationId xmlns:a16="http://schemas.microsoft.com/office/drawing/2014/main" id="{A01EBE5E-A69E-8981-A40D-C9FCA4AD6262}"/>
              </a:ext>
            </a:extLst>
          </p:cNvPr>
          <p:cNvCxnSpPr>
            <a:cxnSpLocks noChangeShapeType="1"/>
            <a:stCxn id="145" idx="4"/>
            <a:endCxn id="144" idx="0"/>
          </p:cNvCxnSpPr>
          <p:nvPr/>
        </p:nvCxnSpPr>
        <p:spPr bwMode="auto">
          <a:xfrm>
            <a:off x="6618614" y="4238130"/>
            <a:ext cx="25118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AutoShape 30">
            <a:extLst>
              <a:ext uri="{FF2B5EF4-FFF2-40B4-BE49-F238E27FC236}">
                <a16:creationId xmlns:a16="http://schemas.microsoft.com/office/drawing/2014/main" id="{D8AE790E-A1CD-EC61-882D-D8DC6411732E}"/>
              </a:ext>
            </a:extLst>
          </p:cNvPr>
          <p:cNvCxnSpPr>
            <a:cxnSpLocks noChangeShapeType="1"/>
            <a:stCxn id="147" idx="4"/>
            <a:endCxn id="159" idx="0"/>
          </p:cNvCxnSpPr>
          <p:nvPr/>
        </p:nvCxnSpPr>
        <p:spPr bwMode="auto">
          <a:xfrm>
            <a:off x="7313789" y="4238130"/>
            <a:ext cx="31100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31">
            <a:extLst>
              <a:ext uri="{FF2B5EF4-FFF2-40B4-BE49-F238E27FC236}">
                <a16:creationId xmlns:a16="http://schemas.microsoft.com/office/drawing/2014/main" id="{E6AF7444-F939-C439-5F9B-86B955CBAF8E}"/>
              </a:ext>
            </a:extLst>
          </p:cNvPr>
          <p:cNvCxnSpPr>
            <a:cxnSpLocks noChangeShapeType="1"/>
            <a:stCxn id="139" idx="4"/>
            <a:endCxn id="143" idx="0"/>
          </p:cNvCxnSpPr>
          <p:nvPr/>
        </p:nvCxnSpPr>
        <p:spPr bwMode="auto">
          <a:xfrm>
            <a:off x="6356709" y="4781467"/>
            <a:ext cx="2645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32">
            <a:extLst>
              <a:ext uri="{FF2B5EF4-FFF2-40B4-BE49-F238E27FC236}">
                <a16:creationId xmlns:a16="http://schemas.microsoft.com/office/drawing/2014/main" id="{AB3600B6-5436-1AF6-0C7F-A015F5413FBB}"/>
              </a:ext>
            </a:extLst>
          </p:cNvPr>
          <p:cNvCxnSpPr>
            <a:cxnSpLocks noChangeShapeType="1"/>
            <a:stCxn id="159" idx="4"/>
            <a:endCxn id="156" idx="0"/>
          </p:cNvCxnSpPr>
          <p:nvPr/>
        </p:nvCxnSpPr>
        <p:spPr bwMode="auto">
          <a:xfrm flipH="1">
            <a:off x="7055257" y="4781467"/>
            <a:ext cx="289632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" name="AutoShape 33">
            <a:extLst>
              <a:ext uri="{FF2B5EF4-FFF2-40B4-BE49-F238E27FC236}">
                <a16:creationId xmlns:a16="http://schemas.microsoft.com/office/drawing/2014/main" id="{C0311620-16C4-A055-0CB5-23F28F9E2A59}"/>
              </a:ext>
            </a:extLst>
          </p:cNvPr>
          <p:cNvCxnSpPr>
            <a:cxnSpLocks noChangeShapeType="1"/>
            <a:stCxn id="159" idx="4"/>
            <a:endCxn id="227" idx="0"/>
          </p:cNvCxnSpPr>
          <p:nvPr/>
        </p:nvCxnSpPr>
        <p:spPr bwMode="auto">
          <a:xfrm>
            <a:off x="7344889" y="4781467"/>
            <a:ext cx="27571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34">
            <a:extLst>
              <a:ext uri="{FF2B5EF4-FFF2-40B4-BE49-F238E27FC236}">
                <a16:creationId xmlns:a16="http://schemas.microsoft.com/office/drawing/2014/main" id="{E39796EA-21AA-19D3-CFC9-5261DFA5A77C}"/>
              </a:ext>
            </a:extLst>
          </p:cNvPr>
          <p:cNvCxnSpPr>
            <a:cxnSpLocks noChangeShapeType="1"/>
            <a:stCxn id="156" idx="4"/>
            <a:endCxn id="153" idx="0"/>
          </p:cNvCxnSpPr>
          <p:nvPr/>
        </p:nvCxnSpPr>
        <p:spPr bwMode="auto">
          <a:xfrm>
            <a:off x="7055257" y="5300069"/>
            <a:ext cx="1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36">
            <a:extLst>
              <a:ext uri="{FF2B5EF4-FFF2-40B4-BE49-F238E27FC236}">
                <a16:creationId xmlns:a16="http://schemas.microsoft.com/office/drawing/2014/main" id="{582022D5-2892-3449-1E46-59DFB6F1AF89}"/>
              </a:ext>
            </a:extLst>
          </p:cNvPr>
          <p:cNvCxnSpPr>
            <a:cxnSpLocks noChangeShapeType="1"/>
            <a:stCxn id="138" idx="4"/>
            <a:endCxn id="142" idx="0"/>
          </p:cNvCxnSpPr>
          <p:nvPr/>
        </p:nvCxnSpPr>
        <p:spPr bwMode="auto">
          <a:xfrm>
            <a:off x="8767932" y="3730380"/>
            <a:ext cx="0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" name="AutoShape 48">
            <a:extLst>
              <a:ext uri="{FF2B5EF4-FFF2-40B4-BE49-F238E27FC236}">
                <a16:creationId xmlns:a16="http://schemas.microsoft.com/office/drawing/2014/main" id="{906AB8DC-A8BA-70AE-4C10-BB1CE4A5C8FE}"/>
              </a:ext>
            </a:extLst>
          </p:cNvPr>
          <p:cNvCxnSpPr>
            <a:cxnSpLocks noChangeShapeType="1"/>
            <a:stCxn id="146" idx="4"/>
            <a:endCxn id="158" idx="0"/>
          </p:cNvCxnSpPr>
          <p:nvPr/>
        </p:nvCxnSpPr>
        <p:spPr bwMode="auto">
          <a:xfrm flipH="1">
            <a:off x="4812479" y="4238130"/>
            <a:ext cx="39802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" name="AutoShape 49">
            <a:extLst>
              <a:ext uri="{FF2B5EF4-FFF2-40B4-BE49-F238E27FC236}">
                <a16:creationId xmlns:a16="http://schemas.microsoft.com/office/drawing/2014/main" id="{4D99E5E1-7656-92E2-70F3-993DA6E0FDEE}"/>
              </a:ext>
            </a:extLst>
          </p:cNvPr>
          <p:cNvCxnSpPr>
            <a:cxnSpLocks noChangeShapeType="1"/>
            <a:stCxn id="146" idx="4"/>
            <a:endCxn id="161" idx="0"/>
          </p:cNvCxnSpPr>
          <p:nvPr/>
        </p:nvCxnSpPr>
        <p:spPr bwMode="auto">
          <a:xfrm>
            <a:off x="5210501" y="4238130"/>
            <a:ext cx="27987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AutoShape 50">
            <a:extLst>
              <a:ext uri="{FF2B5EF4-FFF2-40B4-BE49-F238E27FC236}">
                <a16:creationId xmlns:a16="http://schemas.microsoft.com/office/drawing/2014/main" id="{5650497F-F982-28EA-5D34-6BF078D02782}"/>
              </a:ext>
            </a:extLst>
          </p:cNvPr>
          <p:cNvCxnSpPr>
            <a:cxnSpLocks noChangeShapeType="1"/>
            <a:stCxn id="158" idx="4"/>
            <a:endCxn id="137" idx="0"/>
          </p:cNvCxnSpPr>
          <p:nvPr/>
        </p:nvCxnSpPr>
        <p:spPr bwMode="auto">
          <a:xfrm flipH="1">
            <a:off x="4559619" y="4781467"/>
            <a:ext cx="252860" cy="2078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AutoShape 51">
            <a:extLst>
              <a:ext uri="{FF2B5EF4-FFF2-40B4-BE49-F238E27FC236}">
                <a16:creationId xmlns:a16="http://schemas.microsoft.com/office/drawing/2014/main" id="{C1C0FA5B-4C36-1510-8F6C-7741BA11F2F4}"/>
              </a:ext>
            </a:extLst>
          </p:cNvPr>
          <p:cNvCxnSpPr>
            <a:cxnSpLocks noChangeShapeType="1"/>
            <a:stCxn id="158" idx="4"/>
            <a:endCxn id="140" idx="0"/>
          </p:cNvCxnSpPr>
          <p:nvPr/>
        </p:nvCxnSpPr>
        <p:spPr bwMode="auto">
          <a:xfrm>
            <a:off x="4812479" y="4781467"/>
            <a:ext cx="21379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52">
            <a:extLst>
              <a:ext uri="{FF2B5EF4-FFF2-40B4-BE49-F238E27FC236}">
                <a16:creationId xmlns:a16="http://schemas.microsoft.com/office/drawing/2014/main" id="{056279A6-6457-8904-1031-487B70F4AB4F}"/>
              </a:ext>
            </a:extLst>
          </p:cNvPr>
          <p:cNvCxnSpPr>
            <a:cxnSpLocks noChangeShapeType="1"/>
            <a:stCxn id="161" idx="4"/>
            <a:endCxn id="160" idx="0"/>
          </p:cNvCxnSpPr>
          <p:nvPr/>
        </p:nvCxnSpPr>
        <p:spPr bwMode="auto">
          <a:xfrm>
            <a:off x="5490373" y="4781467"/>
            <a:ext cx="50208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3">
            <a:extLst>
              <a:ext uri="{FF2B5EF4-FFF2-40B4-BE49-F238E27FC236}">
                <a16:creationId xmlns:a16="http://schemas.microsoft.com/office/drawing/2014/main" id="{EC223225-D9D3-95D8-433F-815997EDE0DA}"/>
              </a:ext>
            </a:extLst>
          </p:cNvPr>
          <p:cNvCxnSpPr>
            <a:cxnSpLocks noChangeShapeType="1"/>
            <a:stCxn id="137" idx="4"/>
            <a:endCxn id="141" idx="0"/>
          </p:cNvCxnSpPr>
          <p:nvPr/>
        </p:nvCxnSpPr>
        <p:spPr bwMode="auto">
          <a:xfrm>
            <a:off x="4559619" y="5305932"/>
            <a:ext cx="0" cy="1829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4">
            <a:extLst>
              <a:ext uri="{FF2B5EF4-FFF2-40B4-BE49-F238E27FC236}">
                <a16:creationId xmlns:a16="http://schemas.microsoft.com/office/drawing/2014/main" id="{C51D3340-E009-0CF0-A60D-872A95DB4FD8}"/>
              </a:ext>
            </a:extLst>
          </p:cNvPr>
          <p:cNvCxnSpPr>
            <a:cxnSpLocks noChangeShapeType="1"/>
            <a:stCxn id="160" idx="4"/>
            <a:endCxn id="149" idx="0"/>
          </p:cNvCxnSpPr>
          <p:nvPr/>
        </p:nvCxnSpPr>
        <p:spPr bwMode="auto">
          <a:xfrm flipH="1">
            <a:off x="5253881" y="5300069"/>
            <a:ext cx="286700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AutoShape 55">
            <a:extLst>
              <a:ext uri="{FF2B5EF4-FFF2-40B4-BE49-F238E27FC236}">
                <a16:creationId xmlns:a16="http://schemas.microsoft.com/office/drawing/2014/main" id="{12D5F013-A7BB-13F2-D0C0-3E13DA380659}"/>
              </a:ext>
            </a:extLst>
          </p:cNvPr>
          <p:cNvCxnSpPr>
            <a:cxnSpLocks noChangeShapeType="1"/>
            <a:stCxn id="160" idx="4"/>
            <a:endCxn id="154" idx="0"/>
          </p:cNvCxnSpPr>
          <p:nvPr/>
        </p:nvCxnSpPr>
        <p:spPr bwMode="auto">
          <a:xfrm>
            <a:off x="5540581" y="5300069"/>
            <a:ext cx="286506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" name="AutoShape 56">
            <a:extLst>
              <a:ext uri="{FF2B5EF4-FFF2-40B4-BE49-F238E27FC236}">
                <a16:creationId xmlns:a16="http://schemas.microsoft.com/office/drawing/2014/main" id="{B2C8D0E7-F264-12E2-D8B4-BDD571CD37DF}"/>
              </a:ext>
            </a:extLst>
          </p:cNvPr>
          <p:cNvCxnSpPr>
            <a:cxnSpLocks noChangeShapeType="1"/>
            <a:stCxn id="149" idx="4"/>
            <a:endCxn id="152" idx="0"/>
          </p:cNvCxnSpPr>
          <p:nvPr/>
        </p:nvCxnSpPr>
        <p:spPr bwMode="auto">
          <a:xfrm flipH="1">
            <a:off x="5253880" y="5793763"/>
            <a:ext cx="1" cy="2834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57">
            <a:extLst>
              <a:ext uri="{FF2B5EF4-FFF2-40B4-BE49-F238E27FC236}">
                <a16:creationId xmlns:a16="http://schemas.microsoft.com/office/drawing/2014/main" id="{89B84772-0D90-F3F3-C48D-003A395BA060}"/>
              </a:ext>
            </a:extLst>
          </p:cNvPr>
          <p:cNvCxnSpPr>
            <a:cxnSpLocks noChangeShapeType="1"/>
            <a:stCxn id="136" idx="4"/>
            <a:endCxn id="146" idx="1"/>
          </p:cNvCxnSpPr>
          <p:nvPr/>
        </p:nvCxnSpPr>
        <p:spPr bwMode="auto">
          <a:xfrm>
            <a:off x="4207129" y="3730380"/>
            <a:ext cx="891174" cy="2474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" name="AutoShape 58">
            <a:extLst>
              <a:ext uri="{FF2B5EF4-FFF2-40B4-BE49-F238E27FC236}">
                <a16:creationId xmlns:a16="http://schemas.microsoft.com/office/drawing/2014/main" id="{DCE112C8-184F-4E71-A42A-54F48BED6E89}"/>
              </a:ext>
            </a:extLst>
          </p:cNvPr>
          <p:cNvCxnSpPr>
            <a:cxnSpLocks noChangeShapeType="1"/>
            <a:stCxn id="135" idx="4"/>
            <a:endCxn id="136" idx="7"/>
          </p:cNvCxnSpPr>
          <p:nvPr/>
        </p:nvCxnSpPr>
        <p:spPr bwMode="auto">
          <a:xfrm flipH="1">
            <a:off x="4319326" y="3254004"/>
            <a:ext cx="2311662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" name="AutoShape 59">
            <a:extLst>
              <a:ext uri="{FF2B5EF4-FFF2-40B4-BE49-F238E27FC236}">
                <a16:creationId xmlns:a16="http://schemas.microsoft.com/office/drawing/2014/main" id="{6F728CBD-F41F-31AE-5601-579B740331D7}"/>
              </a:ext>
            </a:extLst>
          </p:cNvPr>
          <p:cNvCxnSpPr>
            <a:cxnSpLocks noChangeShapeType="1"/>
            <a:stCxn id="135" idx="4"/>
            <a:endCxn id="155" idx="0"/>
          </p:cNvCxnSpPr>
          <p:nvPr/>
        </p:nvCxnSpPr>
        <p:spPr bwMode="auto">
          <a:xfrm>
            <a:off x="6630988" y="3254004"/>
            <a:ext cx="311652" cy="1714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" name="AutoShape 60">
            <a:extLst>
              <a:ext uri="{FF2B5EF4-FFF2-40B4-BE49-F238E27FC236}">
                <a16:creationId xmlns:a16="http://schemas.microsoft.com/office/drawing/2014/main" id="{172C7C28-4128-E29B-8A99-3CF7E2731157}"/>
              </a:ext>
            </a:extLst>
          </p:cNvPr>
          <p:cNvCxnSpPr>
            <a:cxnSpLocks noChangeShapeType="1"/>
            <a:stCxn id="135" idx="4"/>
            <a:endCxn id="138" idx="1"/>
          </p:cNvCxnSpPr>
          <p:nvPr/>
        </p:nvCxnSpPr>
        <p:spPr bwMode="auto">
          <a:xfrm>
            <a:off x="6630988" y="3254004"/>
            <a:ext cx="2024746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AutoShape 72">
            <a:extLst>
              <a:ext uri="{FF2B5EF4-FFF2-40B4-BE49-F238E27FC236}">
                <a16:creationId xmlns:a16="http://schemas.microsoft.com/office/drawing/2014/main" id="{04579E9A-45AF-D0CF-5EA8-8EE717809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395" y="1728848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77" name="AutoShape 73">
            <a:extLst>
              <a:ext uri="{FF2B5EF4-FFF2-40B4-BE49-F238E27FC236}">
                <a16:creationId xmlns:a16="http://schemas.microsoft.com/office/drawing/2014/main" id="{6C2D6E3E-5D85-3B87-FE59-975003FD6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215" y="692156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78" name="AutoShape 74">
            <a:extLst>
              <a:ext uri="{FF2B5EF4-FFF2-40B4-BE49-F238E27FC236}">
                <a16:creationId xmlns:a16="http://schemas.microsoft.com/office/drawing/2014/main" id="{327506D5-6D4F-5C98-684D-947B020CC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689" y="145443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79" name="AutoShape 75">
            <a:extLst>
              <a:ext uri="{FF2B5EF4-FFF2-40B4-BE49-F238E27FC236}">
                <a16:creationId xmlns:a16="http://schemas.microsoft.com/office/drawing/2014/main" id="{2690099E-E017-5405-DC5C-EF0E91C78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269" y="997065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80" name="AutoShape 76">
            <a:extLst>
              <a:ext uri="{FF2B5EF4-FFF2-40B4-BE49-F238E27FC236}">
                <a16:creationId xmlns:a16="http://schemas.microsoft.com/office/drawing/2014/main" id="{84868D0C-F870-C73D-257A-895CC4D08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612" y="2064249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81" name="AutoShape 77">
            <a:extLst>
              <a:ext uri="{FF2B5EF4-FFF2-40B4-BE49-F238E27FC236}">
                <a16:creationId xmlns:a16="http://schemas.microsoft.com/office/drawing/2014/main" id="{824A2A6E-F38E-2B1C-90D3-32A75A17B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235" y="2155722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82" name="AutoShape 78">
            <a:extLst>
              <a:ext uri="{FF2B5EF4-FFF2-40B4-BE49-F238E27FC236}">
                <a16:creationId xmlns:a16="http://schemas.microsoft.com/office/drawing/2014/main" id="{8BC943D2-F772-FE0A-07E0-8D84E7E3B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312" y="966575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83" name="AutoShape 79">
            <a:extLst>
              <a:ext uri="{FF2B5EF4-FFF2-40B4-BE49-F238E27FC236}">
                <a16:creationId xmlns:a16="http://schemas.microsoft.com/office/drawing/2014/main" id="{4BC38F7D-E308-559E-CBEF-FA0B96CBB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592" y="1332466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84" name="AutoShape 80">
            <a:extLst>
              <a:ext uri="{FF2B5EF4-FFF2-40B4-BE49-F238E27FC236}">
                <a16:creationId xmlns:a16="http://schemas.microsoft.com/office/drawing/2014/main" id="{3FFFF0E6-7782-2579-8FDC-84164B5DA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718" y="1759339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85" name="AutoShape 81">
            <a:extLst>
              <a:ext uri="{FF2B5EF4-FFF2-40B4-BE49-F238E27FC236}">
                <a16:creationId xmlns:a16="http://schemas.microsoft.com/office/drawing/2014/main" id="{6E15E971-DDEC-352A-DB84-50F05568A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486" y="722647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86" name="AutoShape 82">
            <a:extLst>
              <a:ext uri="{FF2B5EF4-FFF2-40B4-BE49-F238E27FC236}">
                <a16:creationId xmlns:a16="http://schemas.microsoft.com/office/drawing/2014/main" id="{23220ED7-6881-A650-6110-051099F94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012" y="1515412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87" name="AutoShape 83">
            <a:extLst>
              <a:ext uri="{FF2B5EF4-FFF2-40B4-BE49-F238E27FC236}">
                <a16:creationId xmlns:a16="http://schemas.microsoft.com/office/drawing/2014/main" id="{82BFD477-C859-3237-5F85-93CC3E0B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075" y="2064249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88" name="AutoShape 84">
            <a:extLst>
              <a:ext uri="{FF2B5EF4-FFF2-40B4-BE49-F238E27FC236}">
                <a16:creationId xmlns:a16="http://schemas.microsoft.com/office/drawing/2014/main" id="{A1A4FD88-2E6B-46FC-6F6E-6895BC279DBB}"/>
              </a:ext>
            </a:extLst>
          </p:cNvPr>
          <p:cNvCxnSpPr>
            <a:cxnSpLocks noChangeShapeType="1"/>
            <a:stCxn id="76" idx="5"/>
            <a:endCxn id="80" idx="2"/>
          </p:cNvCxnSpPr>
          <p:nvPr/>
        </p:nvCxnSpPr>
        <p:spPr bwMode="auto">
          <a:xfrm>
            <a:off x="4762459" y="1989292"/>
            <a:ext cx="300153" cy="227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9" name="AutoShape 85">
            <a:extLst>
              <a:ext uri="{FF2B5EF4-FFF2-40B4-BE49-F238E27FC236}">
                <a16:creationId xmlns:a16="http://schemas.microsoft.com/office/drawing/2014/main" id="{988C1CFE-893A-B452-F0F7-494F0C00619D}"/>
              </a:ext>
            </a:extLst>
          </p:cNvPr>
          <p:cNvCxnSpPr>
            <a:cxnSpLocks noChangeShapeType="1"/>
            <a:stCxn id="80" idx="5"/>
            <a:endCxn id="81" idx="2"/>
          </p:cNvCxnSpPr>
          <p:nvPr/>
        </p:nvCxnSpPr>
        <p:spPr bwMode="auto">
          <a:xfrm flipV="1">
            <a:off x="5333676" y="2308176"/>
            <a:ext cx="490559" cy="165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0" name="AutoShape 86">
            <a:extLst>
              <a:ext uri="{FF2B5EF4-FFF2-40B4-BE49-F238E27FC236}">
                <a16:creationId xmlns:a16="http://schemas.microsoft.com/office/drawing/2014/main" id="{51C8A327-E755-C22F-EBBF-E6E7A1747361}"/>
              </a:ext>
            </a:extLst>
          </p:cNvPr>
          <p:cNvCxnSpPr>
            <a:cxnSpLocks noChangeShapeType="1"/>
            <a:stCxn id="84" idx="3"/>
            <a:endCxn id="81" idx="7"/>
          </p:cNvCxnSpPr>
          <p:nvPr/>
        </p:nvCxnSpPr>
        <p:spPr bwMode="auto">
          <a:xfrm flipH="1">
            <a:off x="6095299" y="2019783"/>
            <a:ext cx="314698" cy="1804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1" name="AutoShape 87">
            <a:extLst>
              <a:ext uri="{FF2B5EF4-FFF2-40B4-BE49-F238E27FC236}">
                <a16:creationId xmlns:a16="http://schemas.microsoft.com/office/drawing/2014/main" id="{043BE01D-84B5-B2E3-F80E-F2AF22DA3403}"/>
              </a:ext>
            </a:extLst>
          </p:cNvPr>
          <p:cNvCxnSpPr>
            <a:cxnSpLocks noChangeShapeType="1"/>
            <a:stCxn id="84" idx="2"/>
            <a:endCxn id="80" idx="6"/>
          </p:cNvCxnSpPr>
          <p:nvPr/>
        </p:nvCxnSpPr>
        <p:spPr bwMode="auto">
          <a:xfrm flipH="1">
            <a:off x="5379955" y="1911794"/>
            <a:ext cx="983763" cy="3049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" name="AutoShape 88">
            <a:extLst>
              <a:ext uri="{FF2B5EF4-FFF2-40B4-BE49-F238E27FC236}">
                <a16:creationId xmlns:a16="http://schemas.microsoft.com/office/drawing/2014/main" id="{F0D18825-30F7-1D0C-4BE6-EFEB9CBF48E1}"/>
              </a:ext>
            </a:extLst>
          </p:cNvPr>
          <p:cNvCxnSpPr>
            <a:cxnSpLocks noChangeShapeType="1"/>
            <a:stCxn id="83" idx="4"/>
            <a:endCxn id="84" idx="7"/>
          </p:cNvCxnSpPr>
          <p:nvPr/>
        </p:nvCxnSpPr>
        <p:spPr bwMode="auto">
          <a:xfrm flipH="1">
            <a:off x="6634782" y="1637375"/>
            <a:ext cx="141482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" name="AutoShape 89">
            <a:extLst>
              <a:ext uri="{FF2B5EF4-FFF2-40B4-BE49-F238E27FC236}">
                <a16:creationId xmlns:a16="http://schemas.microsoft.com/office/drawing/2014/main" id="{8FFCA16D-45E4-BA64-0B5B-E74C2E0EAA1D}"/>
              </a:ext>
            </a:extLst>
          </p:cNvPr>
          <p:cNvCxnSpPr>
            <a:cxnSpLocks noChangeShapeType="1"/>
            <a:stCxn id="83" idx="5"/>
            <a:endCxn id="87" idx="1"/>
          </p:cNvCxnSpPr>
          <p:nvPr/>
        </p:nvCxnSpPr>
        <p:spPr bwMode="auto">
          <a:xfrm>
            <a:off x="6888656" y="1592909"/>
            <a:ext cx="314698" cy="5158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4" name="AutoShape 90">
            <a:extLst>
              <a:ext uri="{FF2B5EF4-FFF2-40B4-BE49-F238E27FC236}">
                <a16:creationId xmlns:a16="http://schemas.microsoft.com/office/drawing/2014/main" id="{8A691AC8-A610-6EAA-11CE-B24A4630711C}"/>
              </a:ext>
            </a:extLst>
          </p:cNvPr>
          <p:cNvCxnSpPr>
            <a:cxnSpLocks noChangeShapeType="1"/>
            <a:stCxn id="87" idx="0"/>
            <a:endCxn id="86" idx="4"/>
          </p:cNvCxnSpPr>
          <p:nvPr/>
        </p:nvCxnSpPr>
        <p:spPr bwMode="auto">
          <a:xfrm flipV="1">
            <a:off x="7315747" y="1820321"/>
            <a:ext cx="126937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5" name="AutoShape 91">
            <a:extLst>
              <a:ext uri="{FF2B5EF4-FFF2-40B4-BE49-F238E27FC236}">
                <a16:creationId xmlns:a16="http://schemas.microsoft.com/office/drawing/2014/main" id="{B684AA6D-8205-197B-2179-114FD7C11AD7}"/>
              </a:ext>
            </a:extLst>
          </p:cNvPr>
          <p:cNvCxnSpPr>
            <a:cxnSpLocks noChangeShapeType="1"/>
            <a:stCxn id="86" idx="0"/>
            <a:endCxn id="77" idx="4"/>
          </p:cNvCxnSpPr>
          <p:nvPr/>
        </p:nvCxnSpPr>
        <p:spPr bwMode="auto">
          <a:xfrm flipV="1">
            <a:off x="7442684" y="997065"/>
            <a:ext cx="95203" cy="5183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6" name="AutoShape 92">
            <a:extLst>
              <a:ext uri="{FF2B5EF4-FFF2-40B4-BE49-F238E27FC236}">
                <a16:creationId xmlns:a16="http://schemas.microsoft.com/office/drawing/2014/main" id="{97381E26-8DA4-36A3-48E0-6AC52AB9C806}"/>
              </a:ext>
            </a:extLst>
          </p:cNvPr>
          <p:cNvCxnSpPr>
            <a:cxnSpLocks noChangeShapeType="1"/>
            <a:stCxn id="76" idx="7"/>
          </p:cNvCxnSpPr>
          <p:nvPr/>
        </p:nvCxnSpPr>
        <p:spPr bwMode="auto">
          <a:xfrm flipV="1">
            <a:off x="4762459" y="1606884"/>
            <a:ext cx="649231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7" name="AutoShape 93">
            <a:extLst>
              <a:ext uri="{FF2B5EF4-FFF2-40B4-BE49-F238E27FC236}">
                <a16:creationId xmlns:a16="http://schemas.microsoft.com/office/drawing/2014/main" id="{7355CD8D-B4E2-62B9-8939-1C6AED72FAA0}"/>
              </a:ext>
            </a:extLst>
          </p:cNvPr>
          <p:cNvCxnSpPr>
            <a:cxnSpLocks noChangeShapeType="1"/>
            <a:stCxn id="78" idx="1"/>
            <a:endCxn id="79" idx="5"/>
          </p:cNvCxnSpPr>
          <p:nvPr/>
        </p:nvCxnSpPr>
        <p:spPr bwMode="auto">
          <a:xfrm flipH="1" flipV="1">
            <a:off x="5016333" y="1257509"/>
            <a:ext cx="441635" cy="241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8" name="AutoShape 94">
            <a:extLst>
              <a:ext uri="{FF2B5EF4-FFF2-40B4-BE49-F238E27FC236}">
                <a16:creationId xmlns:a16="http://schemas.microsoft.com/office/drawing/2014/main" id="{C4CD5FE1-392C-78DF-926A-AE751E4A8198}"/>
              </a:ext>
            </a:extLst>
          </p:cNvPr>
          <p:cNvCxnSpPr>
            <a:cxnSpLocks noChangeShapeType="1"/>
            <a:endCxn id="85" idx="2"/>
          </p:cNvCxnSpPr>
          <p:nvPr/>
        </p:nvCxnSpPr>
        <p:spPr bwMode="auto">
          <a:xfrm flipV="1">
            <a:off x="5030878" y="875102"/>
            <a:ext cx="285609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9" name="AutoShape 95">
            <a:extLst>
              <a:ext uri="{FF2B5EF4-FFF2-40B4-BE49-F238E27FC236}">
                <a16:creationId xmlns:a16="http://schemas.microsoft.com/office/drawing/2014/main" id="{1B28BFD2-3CDD-67A1-2E75-0BF72F999AA3}"/>
              </a:ext>
            </a:extLst>
          </p:cNvPr>
          <p:cNvCxnSpPr>
            <a:cxnSpLocks noChangeShapeType="1"/>
            <a:stCxn id="82" idx="2"/>
            <a:endCxn id="85" idx="6"/>
          </p:cNvCxnSpPr>
          <p:nvPr/>
        </p:nvCxnSpPr>
        <p:spPr bwMode="auto">
          <a:xfrm flipH="1" flipV="1">
            <a:off x="5633829" y="875102"/>
            <a:ext cx="539483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0" name="AutoShape 96">
            <a:extLst>
              <a:ext uri="{FF2B5EF4-FFF2-40B4-BE49-F238E27FC236}">
                <a16:creationId xmlns:a16="http://schemas.microsoft.com/office/drawing/2014/main" id="{9D28A094-F3F7-D095-D5D7-B662933BDD84}"/>
              </a:ext>
            </a:extLst>
          </p:cNvPr>
          <p:cNvCxnSpPr>
            <a:cxnSpLocks noChangeShapeType="1"/>
            <a:stCxn id="78" idx="7"/>
            <a:endCxn id="82" idx="3"/>
          </p:cNvCxnSpPr>
          <p:nvPr/>
        </p:nvCxnSpPr>
        <p:spPr bwMode="auto">
          <a:xfrm flipV="1">
            <a:off x="5682753" y="1227018"/>
            <a:ext cx="536838" cy="2718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1" name="AutoShape 97">
            <a:extLst>
              <a:ext uri="{FF2B5EF4-FFF2-40B4-BE49-F238E27FC236}">
                <a16:creationId xmlns:a16="http://schemas.microsoft.com/office/drawing/2014/main" id="{9BF06144-AE61-BA79-069E-98847566B63A}"/>
              </a:ext>
            </a:extLst>
          </p:cNvPr>
          <p:cNvCxnSpPr>
            <a:cxnSpLocks noChangeShapeType="1"/>
            <a:stCxn id="78" idx="6"/>
            <a:endCxn id="83" idx="2"/>
          </p:cNvCxnSpPr>
          <p:nvPr/>
        </p:nvCxnSpPr>
        <p:spPr bwMode="auto">
          <a:xfrm flipV="1">
            <a:off x="5729032" y="1484921"/>
            <a:ext cx="888560" cy="12196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" name="AutoShape 98">
            <a:extLst>
              <a:ext uri="{FF2B5EF4-FFF2-40B4-BE49-F238E27FC236}">
                <a16:creationId xmlns:a16="http://schemas.microsoft.com/office/drawing/2014/main" id="{3D78BEE2-51E8-5C74-2C7D-3A5E95C56A35}"/>
              </a:ext>
            </a:extLst>
          </p:cNvPr>
          <p:cNvCxnSpPr>
            <a:cxnSpLocks noChangeShapeType="1"/>
            <a:stCxn id="86" idx="1"/>
            <a:endCxn id="82" idx="6"/>
          </p:cNvCxnSpPr>
          <p:nvPr/>
        </p:nvCxnSpPr>
        <p:spPr bwMode="auto">
          <a:xfrm rot="5400000" flipH="1">
            <a:off x="6690049" y="919635"/>
            <a:ext cx="440848" cy="839636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3" name="AutoShape 99">
            <a:extLst>
              <a:ext uri="{FF2B5EF4-FFF2-40B4-BE49-F238E27FC236}">
                <a16:creationId xmlns:a16="http://schemas.microsoft.com/office/drawing/2014/main" id="{A4428D87-0F2E-60F5-A3B0-CEF267CDC5DB}"/>
              </a:ext>
            </a:extLst>
          </p:cNvPr>
          <p:cNvCxnSpPr>
            <a:cxnSpLocks noChangeShapeType="1"/>
            <a:stCxn id="76" idx="6"/>
            <a:endCxn id="83" idx="3"/>
          </p:cNvCxnSpPr>
          <p:nvPr/>
        </p:nvCxnSpPr>
        <p:spPr bwMode="auto">
          <a:xfrm flipV="1">
            <a:off x="4808738" y="1592909"/>
            <a:ext cx="1855134" cy="28839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5" name="AutoShape 100">
            <a:extLst>
              <a:ext uri="{FF2B5EF4-FFF2-40B4-BE49-F238E27FC236}">
                <a16:creationId xmlns:a16="http://schemas.microsoft.com/office/drawing/2014/main" id="{78D65D74-A023-95AD-168E-3E0D4EFE207D}"/>
              </a:ext>
            </a:extLst>
          </p:cNvPr>
          <p:cNvCxnSpPr>
            <a:cxnSpLocks noChangeShapeType="1"/>
            <a:stCxn id="81" idx="6"/>
            <a:endCxn id="87" idx="2"/>
          </p:cNvCxnSpPr>
          <p:nvPr/>
        </p:nvCxnSpPr>
        <p:spPr bwMode="auto">
          <a:xfrm flipV="1">
            <a:off x="6141563" y="2217312"/>
            <a:ext cx="1015429" cy="91341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135" name="AutoShape 72">
            <a:extLst>
              <a:ext uri="{FF2B5EF4-FFF2-40B4-BE49-F238E27FC236}">
                <a16:creationId xmlns:a16="http://schemas.microsoft.com/office/drawing/2014/main" id="{42575549-B6EB-4369-2DA8-8616FA624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316" y="2949095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136" name="AutoShape 74">
            <a:extLst>
              <a:ext uri="{FF2B5EF4-FFF2-40B4-BE49-F238E27FC236}">
                <a16:creationId xmlns:a16="http://schemas.microsoft.com/office/drawing/2014/main" id="{198BFC10-68D9-0647-9BFD-0A3611BBA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457" y="342547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137" name="AutoShape 76">
            <a:extLst>
              <a:ext uri="{FF2B5EF4-FFF2-40B4-BE49-F238E27FC236}">
                <a16:creationId xmlns:a16="http://schemas.microsoft.com/office/drawing/2014/main" id="{B20EE768-17DA-BBB6-CE0A-CD1D12B31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4989296"/>
            <a:ext cx="317343" cy="316636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8" name="AutoShape 76">
            <a:extLst>
              <a:ext uri="{FF2B5EF4-FFF2-40B4-BE49-F238E27FC236}">
                <a16:creationId xmlns:a16="http://schemas.microsoft.com/office/drawing/2014/main" id="{0E8C726D-B441-9EF6-CCF0-0A08FC58F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42547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9" name="AutoShape 76">
            <a:extLst>
              <a:ext uri="{FF2B5EF4-FFF2-40B4-BE49-F238E27FC236}">
                <a16:creationId xmlns:a16="http://schemas.microsoft.com/office/drawing/2014/main" id="{B19D18B2-A39E-8EF0-F894-8AB212AE5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803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40" name="AutoShape 77">
            <a:extLst>
              <a:ext uri="{FF2B5EF4-FFF2-40B4-BE49-F238E27FC236}">
                <a16:creationId xmlns:a16="http://schemas.microsoft.com/office/drawing/2014/main" id="{FB60C6DD-B660-E6DF-6946-CB60CB88A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60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1" name="AutoShape 77">
            <a:extLst>
              <a:ext uri="{FF2B5EF4-FFF2-40B4-BE49-F238E27FC236}">
                <a16:creationId xmlns:a16="http://schemas.microsoft.com/office/drawing/2014/main" id="{D108926F-01D1-6DD4-DA0A-A59B68096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2" name="AutoShape 77">
            <a:extLst>
              <a:ext uri="{FF2B5EF4-FFF2-40B4-BE49-F238E27FC236}">
                <a16:creationId xmlns:a16="http://schemas.microsoft.com/office/drawing/2014/main" id="{17AD813B-93E8-0CA5-D443-E71D35169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3" name="AutoShape 77">
            <a:extLst>
              <a:ext uri="{FF2B5EF4-FFF2-40B4-BE49-F238E27FC236}">
                <a16:creationId xmlns:a16="http://schemas.microsoft.com/office/drawing/2014/main" id="{935C571A-05F6-9C51-759B-9B6184075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682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4" name="AutoShape 77">
            <a:extLst>
              <a:ext uri="{FF2B5EF4-FFF2-40B4-BE49-F238E27FC236}">
                <a16:creationId xmlns:a16="http://schemas.microsoft.com/office/drawing/2014/main" id="{F32B227D-0D74-51C3-BFEB-DED3F93DB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12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5" name="AutoShape 80">
            <a:extLst>
              <a:ext uri="{FF2B5EF4-FFF2-40B4-BE49-F238E27FC236}">
                <a16:creationId xmlns:a16="http://schemas.microsoft.com/office/drawing/2014/main" id="{75B22822-561B-EF7B-3BC5-7FF530C19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942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46" name="AutoShape 79">
            <a:extLst>
              <a:ext uri="{FF2B5EF4-FFF2-40B4-BE49-F238E27FC236}">
                <a16:creationId xmlns:a16="http://schemas.microsoft.com/office/drawing/2014/main" id="{7ADA43AD-4C3D-D186-C751-F92D848EE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829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47" name="AutoShape 83">
            <a:extLst>
              <a:ext uri="{FF2B5EF4-FFF2-40B4-BE49-F238E27FC236}">
                <a16:creationId xmlns:a16="http://schemas.microsoft.com/office/drawing/2014/main" id="{FBD6BE48-2642-42B0-F924-AEB41417C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5117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148" name="AutoShape 78">
            <a:extLst>
              <a:ext uri="{FF2B5EF4-FFF2-40B4-BE49-F238E27FC236}">
                <a16:creationId xmlns:a16="http://schemas.microsoft.com/office/drawing/2014/main" id="{3C808421-909C-0059-6764-01FD05A9A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046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49" name="AutoShape 78">
            <a:extLst>
              <a:ext uri="{FF2B5EF4-FFF2-40B4-BE49-F238E27FC236}">
                <a16:creationId xmlns:a16="http://schemas.microsoft.com/office/drawing/2014/main" id="{921E8ACC-D478-7140-D230-22157897C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9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0" name="AutoShape 81">
            <a:extLst>
              <a:ext uri="{FF2B5EF4-FFF2-40B4-BE49-F238E27FC236}">
                <a16:creationId xmlns:a16="http://schemas.microsoft.com/office/drawing/2014/main" id="{A31844D1-D602-712A-B0A6-EAC4563FB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8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1" name="AutoShape 81">
            <a:extLst>
              <a:ext uri="{FF2B5EF4-FFF2-40B4-BE49-F238E27FC236}">
                <a16:creationId xmlns:a16="http://schemas.microsoft.com/office/drawing/2014/main" id="{12710A73-12B5-AF9E-FF7B-3A1F9761C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919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2" name="AutoShape 81">
            <a:extLst>
              <a:ext uri="{FF2B5EF4-FFF2-40B4-BE49-F238E27FC236}">
                <a16:creationId xmlns:a16="http://schemas.microsoft.com/office/drawing/2014/main" id="{E66803B7-8689-517E-24AE-753BEDC04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8" y="6077245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3" name="AutoShape 81">
            <a:extLst>
              <a:ext uri="{FF2B5EF4-FFF2-40B4-BE49-F238E27FC236}">
                <a16:creationId xmlns:a16="http://schemas.microsoft.com/office/drawing/2014/main" id="{A7B84D17-CF1C-B063-8AC4-2D3968CE6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6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4" name="AutoShape 73">
            <a:extLst>
              <a:ext uri="{FF2B5EF4-FFF2-40B4-BE49-F238E27FC236}">
                <a16:creationId xmlns:a16="http://schemas.microsoft.com/office/drawing/2014/main" id="{AD5129A5-E1BB-8C89-21FC-0A3BF25F4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415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155" name="AutoShape 79">
            <a:extLst>
              <a:ext uri="{FF2B5EF4-FFF2-40B4-BE49-F238E27FC236}">
                <a16:creationId xmlns:a16="http://schemas.microsoft.com/office/drawing/2014/main" id="{2DE1562B-653C-2E1B-3677-591D78F72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968" y="342547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56" name="AutoShape 78">
            <a:extLst>
              <a:ext uri="{FF2B5EF4-FFF2-40B4-BE49-F238E27FC236}">
                <a16:creationId xmlns:a16="http://schemas.microsoft.com/office/drawing/2014/main" id="{EC838C60-C6EA-3FF3-68AD-58693F967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5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7" name="AutoShape 75">
            <a:extLst>
              <a:ext uri="{FF2B5EF4-FFF2-40B4-BE49-F238E27FC236}">
                <a16:creationId xmlns:a16="http://schemas.microsoft.com/office/drawing/2014/main" id="{FF13660A-2DF8-457E-BD07-FBDE916EE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9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158" name="AutoShape 80">
            <a:extLst>
              <a:ext uri="{FF2B5EF4-FFF2-40B4-BE49-F238E27FC236}">
                <a16:creationId xmlns:a16="http://schemas.microsoft.com/office/drawing/2014/main" id="{B3B4623D-B3F8-B4D6-5A3A-4ED33DE8B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380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59" name="AutoShape 82">
            <a:extLst>
              <a:ext uri="{FF2B5EF4-FFF2-40B4-BE49-F238E27FC236}">
                <a16:creationId xmlns:a16="http://schemas.microsoft.com/office/drawing/2014/main" id="{76968EF3-F31D-EC5D-D537-246B27898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21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0" name="AutoShape 82">
            <a:extLst>
              <a:ext uri="{FF2B5EF4-FFF2-40B4-BE49-F238E27FC236}">
                <a16:creationId xmlns:a16="http://schemas.microsoft.com/office/drawing/2014/main" id="{B51F8D65-48F6-EFEA-54BC-27FB6DA59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909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1" name="AutoShape 83">
            <a:extLst>
              <a:ext uri="{FF2B5EF4-FFF2-40B4-BE49-F238E27FC236}">
                <a16:creationId xmlns:a16="http://schemas.microsoft.com/office/drawing/2014/main" id="{365C6134-C9FC-C864-63CF-B18D39139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1701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227" name="AutoShape 73">
            <a:extLst>
              <a:ext uri="{FF2B5EF4-FFF2-40B4-BE49-F238E27FC236}">
                <a16:creationId xmlns:a16="http://schemas.microsoft.com/office/drawing/2014/main" id="{2C65893C-BEC8-A728-E338-21B5A28CA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93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871972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D7AE-6A54-A156-83CB-5EAC6AB2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en-US" dirty="0"/>
          </a:p>
        </p:txBody>
      </p:sp>
      <p:cxnSp>
        <p:nvCxnSpPr>
          <p:cNvPr id="23" name="AutoShape 11">
            <a:extLst>
              <a:ext uri="{FF2B5EF4-FFF2-40B4-BE49-F238E27FC236}">
                <a16:creationId xmlns:a16="http://schemas.microsoft.com/office/drawing/2014/main" id="{9CD9E0AF-37BE-2E04-42A0-860B1237DD20}"/>
              </a:ext>
            </a:extLst>
          </p:cNvPr>
          <p:cNvCxnSpPr>
            <a:cxnSpLocks noChangeShapeType="1"/>
            <a:stCxn id="136" idx="4"/>
            <a:endCxn id="157" idx="0"/>
          </p:cNvCxnSpPr>
          <p:nvPr/>
        </p:nvCxnSpPr>
        <p:spPr bwMode="auto">
          <a:xfrm flipH="1">
            <a:off x="3610301" y="3730380"/>
            <a:ext cx="596828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2">
            <a:extLst>
              <a:ext uri="{FF2B5EF4-FFF2-40B4-BE49-F238E27FC236}">
                <a16:creationId xmlns:a16="http://schemas.microsoft.com/office/drawing/2014/main" id="{CD2411AB-7339-4FF6-DF13-60765AE6012C}"/>
              </a:ext>
            </a:extLst>
          </p:cNvPr>
          <p:cNvCxnSpPr>
            <a:cxnSpLocks noChangeShapeType="1"/>
            <a:stCxn id="136" idx="4"/>
            <a:endCxn id="148" idx="0"/>
          </p:cNvCxnSpPr>
          <p:nvPr/>
        </p:nvCxnSpPr>
        <p:spPr bwMode="auto">
          <a:xfrm>
            <a:off x="4207129" y="3730380"/>
            <a:ext cx="3358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13">
            <a:extLst>
              <a:ext uri="{FF2B5EF4-FFF2-40B4-BE49-F238E27FC236}">
                <a16:creationId xmlns:a16="http://schemas.microsoft.com/office/drawing/2014/main" id="{8BF10925-1C9C-CB49-680C-B22FBE6C5863}"/>
              </a:ext>
            </a:extLst>
          </p:cNvPr>
          <p:cNvCxnSpPr>
            <a:cxnSpLocks noChangeShapeType="1"/>
            <a:stCxn id="157" idx="4"/>
            <a:endCxn id="150" idx="0"/>
          </p:cNvCxnSpPr>
          <p:nvPr/>
        </p:nvCxnSpPr>
        <p:spPr bwMode="auto">
          <a:xfrm flipH="1">
            <a:off x="3610300" y="4238130"/>
            <a:ext cx="1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" name="AutoShape 14">
            <a:extLst>
              <a:ext uri="{FF2B5EF4-FFF2-40B4-BE49-F238E27FC236}">
                <a16:creationId xmlns:a16="http://schemas.microsoft.com/office/drawing/2014/main" id="{D0DF8F42-1EA5-1460-CA00-56B3B58953E8}"/>
              </a:ext>
            </a:extLst>
          </p:cNvPr>
          <p:cNvCxnSpPr>
            <a:cxnSpLocks noChangeShapeType="1"/>
            <a:stCxn id="148" idx="4"/>
            <a:endCxn id="151" idx="0"/>
          </p:cNvCxnSpPr>
          <p:nvPr/>
        </p:nvCxnSpPr>
        <p:spPr bwMode="auto">
          <a:xfrm flipH="1">
            <a:off x="4238591" y="4238130"/>
            <a:ext cx="2127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" name="AutoShape 26">
            <a:extLst>
              <a:ext uri="{FF2B5EF4-FFF2-40B4-BE49-F238E27FC236}">
                <a16:creationId xmlns:a16="http://schemas.microsoft.com/office/drawing/2014/main" id="{C88445B6-146E-0A90-7D81-4642A96D8D03}"/>
              </a:ext>
            </a:extLst>
          </p:cNvPr>
          <p:cNvCxnSpPr>
            <a:cxnSpLocks noChangeShapeType="1"/>
            <a:stCxn id="155" idx="4"/>
            <a:endCxn id="145" idx="0"/>
          </p:cNvCxnSpPr>
          <p:nvPr/>
        </p:nvCxnSpPr>
        <p:spPr bwMode="auto">
          <a:xfrm flipH="1">
            <a:off x="6618614" y="3730380"/>
            <a:ext cx="324026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" name="AutoShape 27">
            <a:extLst>
              <a:ext uri="{FF2B5EF4-FFF2-40B4-BE49-F238E27FC236}">
                <a16:creationId xmlns:a16="http://schemas.microsoft.com/office/drawing/2014/main" id="{B264AC27-EF7B-2D3E-CDE6-DD1792244C67}"/>
              </a:ext>
            </a:extLst>
          </p:cNvPr>
          <p:cNvCxnSpPr>
            <a:cxnSpLocks noChangeShapeType="1"/>
            <a:stCxn id="155" idx="4"/>
            <a:endCxn id="147" idx="0"/>
          </p:cNvCxnSpPr>
          <p:nvPr/>
        </p:nvCxnSpPr>
        <p:spPr bwMode="auto">
          <a:xfrm>
            <a:off x="6942640" y="3730380"/>
            <a:ext cx="37114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AutoShape 28">
            <a:extLst>
              <a:ext uri="{FF2B5EF4-FFF2-40B4-BE49-F238E27FC236}">
                <a16:creationId xmlns:a16="http://schemas.microsoft.com/office/drawing/2014/main" id="{D1FCB139-BCF8-3B25-EA7F-C1E71CBEDDC6}"/>
              </a:ext>
            </a:extLst>
          </p:cNvPr>
          <p:cNvCxnSpPr>
            <a:cxnSpLocks noChangeShapeType="1"/>
            <a:stCxn id="145" idx="4"/>
            <a:endCxn id="139" idx="0"/>
          </p:cNvCxnSpPr>
          <p:nvPr/>
        </p:nvCxnSpPr>
        <p:spPr bwMode="auto">
          <a:xfrm flipH="1">
            <a:off x="6356709" y="4238130"/>
            <a:ext cx="26190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29">
            <a:extLst>
              <a:ext uri="{FF2B5EF4-FFF2-40B4-BE49-F238E27FC236}">
                <a16:creationId xmlns:a16="http://schemas.microsoft.com/office/drawing/2014/main" id="{A01EBE5E-A69E-8981-A40D-C9FCA4AD6262}"/>
              </a:ext>
            </a:extLst>
          </p:cNvPr>
          <p:cNvCxnSpPr>
            <a:cxnSpLocks noChangeShapeType="1"/>
            <a:stCxn id="145" idx="4"/>
            <a:endCxn id="144" idx="0"/>
          </p:cNvCxnSpPr>
          <p:nvPr/>
        </p:nvCxnSpPr>
        <p:spPr bwMode="auto">
          <a:xfrm>
            <a:off x="6618614" y="4238130"/>
            <a:ext cx="25118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AutoShape 30">
            <a:extLst>
              <a:ext uri="{FF2B5EF4-FFF2-40B4-BE49-F238E27FC236}">
                <a16:creationId xmlns:a16="http://schemas.microsoft.com/office/drawing/2014/main" id="{D8AE790E-A1CD-EC61-882D-D8DC6411732E}"/>
              </a:ext>
            </a:extLst>
          </p:cNvPr>
          <p:cNvCxnSpPr>
            <a:cxnSpLocks noChangeShapeType="1"/>
            <a:stCxn id="147" idx="4"/>
            <a:endCxn id="159" idx="0"/>
          </p:cNvCxnSpPr>
          <p:nvPr/>
        </p:nvCxnSpPr>
        <p:spPr bwMode="auto">
          <a:xfrm>
            <a:off x="7313789" y="4238130"/>
            <a:ext cx="31100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31">
            <a:extLst>
              <a:ext uri="{FF2B5EF4-FFF2-40B4-BE49-F238E27FC236}">
                <a16:creationId xmlns:a16="http://schemas.microsoft.com/office/drawing/2014/main" id="{E6AF7444-F939-C439-5F9B-86B955CBAF8E}"/>
              </a:ext>
            </a:extLst>
          </p:cNvPr>
          <p:cNvCxnSpPr>
            <a:cxnSpLocks noChangeShapeType="1"/>
            <a:stCxn id="139" idx="4"/>
            <a:endCxn id="143" idx="0"/>
          </p:cNvCxnSpPr>
          <p:nvPr/>
        </p:nvCxnSpPr>
        <p:spPr bwMode="auto">
          <a:xfrm>
            <a:off x="6356709" y="4781467"/>
            <a:ext cx="2645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32">
            <a:extLst>
              <a:ext uri="{FF2B5EF4-FFF2-40B4-BE49-F238E27FC236}">
                <a16:creationId xmlns:a16="http://schemas.microsoft.com/office/drawing/2014/main" id="{AB3600B6-5436-1AF6-0C7F-A015F5413FBB}"/>
              </a:ext>
            </a:extLst>
          </p:cNvPr>
          <p:cNvCxnSpPr>
            <a:cxnSpLocks noChangeShapeType="1"/>
            <a:stCxn id="159" idx="4"/>
            <a:endCxn id="156" idx="0"/>
          </p:cNvCxnSpPr>
          <p:nvPr/>
        </p:nvCxnSpPr>
        <p:spPr bwMode="auto">
          <a:xfrm flipH="1">
            <a:off x="7055257" y="4781467"/>
            <a:ext cx="289632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" name="AutoShape 33">
            <a:extLst>
              <a:ext uri="{FF2B5EF4-FFF2-40B4-BE49-F238E27FC236}">
                <a16:creationId xmlns:a16="http://schemas.microsoft.com/office/drawing/2014/main" id="{C0311620-16C4-A055-0CB5-23F28F9E2A59}"/>
              </a:ext>
            </a:extLst>
          </p:cNvPr>
          <p:cNvCxnSpPr>
            <a:cxnSpLocks noChangeShapeType="1"/>
            <a:stCxn id="159" idx="4"/>
            <a:endCxn id="227" idx="0"/>
          </p:cNvCxnSpPr>
          <p:nvPr/>
        </p:nvCxnSpPr>
        <p:spPr bwMode="auto">
          <a:xfrm>
            <a:off x="7344889" y="4781467"/>
            <a:ext cx="27571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34">
            <a:extLst>
              <a:ext uri="{FF2B5EF4-FFF2-40B4-BE49-F238E27FC236}">
                <a16:creationId xmlns:a16="http://schemas.microsoft.com/office/drawing/2014/main" id="{E39796EA-21AA-19D3-CFC9-5261DFA5A77C}"/>
              </a:ext>
            </a:extLst>
          </p:cNvPr>
          <p:cNvCxnSpPr>
            <a:cxnSpLocks noChangeShapeType="1"/>
            <a:stCxn id="156" idx="4"/>
            <a:endCxn id="153" idx="0"/>
          </p:cNvCxnSpPr>
          <p:nvPr/>
        </p:nvCxnSpPr>
        <p:spPr bwMode="auto">
          <a:xfrm>
            <a:off x="7055257" y="5300069"/>
            <a:ext cx="1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36">
            <a:extLst>
              <a:ext uri="{FF2B5EF4-FFF2-40B4-BE49-F238E27FC236}">
                <a16:creationId xmlns:a16="http://schemas.microsoft.com/office/drawing/2014/main" id="{582022D5-2892-3449-1E46-59DFB6F1AF89}"/>
              </a:ext>
            </a:extLst>
          </p:cNvPr>
          <p:cNvCxnSpPr>
            <a:cxnSpLocks noChangeShapeType="1"/>
            <a:stCxn id="138" idx="4"/>
            <a:endCxn id="142" idx="0"/>
          </p:cNvCxnSpPr>
          <p:nvPr/>
        </p:nvCxnSpPr>
        <p:spPr bwMode="auto">
          <a:xfrm>
            <a:off x="8767932" y="3730380"/>
            <a:ext cx="0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" name="AutoShape 48">
            <a:extLst>
              <a:ext uri="{FF2B5EF4-FFF2-40B4-BE49-F238E27FC236}">
                <a16:creationId xmlns:a16="http://schemas.microsoft.com/office/drawing/2014/main" id="{906AB8DC-A8BA-70AE-4C10-BB1CE4A5C8FE}"/>
              </a:ext>
            </a:extLst>
          </p:cNvPr>
          <p:cNvCxnSpPr>
            <a:cxnSpLocks noChangeShapeType="1"/>
            <a:stCxn id="146" idx="4"/>
            <a:endCxn id="158" idx="0"/>
          </p:cNvCxnSpPr>
          <p:nvPr/>
        </p:nvCxnSpPr>
        <p:spPr bwMode="auto">
          <a:xfrm flipH="1">
            <a:off x="4812479" y="4238130"/>
            <a:ext cx="39802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" name="AutoShape 49">
            <a:extLst>
              <a:ext uri="{FF2B5EF4-FFF2-40B4-BE49-F238E27FC236}">
                <a16:creationId xmlns:a16="http://schemas.microsoft.com/office/drawing/2014/main" id="{4D99E5E1-7656-92E2-70F3-993DA6E0FDEE}"/>
              </a:ext>
            </a:extLst>
          </p:cNvPr>
          <p:cNvCxnSpPr>
            <a:cxnSpLocks noChangeShapeType="1"/>
            <a:stCxn id="146" idx="4"/>
            <a:endCxn id="161" idx="0"/>
          </p:cNvCxnSpPr>
          <p:nvPr/>
        </p:nvCxnSpPr>
        <p:spPr bwMode="auto">
          <a:xfrm>
            <a:off x="5210501" y="4238130"/>
            <a:ext cx="27987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AutoShape 50">
            <a:extLst>
              <a:ext uri="{FF2B5EF4-FFF2-40B4-BE49-F238E27FC236}">
                <a16:creationId xmlns:a16="http://schemas.microsoft.com/office/drawing/2014/main" id="{5650497F-F982-28EA-5D34-6BF078D02782}"/>
              </a:ext>
            </a:extLst>
          </p:cNvPr>
          <p:cNvCxnSpPr>
            <a:cxnSpLocks noChangeShapeType="1"/>
            <a:stCxn id="158" idx="4"/>
            <a:endCxn id="137" idx="0"/>
          </p:cNvCxnSpPr>
          <p:nvPr/>
        </p:nvCxnSpPr>
        <p:spPr bwMode="auto">
          <a:xfrm flipH="1">
            <a:off x="4559619" y="4781467"/>
            <a:ext cx="252860" cy="2078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AutoShape 51">
            <a:extLst>
              <a:ext uri="{FF2B5EF4-FFF2-40B4-BE49-F238E27FC236}">
                <a16:creationId xmlns:a16="http://schemas.microsoft.com/office/drawing/2014/main" id="{C1C0FA5B-4C36-1510-8F6C-7741BA11F2F4}"/>
              </a:ext>
            </a:extLst>
          </p:cNvPr>
          <p:cNvCxnSpPr>
            <a:cxnSpLocks noChangeShapeType="1"/>
            <a:stCxn id="158" idx="4"/>
            <a:endCxn id="140" idx="0"/>
          </p:cNvCxnSpPr>
          <p:nvPr/>
        </p:nvCxnSpPr>
        <p:spPr bwMode="auto">
          <a:xfrm>
            <a:off x="4812479" y="4781467"/>
            <a:ext cx="21379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52">
            <a:extLst>
              <a:ext uri="{FF2B5EF4-FFF2-40B4-BE49-F238E27FC236}">
                <a16:creationId xmlns:a16="http://schemas.microsoft.com/office/drawing/2014/main" id="{056279A6-6457-8904-1031-487B70F4AB4F}"/>
              </a:ext>
            </a:extLst>
          </p:cNvPr>
          <p:cNvCxnSpPr>
            <a:cxnSpLocks noChangeShapeType="1"/>
            <a:stCxn id="161" idx="4"/>
            <a:endCxn id="160" idx="0"/>
          </p:cNvCxnSpPr>
          <p:nvPr/>
        </p:nvCxnSpPr>
        <p:spPr bwMode="auto">
          <a:xfrm>
            <a:off x="5490373" y="4781467"/>
            <a:ext cx="50208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3">
            <a:extLst>
              <a:ext uri="{FF2B5EF4-FFF2-40B4-BE49-F238E27FC236}">
                <a16:creationId xmlns:a16="http://schemas.microsoft.com/office/drawing/2014/main" id="{EC223225-D9D3-95D8-433F-815997EDE0DA}"/>
              </a:ext>
            </a:extLst>
          </p:cNvPr>
          <p:cNvCxnSpPr>
            <a:cxnSpLocks noChangeShapeType="1"/>
            <a:stCxn id="137" idx="4"/>
            <a:endCxn id="141" idx="0"/>
          </p:cNvCxnSpPr>
          <p:nvPr/>
        </p:nvCxnSpPr>
        <p:spPr bwMode="auto">
          <a:xfrm>
            <a:off x="4559619" y="5305932"/>
            <a:ext cx="0" cy="1829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4">
            <a:extLst>
              <a:ext uri="{FF2B5EF4-FFF2-40B4-BE49-F238E27FC236}">
                <a16:creationId xmlns:a16="http://schemas.microsoft.com/office/drawing/2014/main" id="{C51D3340-E009-0CF0-A60D-872A95DB4FD8}"/>
              </a:ext>
            </a:extLst>
          </p:cNvPr>
          <p:cNvCxnSpPr>
            <a:cxnSpLocks noChangeShapeType="1"/>
            <a:stCxn id="160" idx="4"/>
            <a:endCxn id="149" idx="0"/>
          </p:cNvCxnSpPr>
          <p:nvPr/>
        </p:nvCxnSpPr>
        <p:spPr bwMode="auto">
          <a:xfrm flipH="1">
            <a:off x="5253881" y="5300069"/>
            <a:ext cx="286700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AutoShape 55">
            <a:extLst>
              <a:ext uri="{FF2B5EF4-FFF2-40B4-BE49-F238E27FC236}">
                <a16:creationId xmlns:a16="http://schemas.microsoft.com/office/drawing/2014/main" id="{12D5F013-A7BB-13F2-D0C0-3E13DA380659}"/>
              </a:ext>
            </a:extLst>
          </p:cNvPr>
          <p:cNvCxnSpPr>
            <a:cxnSpLocks noChangeShapeType="1"/>
            <a:stCxn id="160" idx="4"/>
            <a:endCxn id="154" idx="0"/>
          </p:cNvCxnSpPr>
          <p:nvPr/>
        </p:nvCxnSpPr>
        <p:spPr bwMode="auto">
          <a:xfrm>
            <a:off x="5540581" y="5300069"/>
            <a:ext cx="286506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" name="AutoShape 56">
            <a:extLst>
              <a:ext uri="{FF2B5EF4-FFF2-40B4-BE49-F238E27FC236}">
                <a16:creationId xmlns:a16="http://schemas.microsoft.com/office/drawing/2014/main" id="{B2C8D0E7-F264-12E2-D8B4-BDD571CD37DF}"/>
              </a:ext>
            </a:extLst>
          </p:cNvPr>
          <p:cNvCxnSpPr>
            <a:cxnSpLocks noChangeShapeType="1"/>
            <a:stCxn id="149" idx="4"/>
            <a:endCxn id="152" idx="0"/>
          </p:cNvCxnSpPr>
          <p:nvPr/>
        </p:nvCxnSpPr>
        <p:spPr bwMode="auto">
          <a:xfrm flipH="1">
            <a:off x="5253880" y="5793763"/>
            <a:ext cx="1" cy="2834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57">
            <a:extLst>
              <a:ext uri="{FF2B5EF4-FFF2-40B4-BE49-F238E27FC236}">
                <a16:creationId xmlns:a16="http://schemas.microsoft.com/office/drawing/2014/main" id="{89B84772-0D90-F3F3-C48D-003A395BA060}"/>
              </a:ext>
            </a:extLst>
          </p:cNvPr>
          <p:cNvCxnSpPr>
            <a:cxnSpLocks noChangeShapeType="1"/>
            <a:stCxn id="136" idx="4"/>
            <a:endCxn id="146" idx="1"/>
          </p:cNvCxnSpPr>
          <p:nvPr/>
        </p:nvCxnSpPr>
        <p:spPr bwMode="auto">
          <a:xfrm>
            <a:off x="4207129" y="3730380"/>
            <a:ext cx="891174" cy="2474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" name="AutoShape 58">
            <a:extLst>
              <a:ext uri="{FF2B5EF4-FFF2-40B4-BE49-F238E27FC236}">
                <a16:creationId xmlns:a16="http://schemas.microsoft.com/office/drawing/2014/main" id="{DCE112C8-184F-4E71-A42A-54F48BED6E89}"/>
              </a:ext>
            </a:extLst>
          </p:cNvPr>
          <p:cNvCxnSpPr>
            <a:cxnSpLocks noChangeShapeType="1"/>
            <a:stCxn id="135" idx="4"/>
            <a:endCxn id="136" idx="7"/>
          </p:cNvCxnSpPr>
          <p:nvPr/>
        </p:nvCxnSpPr>
        <p:spPr bwMode="auto">
          <a:xfrm flipH="1">
            <a:off x="4319326" y="3254004"/>
            <a:ext cx="2311662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" name="AutoShape 59">
            <a:extLst>
              <a:ext uri="{FF2B5EF4-FFF2-40B4-BE49-F238E27FC236}">
                <a16:creationId xmlns:a16="http://schemas.microsoft.com/office/drawing/2014/main" id="{6F728CBD-F41F-31AE-5601-579B740331D7}"/>
              </a:ext>
            </a:extLst>
          </p:cNvPr>
          <p:cNvCxnSpPr>
            <a:cxnSpLocks noChangeShapeType="1"/>
            <a:stCxn id="135" idx="4"/>
            <a:endCxn id="155" idx="0"/>
          </p:cNvCxnSpPr>
          <p:nvPr/>
        </p:nvCxnSpPr>
        <p:spPr bwMode="auto">
          <a:xfrm>
            <a:off x="6630988" y="3254004"/>
            <a:ext cx="311652" cy="1714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" name="AutoShape 60">
            <a:extLst>
              <a:ext uri="{FF2B5EF4-FFF2-40B4-BE49-F238E27FC236}">
                <a16:creationId xmlns:a16="http://schemas.microsoft.com/office/drawing/2014/main" id="{172C7C28-4128-E29B-8A99-3CF7E2731157}"/>
              </a:ext>
            </a:extLst>
          </p:cNvPr>
          <p:cNvCxnSpPr>
            <a:cxnSpLocks noChangeShapeType="1"/>
            <a:stCxn id="135" idx="4"/>
            <a:endCxn id="138" idx="1"/>
          </p:cNvCxnSpPr>
          <p:nvPr/>
        </p:nvCxnSpPr>
        <p:spPr bwMode="auto">
          <a:xfrm>
            <a:off x="6630988" y="3254004"/>
            <a:ext cx="2024746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AutoShape 72">
            <a:extLst>
              <a:ext uri="{FF2B5EF4-FFF2-40B4-BE49-F238E27FC236}">
                <a16:creationId xmlns:a16="http://schemas.microsoft.com/office/drawing/2014/main" id="{04579E9A-45AF-D0CF-5EA8-8EE717809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395" y="1728848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77" name="AutoShape 73">
            <a:extLst>
              <a:ext uri="{FF2B5EF4-FFF2-40B4-BE49-F238E27FC236}">
                <a16:creationId xmlns:a16="http://schemas.microsoft.com/office/drawing/2014/main" id="{6C2D6E3E-5D85-3B87-FE59-975003FD6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215" y="692156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78" name="AutoShape 74">
            <a:extLst>
              <a:ext uri="{FF2B5EF4-FFF2-40B4-BE49-F238E27FC236}">
                <a16:creationId xmlns:a16="http://schemas.microsoft.com/office/drawing/2014/main" id="{327506D5-6D4F-5C98-684D-947B020CC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689" y="1454430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79" name="AutoShape 75">
            <a:extLst>
              <a:ext uri="{FF2B5EF4-FFF2-40B4-BE49-F238E27FC236}">
                <a16:creationId xmlns:a16="http://schemas.microsoft.com/office/drawing/2014/main" id="{2690099E-E017-5405-DC5C-EF0E91C78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269" y="997065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80" name="AutoShape 76">
            <a:extLst>
              <a:ext uri="{FF2B5EF4-FFF2-40B4-BE49-F238E27FC236}">
                <a16:creationId xmlns:a16="http://schemas.microsoft.com/office/drawing/2014/main" id="{84868D0C-F870-C73D-257A-895CC4D08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612" y="2064249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81" name="AutoShape 77">
            <a:extLst>
              <a:ext uri="{FF2B5EF4-FFF2-40B4-BE49-F238E27FC236}">
                <a16:creationId xmlns:a16="http://schemas.microsoft.com/office/drawing/2014/main" id="{824A2A6E-F38E-2B1C-90D3-32A75A17B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235" y="2155722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82" name="AutoShape 78">
            <a:extLst>
              <a:ext uri="{FF2B5EF4-FFF2-40B4-BE49-F238E27FC236}">
                <a16:creationId xmlns:a16="http://schemas.microsoft.com/office/drawing/2014/main" id="{8BC943D2-F772-FE0A-07E0-8D84E7E3B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312" y="966575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83" name="AutoShape 79">
            <a:extLst>
              <a:ext uri="{FF2B5EF4-FFF2-40B4-BE49-F238E27FC236}">
                <a16:creationId xmlns:a16="http://schemas.microsoft.com/office/drawing/2014/main" id="{4BC38F7D-E308-559E-CBEF-FA0B96CBB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592" y="1332466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84" name="AutoShape 80">
            <a:extLst>
              <a:ext uri="{FF2B5EF4-FFF2-40B4-BE49-F238E27FC236}">
                <a16:creationId xmlns:a16="http://schemas.microsoft.com/office/drawing/2014/main" id="{3FFFF0E6-7782-2579-8FDC-84164B5DA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718" y="1759339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85" name="AutoShape 81">
            <a:extLst>
              <a:ext uri="{FF2B5EF4-FFF2-40B4-BE49-F238E27FC236}">
                <a16:creationId xmlns:a16="http://schemas.microsoft.com/office/drawing/2014/main" id="{6E15E971-DDEC-352A-DB84-50F05568A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486" y="722647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86" name="AutoShape 82">
            <a:extLst>
              <a:ext uri="{FF2B5EF4-FFF2-40B4-BE49-F238E27FC236}">
                <a16:creationId xmlns:a16="http://schemas.microsoft.com/office/drawing/2014/main" id="{23220ED7-6881-A650-6110-051099F94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012" y="1515412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87" name="AutoShape 83">
            <a:extLst>
              <a:ext uri="{FF2B5EF4-FFF2-40B4-BE49-F238E27FC236}">
                <a16:creationId xmlns:a16="http://schemas.microsoft.com/office/drawing/2014/main" id="{82BFD477-C859-3237-5F85-93CC3E0B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075" y="2064249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88" name="AutoShape 84">
            <a:extLst>
              <a:ext uri="{FF2B5EF4-FFF2-40B4-BE49-F238E27FC236}">
                <a16:creationId xmlns:a16="http://schemas.microsoft.com/office/drawing/2014/main" id="{A1A4FD88-2E6B-46FC-6F6E-6895BC279DBB}"/>
              </a:ext>
            </a:extLst>
          </p:cNvPr>
          <p:cNvCxnSpPr>
            <a:cxnSpLocks noChangeShapeType="1"/>
            <a:stCxn id="76" idx="5"/>
            <a:endCxn id="80" idx="2"/>
          </p:cNvCxnSpPr>
          <p:nvPr/>
        </p:nvCxnSpPr>
        <p:spPr bwMode="auto">
          <a:xfrm>
            <a:off x="4762459" y="1989292"/>
            <a:ext cx="300153" cy="227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9" name="AutoShape 85">
            <a:extLst>
              <a:ext uri="{FF2B5EF4-FFF2-40B4-BE49-F238E27FC236}">
                <a16:creationId xmlns:a16="http://schemas.microsoft.com/office/drawing/2014/main" id="{988C1CFE-893A-B452-F0F7-494F0C00619D}"/>
              </a:ext>
            </a:extLst>
          </p:cNvPr>
          <p:cNvCxnSpPr>
            <a:cxnSpLocks noChangeShapeType="1"/>
            <a:stCxn id="80" idx="5"/>
            <a:endCxn id="81" idx="2"/>
          </p:cNvCxnSpPr>
          <p:nvPr/>
        </p:nvCxnSpPr>
        <p:spPr bwMode="auto">
          <a:xfrm flipV="1">
            <a:off x="5333676" y="2308176"/>
            <a:ext cx="490559" cy="165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0" name="AutoShape 86">
            <a:extLst>
              <a:ext uri="{FF2B5EF4-FFF2-40B4-BE49-F238E27FC236}">
                <a16:creationId xmlns:a16="http://schemas.microsoft.com/office/drawing/2014/main" id="{51C8A327-E755-C22F-EBBF-E6E7A1747361}"/>
              </a:ext>
            </a:extLst>
          </p:cNvPr>
          <p:cNvCxnSpPr>
            <a:cxnSpLocks noChangeShapeType="1"/>
            <a:stCxn id="84" idx="3"/>
            <a:endCxn id="81" idx="7"/>
          </p:cNvCxnSpPr>
          <p:nvPr/>
        </p:nvCxnSpPr>
        <p:spPr bwMode="auto">
          <a:xfrm flipH="1">
            <a:off x="6095299" y="2019783"/>
            <a:ext cx="314698" cy="1804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1" name="AutoShape 87">
            <a:extLst>
              <a:ext uri="{FF2B5EF4-FFF2-40B4-BE49-F238E27FC236}">
                <a16:creationId xmlns:a16="http://schemas.microsoft.com/office/drawing/2014/main" id="{043BE01D-84B5-B2E3-F80E-F2AF22DA3403}"/>
              </a:ext>
            </a:extLst>
          </p:cNvPr>
          <p:cNvCxnSpPr>
            <a:cxnSpLocks noChangeShapeType="1"/>
            <a:stCxn id="84" idx="2"/>
            <a:endCxn id="80" idx="6"/>
          </p:cNvCxnSpPr>
          <p:nvPr/>
        </p:nvCxnSpPr>
        <p:spPr bwMode="auto">
          <a:xfrm flipH="1">
            <a:off x="5379955" y="1911794"/>
            <a:ext cx="983763" cy="3049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" name="AutoShape 88">
            <a:extLst>
              <a:ext uri="{FF2B5EF4-FFF2-40B4-BE49-F238E27FC236}">
                <a16:creationId xmlns:a16="http://schemas.microsoft.com/office/drawing/2014/main" id="{F0D18825-30F7-1D0C-4BE6-EFEB9CBF48E1}"/>
              </a:ext>
            </a:extLst>
          </p:cNvPr>
          <p:cNvCxnSpPr>
            <a:cxnSpLocks noChangeShapeType="1"/>
            <a:stCxn id="83" idx="4"/>
            <a:endCxn id="84" idx="7"/>
          </p:cNvCxnSpPr>
          <p:nvPr/>
        </p:nvCxnSpPr>
        <p:spPr bwMode="auto">
          <a:xfrm flipH="1">
            <a:off x="6634782" y="1637375"/>
            <a:ext cx="141482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" name="AutoShape 89">
            <a:extLst>
              <a:ext uri="{FF2B5EF4-FFF2-40B4-BE49-F238E27FC236}">
                <a16:creationId xmlns:a16="http://schemas.microsoft.com/office/drawing/2014/main" id="{8FFCA16D-45E4-BA64-0B5B-E74C2E0EAA1D}"/>
              </a:ext>
            </a:extLst>
          </p:cNvPr>
          <p:cNvCxnSpPr>
            <a:cxnSpLocks noChangeShapeType="1"/>
            <a:stCxn id="83" idx="5"/>
            <a:endCxn id="87" idx="1"/>
          </p:cNvCxnSpPr>
          <p:nvPr/>
        </p:nvCxnSpPr>
        <p:spPr bwMode="auto">
          <a:xfrm>
            <a:off x="6888656" y="1592909"/>
            <a:ext cx="314698" cy="5158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4" name="AutoShape 90">
            <a:extLst>
              <a:ext uri="{FF2B5EF4-FFF2-40B4-BE49-F238E27FC236}">
                <a16:creationId xmlns:a16="http://schemas.microsoft.com/office/drawing/2014/main" id="{8A691AC8-A610-6EAA-11CE-B24A4630711C}"/>
              </a:ext>
            </a:extLst>
          </p:cNvPr>
          <p:cNvCxnSpPr>
            <a:cxnSpLocks noChangeShapeType="1"/>
            <a:stCxn id="87" idx="0"/>
            <a:endCxn id="86" idx="4"/>
          </p:cNvCxnSpPr>
          <p:nvPr/>
        </p:nvCxnSpPr>
        <p:spPr bwMode="auto">
          <a:xfrm flipV="1">
            <a:off x="7315747" y="1820321"/>
            <a:ext cx="126937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5" name="AutoShape 91">
            <a:extLst>
              <a:ext uri="{FF2B5EF4-FFF2-40B4-BE49-F238E27FC236}">
                <a16:creationId xmlns:a16="http://schemas.microsoft.com/office/drawing/2014/main" id="{B684AA6D-8205-197B-2179-114FD7C11AD7}"/>
              </a:ext>
            </a:extLst>
          </p:cNvPr>
          <p:cNvCxnSpPr>
            <a:cxnSpLocks noChangeShapeType="1"/>
            <a:stCxn id="86" idx="0"/>
            <a:endCxn id="77" idx="4"/>
          </p:cNvCxnSpPr>
          <p:nvPr/>
        </p:nvCxnSpPr>
        <p:spPr bwMode="auto">
          <a:xfrm flipV="1">
            <a:off x="7442684" y="997065"/>
            <a:ext cx="95203" cy="5183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6" name="AutoShape 92">
            <a:extLst>
              <a:ext uri="{FF2B5EF4-FFF2-40B4-BE49-F238E27FC236}">
                <a16:creationId xmlns:a16="http://schemas.microsoft.com/office/drawing/2014/main" id="{97381E26-8DA4-36A3-48E0-6AC52AB9C806}"/>
              </a:ext>
            </a:extLst>
          </p:cNvPr>
          <p:cNvCxnSpPr>
            <a:cxnSpLocks noChangeShapeType="1"/>
            <a:stCxn id="76" idx="7"/>
          </p:cNvCxnSpPr>
          <p:nvPr/>
        </p:nvCxnSpPr>
        <p:spPr bwMode="auto">
          <a:xfrm flipV="1">
            <a:off x="4762459" y="1606884"/>
            <a:ext cx="649231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7" name="AutoShape 93">
            <a:extLst>
              <a:ext uri="{FF2B5EF4-FFF2-40B4-BE49-F238E27FC236}">
                <a16:creationId xmlns:a16="http://schemas.microsoft.com/office/drawing/2014/main" id="{7355CD8D-B4E2-62B9-8939-1C6AED72FAA0}"/>
              </a:ext>
            </a:extLst>
          </p:cNvPr>
          <p:cNvCxnSpPr>
            <a:cxnSpLocks noChangeShapeType="1"/>
            <a:stCxn id="78" idx="1"/>
            <a:endCxn id="79" idx="5"/>
          </p:cNvCxnSpPr>
          <p:nvPr/>
        </p:nvCxnSpPr>
        <p:spPr bwMode="auto">
          <a:xfrm flipH="1" flipV="1">
            <a:off x="5016333" y="1257509"/>
            <a:ext cx="441635" cy="241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8" name="AutoShape 94">
            <a:extLst>
              <a:ext uri="{FF2B5EF4-FFF2-40B4-BE49-F238E27FC236}">
                <a16:creationId xmlns:a16="http://schemas.microsoft.com/office/drawing/2014/main" id="{C4CD5FE1-392C-78DF-926A-AE751E4A8198}"/>
              </a:ext>
            </a:extLst>
          </p:cNvPr>
          <p:cNvCxnSpPr>
            <a:cxnSpLocks noChangeShapeType="1"/>
            <a:endCxn id="85" idx="2"/>
          </p:cNvCxnSpPr>
          <p:nvPr/>
        </p:nvCxnSpPr>
        <p:spPr bwMode="auto">
          <a:xfrm flipV="1">
            <a:off x="5030878" y="875102"/>
            <a:ext cx="285609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9" name="AutoShape 95">
            <a:extLst>
              <a:ext uri="{FF2B5EF4-FFF2-40B4-BE49-F238E27FC236}">
                <a16:creationId xmlns:a16="http://schemas.microsoft.com/office/drawing/2014/main" id="{1B28BFD2-3CDD-67A1-2E75-0BF72F999AA3}"/>
              </a:ext>
            </a:extLst>
          </p:cNvPr>
          <p:cNvCxnSpPr>
            <a:cxnSpLocks noChangeShapeType="1"/>
            <a:stCxn id="82" idx="2"/>
            <a:endCxn id="85" idx="6"/>
          </p:cNvCxnSpPr>
          <p:nvPr/>
        </p:nvCxnSpPr>
        <p:spPr bwMode="auto">
          <a:xfrm flipH="1" flipV="1">
            <a:off x="5633829" y="875102"/>
            <a:ext cx="539483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0" name="AutoShape 96">
            <a:extLst>
              <a:ext uri="{FF2B5EF4-FFF2-40B4-BE49-F238E27FC236}">
                <a16:creationId xmlns:a16="http://schemas.microsoft.com/office/drawing/2014/main" id="{9D28A094-F3F7-D095-D5D7-B662933BDD84}"/>
              </a:ext>
            </a:extLst>
          </p:cNvPr>
          <p:cNvCxnSpPr>
            <a:cxnSpLocks noChangeShapeType="1"/>
            <a:stCxn id="78" idx="7"/>
            <a:endCxn id="82" idx="3"/>
          </p:cNvCxnSpPr>
          <p:nvPr/>
        </p:nvCxnSpPr>
        <p:spPr bwMode="auto">
          <a:xfrm flipV="1">
            <a:off x="5682753" y="1227018"/>
            <a:ext cx="536838" cy="2718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1" name="AutoShape 97">
            <a:extLst>
              <a:ext uri="{FF2B5EF4-FFF2-40B4-BE49-F238E27FC236}">
                <a16:creationId xmlns:a16="http://schemas.microsoft.com/office/drawing/2014/main" id="{9BF06144-AE61-BA79-069E-98847566B63A}"/>
              </a:ext>
            </a:extLst>
          </p:cNvPr>
          <p:cNvCxnSpPr>
            <a:cxnSpLocks noChangeShapeType="1"/>
            <a:stCxn id="78" idx="6"/>
            <a:endCxn id="83" idx="2"/>
          </p:cNvCxnSpPr>
          <p:nvPr/>
        </p:nvCxnSpPr>
        <p:spPr bwMode="auto">
          <a:xfrm flipV="1">
            <a:off x="5729032" y="1484921"/>
            <a:ext cx="888560" cy="12196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" name="AutoShape 98">
            <a:extLst>
              <a:ext uri="{FF2B5EF4-FFF2-40B4-BE49-F238E27FC236}">
                <a16:creationId xmlns:a16="http://schemas.microsoft.com/office/drawing/2014/main" id="{3D78BEE2-51E8-5C74-2C7D-3A5E95C56A35}"/>
              </a:ext>
            </a:extLst>
          </p:cNvPr>
          <p:cNvCxnSpPr>
            <a:cxnSpLocks noChangeShapeType="1"/>
            <a:stCxn id="86" idx="1"/>
            <a:endCxn id="82" idx="6"/>
          </p:cNvCxnSpPr>
          <p:nvPr/>
        </p:nvCxnSpPr>
        <p:spPr bwMode="auto">
          <a:xfrm rot="5400000" flipH="1">
            <a:off x="6690049" y="919635"/>
            <a:ext cx="440848" cy="839636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3" name="AutoShape 99">
            <a:extLst>
              <a:ext uri="{FF2B5EF4-FFF2-40B4-BE49-F238E27FC236}">
                <a16:creationId xmlns:a16="http://schemas.microsoft.com/office/drawing/2014/main" id="{A4428D87-0F2E-60F5-A3B0-CEF267CDC5DB}"/>
              </a:ext>
            </a:extLst>
          </p:cNvPr>
          <p:cNvCxnSpPr>
            <a:cxnSpLocks noChangeShapeType="1"/>
            <a:stCxn id="76" idx="6"/>
            <a:endCxn id="83" idx="3"/>
          </p:cNvCxnSpPr>
          <p:nvPr/>
        </p:nvCxnSpPr>
        <p:spPr bwMode="auto">
          <a:xfrm flipV="1">
            <a:off x="4808738" y="1592909"/>
            <a:ext cx="1855134" cy="28839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5" name="AutoShape 100">
            <a:extLst>
              <a:ext uri="{FF2B5EF4-FFF2-40B4-BE49-F238E27FC236}">
                <a16:creationId xmlns:a16="http://schemas.microsoft.com/office/drawing/2014/main" id="{78D65D74-A023-95AD-168E-3E0D4EFE207D}"/>
              </a:ext>
            </a:extLst>
          </p:cNvPr>
          <p:cNvCxnSpPr>
            <a:cxnSpLocks noChangeShapeType="1"/>
            <a:stCxn id="81" idx="6"/>
            <a:endCxn id="87" idx="2"/>
          </p:cNvCxnSpPr>
          <p:nvPr/>
        </p:nvCxnSpPr>
        <p:spPr bwMode="auto">
          <a:xfrm flipV="1">
            <a:off x="6141563" y="2217312"/>
            <a:ext cx="1015429" cy="91341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135" name="AutoShape 72">
            <a:extLst>
              <a:ext uri="{FF2B5EF4-FFF2-40B4-BE49-F238E27FC236}">
                <a16:creationId xmlns:a16="http://schemas.microsoft.com/office/drawing/2014/main" id="{42575549-B6EB-4369-2DA8-8616FA624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316" y="294909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136" name="AutoShape 74">
            <a:extLst>
              <a:ext uri="{FF2B5EF4-FFF2-40B4-BE49-F238E27FC236}">
                <a16:creationId xmlns:a16="http://schemas.microsoft.com/office/drawing/2014/main" id="{198BFC10-68D9-0647-9BFD-0A3611BBA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457" y="342547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137" name="AutoShape 76">
            <a:extLst>
              <a:ext uri="{FF2B5EF4-FFF2-40B4-BE49-F238E27FC236}">
                <a16:creationId xmlns:a16="http://schemas.microsoft.com/office/drawing/2014/main" id="{B20EE768-17DA-BBB6-CE0A-CD1D12B31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4989296"/>
            <a:ext cx="317343" cy="316636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8" name="AutoShape 76">
            <a:extLst>
              <a:ext uri="{FF2B5EF4-FFF2-40B4-BE49-F238E27FC236}">
                <a16:creationId xmlns:a16="http://schemas.microsoft.com/office/drawing/2014/main" id="{0E8C726D-B441-9EF6-CCF0-0A08FC58F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42547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9" name="AutoShape 76">
            <a:extLst>
              <a:ext uri="{FF2B5EF4-FFF2-40B4-BE49-F238E27FC236}">
                <a16:creationId xmlns:a16="http://schemas.microsoft.com/office/drawing/2014/main" id="{B19D18B2-A39E-8EF0-F894-8AB212AE5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803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40" name="AutoShape 77">
            <a:extLst>
              <a:ext uri="{FF2B5EF4-FFF2-40B4-BE49-F238E27FC236}">
                <a16:creationId xmlns:a16="http://schemas.microsoft.com/office/drawing/2014/main" id="{FB60C6DD-B660-E6DF-6946-CB60CB88A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60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1" name="AutoShape 77">
            <a:extLst>
              <a:ext uri="{FF2B5EF4-FFF2-40B4-BE49-F238E27FC236}">
                <a16:creationId xmlns:a16="http://schemas.microsoft.com/office/drawing/2014/main" id="{D108926F-01D1-6DD4-DA0A-A59B68096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2" name="AutoShape 77">
            <a:extLst>
              <a:ext uri="{FF2B5EF4-FFF2-40B4-BE49-F238E27FC236}">
                <a16:creationId xmlns:a16="http://schemas.microsoft.com/office/drawing/2014/main" id="{17AD813B-93E8-0CA5-D443-E71D35169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3" name="AutoShape 77">
            <a:extLst>
              <a:ext uri="{FF2B5EF4-FFF2-40B4-BE49-F238E27FC236}">
                <a16:creationId xmlns:a16="http://schemas.microsoft.com/office/drawing/2014/main" id="{935C571A-05F6-9C51-759B-9B6184075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682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4" name="AutoShape 77">
            <a:extLst>
              <a:ext uri="{FF2B5EF4-FFF2-40B4-BE49-F238E27FC236}">
                <a16:creationId xmlns:a16="http://schemas.microsoft.com/office/drawing/2014/main" id="{F32B227D-0D74-51C3-BFEB-DED3F93DB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12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5" name="AutoShape 80">
            <a:extLst>
              <a:ext uri="{FF2B5EF4-FFF2-40B4-BE49-F238E27FC236}">
                <a16:creationId xmlns:a16="http://schemas.microsoft.com/office/drawing/2014/main" id="{75B22822-561B-EF7B-3BC5-7FF530C19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942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46" name="AutoShape 79">
            <a:extLst>
              <a:ext uri="{FF2B5EF4-FFF2-40B4-BE49-F238E27FC236}">
                <a16:creationId xmlns:a16="http://schemas.microsoft.com/office/drawing/2014/main" id="{7ADA43AD-4C3D-D186-C751-F92D848EE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829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47" name="AutoShape 83">
            <a:extLst>
              <a:ext uri="{FF2B5EF4-FFF2-40B4-BE49-F238E27FC236}">
                <a16:creationId xmlns:a16="http://schemas.microsoft.com/office/drawing/2014/main" id="{FBD6BE48-2642-42B0-F924-AEB41417C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5117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148" name="AutoShape 78">
            <a:extLst>
              <a:ext uri="{FF2B5EF4-FFF2-40B4-BE49-F238E27FC236}">
                <a16:creationId xmlns:a16="http://schemas.microsoft.com/office/drawing/2014/main" id="{3C808421-909C-0059-6764-01FD05A9A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046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49" name="AutoShape 78">
            <a:extLst>
              <a:ext uri="{FF2B5EF4-FFF2-40B4-BE49-F238E27FC236}">
                <a16:creationId xmlns:a16="http://schemas.microsoft.com/office/drawing/2014/main" id="{921E8ACC-D478-7140-D230-22157897C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9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0" name="AutoShape 81">
            <a:extLst>
              <a:ext uri="{FF2B5EF4-FFF2-40B4-BE49-F238E27FC236}">
                <a16:creationId xmlns:a16="http://schemas.microsoft.com/office/drawing/2014/main" id="{A31844D1-D602-712A-B0A6-EAC4563FB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8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1" name="AutoShape 81">
            <a:extLst>
              <a:ext uri="{FF2B5EF4-FFF2-40B4-BE49-F238E27FC236}">
                <a16:creationId xmlns:a16="http://schemas.microsoft.com/office/drawing/2014/main" id="{12710A73-12B5-AF9E-FF7B-3A1F9761C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919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2" name="AutoShape 81">
            <a:extLst>
              <a:ext uri="{FF2B5EF4-FFF2-40B4-BE49-F238E27FC236}">
                <a16:creationId xmlns:a16="http://schemas.microsoft.com/office/drawing/2014/main" id="{E66803B7-8689-517E-24AE-753BEDC04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8" y="6077245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3" name="AutoShape 81">
            <a:extLst>
              <a:ext uri="{FF2B5EF4-FFF2-40B4-BE49-F238E27FC236}">
                <a16:creationId xmlns:a16="http://schemas.microsoft.com/office/drawing/2014/main" id="{A7B84D17-CF1C-B063-8AC4-2D3968CE6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6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4" name="AutoShape 73">
            <a:extLst>
              <a:ext uri="{FF2B5EF4-FFF2-40B4-BE49-F238E27FC236}">
                <a16:creationId xmlns:a16="http://schemas.microsoft.com/office/drawing/2014/main" id="{AD5129A5-E1BB-8C89-21FC-0A3BF25F4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415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155" name="AutoShape 79">
            <a:extLst>
              <a:ext uri="{FF2B5EF4-FFF2-40B4-BE49-F238E27FC236}">
                <a16:creationId xmlns:a16="http://schemas.microsoft.com/office/drawing/2014/main" id="{2DE1562B-653C-2E1B-3677-591D78F72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968" y="342547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56" name="AutoShape 78">
            <a:extLst>
              <a:ext uri="{FF2B5EF4-FFF2-40B4-BE49-F238E27FC236}">
                <a16:creationId xmlns:a16="http://schemas.microsoft.com/office/drawing/2014/main" id="{EC838C60-C6EA-3FF3-68AD-58693F967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5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7" name="AutoShape 75">
            <a:extLst>
              <a:ext uri="{FF2B5EF4-FFF2-40B4-BE49-F238E27FC236}">
                <a16:creationId xmlns:a16="http://schemas.microsoft.com/office/drawing/2014/main" id="{FF13660A-2DF8-457E-BD07-FBDE916EE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9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158" name="AutoShape 80">
            <a:extLst>
              <a:ext uri="{FF2B5EF4-FFF2-40B4-BE49-F238E27FC236}">
                <a16:creationId xmlns:a16="http://schemas.microsoft.com/office/drawing/2014/main" id="{B3B4623D-B3F8-B4D6-5A3A-4ED33DE8B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380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59" name="AutoShape 82">
            <a:extLst>
              <a:ext uri="{FF2B5EF4-FFF2-40B4-BE49-F238E27FC236}">
                <a16:creationId xmlns:a16="http://schemas.microsoft.com/office/drawing/2014/main" id="{76968EF3-F31D-EC5D-D537-246B27898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21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0" name="AutoShape 82">
            <a:extLst>
              <a:ext uri="{FF2B5EF4-FFF2-40B4-BE49-F238E27FC236}">
                <a16:creationId xmlns:a16="http://schemas.microsoft.com/office/drawing/2014/main" id="{B51F8D65-48F6-EFEA-54BC-27FB6DA59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909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1" name="AutoShape 83">
            <a:extLst>
              <a:ext uri="{FF2B5EF4-FFF2-40B4-BE49-F238E27FC236}">
                <a16:creationId xmlns:a16="http://schemas.microsoft.com/office/drawing/2014/main" id="{365C6134-C9FC-C864-63CF-B18D39139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1701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227" name="AutoShape 73">
            <a:extLst>
              <a:ext uri="{FF2B5EF4-FFF2-40B4-BE49-F238E27FC236}">
                <a16:creationId xmlns:a16="http://schemas.microsoft.com/office/drawing/2014/main" id="{2C65893C-BEC8-A728-E338-21B5A28CA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93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8902836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D7AE-6A54-A156-83CB-5EAC6AB2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en-US" dirty="0"/>
          </a:p>
        </p:txBody>
      </p:sp>
      <p:cxnSp>
        <p:nvCxnSpPr>
          <p:cNvPr id="23" name="AutoShape 11">
            <a:extLst>
              <a:ext uri="{FF2B5EF4-FFF2-40B4-BE49-F238E27FC236}">
                <a16:creationId xmlns:a16="http://schemas.microsoft.com/office/drawing/2014/main" id="{9CD9E0AF-37BE-2E04-42A0-860B1237DD20}"/>
              </a:ext>
            </a:extLst>
          </p:cNvPr>
          <p:cNvCxnSpPr>
            <a:cxnSpLocks noChangeShapeType="1"/>
            <a:stCxn id="136" idx="4"/>
            <a:endCxn id="157" idx="0"/>
          </p:cNvCxnSpPr>
          <p:nvPr/>
        </p:nvCxnSpPr>
        <p:spPr bwMode="auto">
          <a:xfrm flipH="1">
            <a:off x="3610301" y="3730380"/>
            <a:ext cx="596828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2">
            <a:extLst>
              <a:ext uri="{FF2B5EF4-FFF2-40B4-BE49-F238E27FC236}">
                <a16:creationId xmlns:a16="http://schemas.microsoft.com/office/drawing/2014/main" id="{CD2411AB-7339-4FF6-DF13-60765AE6012C}"/>
              </a:ext>
            </a:extLst>
          </p:cNvPr>
          <p:cNvCxnSpPr>
            <a:cxnSpLocks noChangeShapeType="1"/>
            <a:stCxn id="136" idx="4"/>
            <a:endCxn id="148" idx="0"/>
          </p:cNvCxnSpPr>
          <p:nvPr/>
        </p:nvCxnSpPr>
        <p:spPr bwMode="auto">
          <a:xfrm>
            <a:off x="4207129" y="3730380"/>
            <a:ext cx="3358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13">
            <a:extLst>
              <a:ext uri="{FF2B5EF4-FFF2-40B4-BE49-F238E27FC236}">
                <a16:creationId xmlns:a16="http://schemas.microsoft.com/office/drawing/2014/main" id="{8BF10925-1C9C-CB49-680C-B22FBE6C5863}"/>
              </a:ext>
            </a:extLst>
          </p:cNvPr>
          <p:cNvCxnSpPr>
            <a:cxnSpLocks noChangeShapeType="1"/>
            <a:stCxn id="157" idx="4"/>
            <a:endCxn id="150" idx="0"/>
          </p:cNvCxnSpPr>
          <p:nvPr/>
        </p:nvCxnSpPr>
        <p:spPr bwMode="auto">
          <a:xfrm flipH="1">
            <a:off x="3610300" y="4238130"/>
            <a:ext cx="1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" name="AutoShape 14">
            <a:extLst>
              <a:ext uri="{FF2B5EF4-FFF2-40B4-BE49-F238E27FC236}">
                <a16:creationId xmlns:a16="http://schemas.microsoft.com/office/drawing/2014/main" id="{D0DF8F42-1EA5-1460-CA00-56B3B58953E8}"/>
              </a:ext>
            </a:extLst>
          </p:cNvPr>
          <p:cNvCxnSpPr>
            <a:cxnSpLocks noChangeShapeType="1"/>
            <a:stCxn id="148" idx="4"/>
            <a:endCxn id="151" idx="0"/>
          </p:cNvCxnSpPr>
          <p:nvPr/>
        </p:nvCxnSpPr>
        <p:spPr bwMode="auto">
          <a:xfrm flipH="1">
            <a:off x="4238591" y="4238130"/>
            <a:ext cx="2127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" name="AutoShape 26">
            <a:extLst>
              <a:ext uri="{FF2B5EF4-FFF2-40B4-BE49-F238E27FC236}">
                <a16:creationId xmlns:a16="http://schemas.microsoft.com/office/drawing/2014/main" id="{C88445B6-146E-0A90-7D81-4642A96D8D03}"/>
              </a:ext>
            </a:extLst>
          </p:cNvPr>
          <p:cNvCxnSpPr>
            <a:cxnSpLocks noChangeShapeType="1"/>
            <a:stCxn id="155" idx="4"/>
            <a:endCxn id="145" idx="0"/>
          </p:cNvCxnSpPr>
          <p:nvPr/>
        </p:nvCxnSpPr>
        <p:spPr bwMode="auto">
          <a:xfrm flipH="1">
            <a:off x="6618614" y="3730380"/>
            <a:ext cx="324026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" name="AutoShape 27">
            <a:extLst>
              <a:ext uri="{FF2B5EF4-FFF2-40B4-BE49-F238E27FC236}">
                <a16:creationId xmlns:a16="http://schemas.microsoft.com/office/drawing/2014/main" id="{B264AC27-EF7B-2D3E-CDE6-DD1792244C67}"/>
              </a:ext>
            </a:extLst>
          </p:cNvPr>
          <p:cNvCxnSpPr>
            <a:cxnSpLocks noChangeShapeType="1"/>
            <a:stCxn id="155" idx="4"/>
            <a:endCxn id="147" idx="0"/>
          </p:cNvCxnSpPr>
          <p:nvPr/>
        </p:nvCxnSpPr>
        <p:spPr bwMode="auto">
          <a:xfrm>
            <a:off x="6942640" y="3730380"/>
            <a:ext cx="37114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AutoShape 28">
            <a:extLst>
              <a:ext uri="{FF2B5EF4-FFF2-40B4-BE49-F238E27FC236}">
                <a16:creationId xmlns:a16="http://schemas.microsoft.com/office/drawing/2014/main" id="{D1FCB139-BCF8-3B25-EA7F-C1E71CBEDDC6}"/>
              </a:ext>
            </a:extLst>
          </p:cNvPr>
          <p:cNvCxnSpPr>
            <a:cxnSpLocks noChangeShapeType="1"/>
            <a:stCxn id="145" idx="4"/>
            <a:endCxn id="139" idx="0"/>
          </p:cNvCxnSpPr>
          <p:nvPr/>
        </p:nvCxnSpPr>
        <p:spPr bwMode="auto">
          <a:xfrm flipH="1">
            <a:off x="6356709" y="4238130"/>
            <a:ext cx="26190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29">
            <a:extLst>
              <a:ext uri="{FF2B5EF4-FFF2-40B4-BE49-F238E27FC236}">
                <a16:creationId xmlns:a16="http://schemas.microsoft.com/office/drawing/2014/main" id="{A01EBE5E-A69E-8981-A40D-C9FCA4AD6262}"/>
              </a:ext>
            </a:extLst>
          </p:cNvPr>
          <p:cNvCxnSpPr>
            <a:cxnSpLocks noChangeShapeType="1"/>
            <a:stCxn id="145" idx="4"/>
            <a:endCxn id="144" idx="0"/>
          </p:cNvCxnSpPr>
          <p:nvPr/>
        </p:nvCxnSpPr>
        <p:spPr bwMode="auto">
          <a:xfrm>
            <a:off x="6618614" y="4238130"/>
            <a:ext cx="25118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AutoShape 30">
            <a:extLst>
              <a:ext uri="{FF2B5EF4-FFF2-40B4-BE49-F238E27FC236}">
                <a16:creationId xmlns:a16="http://schemas.microsoft.com/office/drawing/2014/main" id="{D8AE790E-A1CD-EC61-882D-D8DC6411732E}"/>
              </a:ext>
            </a:extLst>
          </p:cNvPr>
          <p:cNvCxnSpPr>
            <a:cxnSpLocks noChangeShapeType="1"/>
            <a:stCxn id="147" idx="4"/>
            <a:endCxn id="159" idx="0"/>
          </p:cNvCxnSpPr>
          <p:nvPr/>
        </p:nvCxnSpPr>
        <p:spPr bwMode="auto">
          <a:xfrm>
            <a:off x="7313789" y="4238130"/>
            <a:ext cx="31100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31">
            <a:extLst>
              <a:ext uri="{FF2B5EF4-FFF2-40B4-BE49-F238E27FC236}">
                <a16:creationId xmlns:a16="http://schemas.microsoft.com/office/drawing/2014/main" id="{E6AF7444-F939-C439-5F9B-86B955CBAF8E}"/>
              </a:ext>
            </a:extLst>
          </p:cNvPr>
          <p:cNvCxnSpPr>
            <a:cxnSpLocks noChangeShapeType="1"/>
            <a:stCxn id="139" idx="4"/>
            <a:endCxn id="143" idx="0"/>
          </p:cNvCxnSpPr>
          <p:nvPr/>
        </p:nvCxnSpPr>
        <p:spPr bwMode="auto">
          <a:xfrm>
            <a:off x="6356709" y="4781467"/>
            <a:ext cx="2645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32">
            <a:extLst>
              <a:ext uri="{FF2B5EF4-FFF2-40B4-BE49-F238E27FC236}">
                <a16:creationId xmlns:a16="http://schemas.microsoft.com/office/drawing/2014/main" id="{AB3600B6-5436-1AF6-0C7F-A015F5413FBB}"/>
              </a:ext>
            </a:extLst>
          </p:cNvPr>
          <p:cNvCxnSpPr>
            <a:cxnSpLocks noChangeShapeType="1"/>
            <a:stCxn id="159" idx="4"/>
            <a:endCxn id="156" idx="0"/>
          </p:cNvCxnSpPr>
          <p:nvPr/>
        </p:nvCxnSpPr>
        <p:spPr bwMode="auto">
          <a:xfrm flipH="1">
            <a:off x="7055257" y="4781467"/>
            <a:ext cx="289632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" name="AutoShape 33">
            <a:extLst>
              <a:ext uri="{FF2B5EF4-FFF2-40B4-BE49-F238E27FC236}">
                <a16:creationId xmlns:a16="http://schemas.microsoft.com/office/drawing/2014/main" id="{C0311620-16C4-A055-0CB5-23F28F9E2A59}"/>
              </a:ext>
            </a:extLst>
          </p:cNvPr>
          <p:cNvCxnSpPr>
            <a:cxnSpLocks noChangeShapeType="1"/>
            <a:stCxn id="159" idx="4"/>
            <a:endCxn id="227" idx="0"/>
          </p:cNvCxnSpPr>
          <p:nvPr/>
        </p:nvCxnSpPr>
        <p:spPr bwMode="auto">
          <a:xfrm>
            <a:off x="7344889" y="4781467"/>
            <a:ext cx="27571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34">
            <a:extLst>
              <a:ext uri="{FF2B5EF4-FFF2-40B4-BE49-F238E27FC236}">
                <a16:creationId xmlns:a16="http://schemas.microsoft.com/office/drawing/2014/main" id="{E39796EA-21AA-19D3-CFC9-5261DFA5A77C}"/>
              </a:ext>
            </a:extLst>
          </p:cNvPr>
          <p:cNvCxnSpPr>
            <a:cxnSpLocks noChangeShapeType="1"/>
            <a:stCxn id="156" idx="4"/>
            <a:endCxn id="153" idx="0"/>
          </p:cNvCxnSpPr>
          <p:nvPr/>
        </p:nvCxnSpPr>
        <p:spPr bwMode="auto">
          <a:xfrm>
            <a:off x="7055257" y="5300069"/>
            <a:ext cx="1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36">
            <a:extLst>
              <a:ext uri="{FF2B5EF4-FFF2-40B4-BE49-F238E27FC236}">
                <a16:creationId xmlns:a16="http://schemas.microsoft.com/office/drawing/2014/main" id="{582022D5-2892-3449-1E46-59DFB6F1AF89}"/>
              </a:ext>
            </a:extLst>
          </p:cNvPr>
          <p:cNvCxnSpPr>
            <a:cxnSpLocks noChangeShapeType="1"/>
            <a:stCxn id="138" idx="4"/>
            <a:endCxn id="142" idx="0"/>
          </p:cNvCxnSpPr>
          <p:nvPr/>
        </p:nvCxnSpPr>
        <p:spPr bwMode="auto">
          <a:xfrm>
            <a:off x="8767932" y="3730380"/>
            <a:ext cx="0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" name="AutoShape 48">
            <a:extLst>
              <a:ext uri="{FF2B5EF4-FFF2-40B4-BE49-F238E27FC236}">
                <a16:creationId xmlns:a16="http://schemas.microsoft.com/office/drawing/2014/main" id="{906AB8DC-A8BA-70AE-4C10-BB1CE4A5C8FE}"/>
              </a:ext>
            </a:extLst>
          </p:cNvPr>
          <p:cNvCxnSpPr>
            <a:cxnSpLocks noChangeShapeType="1"/>
            <a:stCxn id="146" idx="4"/>
            <a:endCxn id="158" idx="0"/>
          </p:cNvCxnSpPr>
          <p:nvPr/>
        </p:nvCxnSpPr>
        <p:spPr bwMode="auto">
          <a:xfrm flipH="1">
            <a:off x="4812479" y="4238130"/>
            <a:ext cx="39802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" name="AutoShape 49">
            <a:extLst>
              <a:ext uri="{FF2B5EF4-FFF2-40B4-BE49-F238E27FC236}">
                <a16:creationId xmlns:a16="http://schemas.microsoft.com/office/drawing/2014/main" id="{4D99E5E1-7656-92E2-70F3-993DA6E0FDEE}"/>
              </a:ext>
            </a:extLst>
          </p:cNvPr>
          <p:cNvCxnSpPr>
            <a:cxnSpLocks noChangeShapeType="1"/>
            <a:stCxn id="146" idx="4"/>
            <a:endCxn id="161" idx="0"/>
          </p:cNvCxnSpPr>
          <p:nvPr/>
        </p:nvCxnSpPr>
        <p:spPr bwMode="auto">
          <a:xfrm>
            <a:off x="5210501" y="4238130"/>
            <a:ext cx="27987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AutoShape 50">
            <a:extLst>
              <a:ext uri="{FF2B5EF4-FFF2-40B4-BE49-F238E27FC236}">
                <a16:creationId xmlns:a16="http://schemas.microsoft.com/office/drawing/2014/main" id="{5650497F-F982-28EA-5D34-6BF078D02782}"/>
              </a:ext>
            </a:extLst>
          </p:cNvPr>
          <p:cNvCxnSpPr>
            <a:cxnSpLocks noChangeShapeType="1"/>
            <a:stCxn id="158" idx="4"/>
            <a:endCxn id="137" idx="0"/>
          </p:cNvCxnSpPr>
          <p:nvPr/>
        </p:nvCxnSpPr>
        <p:spPr bwMode="auto">
          <a:xfrm flipH="1">
            <a:off x="4559619" y="4781467"/>
            <a:ext cx="252860" cy="2078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AutoShape 51">
            <a:extLst>
              <a:ext uri="{FF2B5EF4-FFF2-40B4-BE49-F238E27FC236}">
                <a16:creationId xmlns:a16="http://schemas.microsoft.com/office/drawing/2014/main" id="{C1C0FA5B-4C36-1510-8F6C-7741BA11F2F4}"/>
              </a:ext>
            </a:extLst>
          </p:cNvPr>
          <p:cNvCxnSpPr>
            <a:cxnSpLocks noChangeShapeType="1"/>
            <a:stCxn id="158" idx="4"/>
            <a:endCxn id="140" idx="0"/>
          </p:cNvCxnSpPr>
          <p:nvPr/>
        </p:nvCxnSpPr>
        <p:spPr bwMode="auto">
          <a:xfrm>
            <a:off x="4812479" y="4781467"/>
            <a:ext cx="21379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52">
            <a:extLst>
              <a:ext uri="{FF2B5EF4-FFF2-40B4-BE49-F238E27FC236}">
                <a16:creationId xmlns:a16="http://schemas.microsoft.com/office/drawing/2014/main" id="{056279A6-6457-8904-1031-487B70F4AB4F}"/>
              </a:ext>
            </a:extLst>
          </p:cNvPr>
          <p:cNvCxnSpPr>
            <a:cxnSpLocks noChangeShapeType="1"/>
            <a:stCxn id="161" idx="4"/>
            <a:endCxn id="160" idx="0"/>
          </p:cNvCxnSpPr>
          <p:nvPr/>
        </p:nvCxnSpPr>
        <p:spPr bwMode="auto">
          <a:xfrm>
            <a:off x="5490373" y="4781467"/>
            <a:ext cx="50208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3">
            <a:extLst>
              <a:ext uri="{FF2B5EF4-FFF2-40B4-BE49-F238E27FC236}">
                <a16:creationId xmlns:a16="http://schemas.microsoft.com/office/drawing/2014/main" id="{EC223225-D9D3-95D8-433F-815997EDE0DA}"/>
              </a:ext>
            </a:extLst>
          </p:cNvPr>
          <p:cNvCxnSpPr>
            <a:cxnSpLocks noChangeShapeType="1"/>
            <a:stCxn id="137" idx="4"/>
            <a:endCxn id="141" idx="0"/>
          </p:cNvCxnSpPr>
          <p:nvPr/>
        </p:nvCxnSpPr>
        <p:spPr bwMode="auto">
          <a:xfrm>
            <a:off x="4559619" y="5305932"/>
            <a:ext cx="0" cy="1829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4">
            <a:extLst>
              <a:ext uri="{FF2B5EF4-FFF2-40B4-BE49-F238E27FC236}">
                <a16:creationId xmlns:a16="http://schemas.microsoft.com/office/drawing/2014/main" id="{C51D3340-E009-0CF0-A60D-872A95DB4FD8}"/>
              </a:ext>
            </a:extLst>
          </p:cNvPr>
          <p:cNvCxnSpPr>
            <a:cxnSpLocks noChangeShapeType="1"/>
            <a:stCxn id="160" idx="4"/>
            <a:endCxn id="149" idx="0"/>
          </p:cNvCxnSpPr>
          <p:nvPr/>
        </p:nvCxnSpPr>
        <p:spPr bwMode="auto">
          <a:xfrm flipH="1">
            <a:off x="5253881" y="5300069"/>
            <a:ext cx="286700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AutoShape 55">
            <a:extLst>
              <a:ext uri="{FF2B5EF4-FFF2-40B4-BE49-F238E27FC236}">
                <a16:creationId xmlns:a16="http://schemas.microsoft.com/office/drawing/2014/main" id="{12D5F013-A7BB-13F2-D0C0-3E13DA380659}"/>
              </a:ext>
            </a:extLst>
          </p:cNvPr>
          <p:cNvCxnSpPr>
            <a:cxnSpLocks noChangeShapeType="1"/>
            <a:stCxn id="160" idx="4"/>
            <a:endCxn id="154" idx="0"/>
          </p:cNvCxnSpPr>
          <p:nvPr/>
        </p:nvCxnSpPr>
        <p:spPr bwMode="auto">
          <a:xfrm>
            <a:off x="5540581" y="5300069"/>
            <a:ext cx="286506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" name="AutoShape 56">
            <a:extLst>
              <a:ext uri="{FF2B5EF4-FFF2-40B4-BE49-F238E27FC236}">
                <a16:creationId xmlns:a16="http://schemas.microsoft.com/office/drawing/2014/main" id="{B2C8D0E7-F264-12E2-D8B4-BDD571CD37DF}"/>
              </a:ext>
            </a:extLst>
          </p:cNvPr>
          <p:cNvCxnSpPr>
            <a:cxnSpLocks noChangeShapeType="1"/>
            <a:stCxn id="149" idx="4"/>
            <a:endCxn id="152" idx="0"/>
          </p:cNvCxnSpPr>
          <p:nvPr/>
        </p:nvCxnSpPr>
        <p:spPr bwMode="auto">
          <a:xfrm flipH="1">
            <a:off x="5253880" y="5793763"/>
            <a:ext cx="1" cy="2834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57">
            <a:extLst>
              <a:ext uri="{FF2B5EF4-FFF2-40B4-BE49-F238E27FC236}">
                <a16:creationId xmlns:a16="http://schemas.microsoft.com/office/drawing/2014/main" id="{89B84772-0D90-F3F3-C48D-003A395BA060}"/>
              </a:ext>
            </a:extLst>
          </p:cNvPr>
          <p:cNvCxnSpPr>
            <a:cxnSpLocks noChangeShapeType="1"/>
            <a:stCxn id="136" idx="4"/>
            <a:endCxn id="146" idx="1"/>
          </p:cNvCxnSpPr>
          <p:nvPr/>
        </p:nvCxnSpPr>
        <p:spPr bwMode="auto">
          <a:xfrm>
            <a:off x="4207129" y="3730380"/>
            <a:ext cx="891174" cy="2474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" name="AutoShape 58">
            <a:extLst>
              <a:ext uri="{FF2B5EF4-FFF2-40B4-BE49-F238E27FC236}">
                <a16:creationId xmlns:a16="http://schemas.microsoft.com/office/drawing/2014/main" id="{DCE112C8-184F-4E71-A42A-54F48BED6E89}"/>
              </a:ext>
            </a:extLst>
          </p:cNvPr>
          <p:cNvCxnSpPr>
            <a:cxnSpLocks noChangeShapeType="1"/>
            <a:stCxn id="135" idx="4"/>
            <a:endCxn id="136" idx="7"/>
          </p:cNvCxnSpPr>
          <p:nvPr/>
        </p:nvCxnSpPr>
        <p:spPr bwMode="auto">
          <a:xfrm flipH="1">
            <a:off x="4319326" y="3254004"/>
            <a:ext cx="2311662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" name="AutoShape 59">
            <a:extLst>
              <a:ext uri="{FF2B5EF4-FFF2-40B4-BE49-F238E27FC236}">
                <a16:creationId xmlns:a16="http://schemas.microsoft.com/office/drawing/2014/main" id="{6F728CBD-F41F-31AE-5601-579B740331D7}"/>
              </a:ext>
            </a:extLst>
          </p:cNvPr>
          <p:cNvCxnSpPr>
            <a:cxnSpLocks noChangeShapeType="1"/>
            <a:stCxn id="135" idx="4"/>
            <a:endCxn id="155" idx="0"/>
          </p:cNvCxnSpPr>
          <p:nvPr/>
        </p:nvCxnSpPr>
        <p:spPr bwMode="auto">
          <a:xfrm>
            <a:off x="6630988" y="3254004"/>
            <a:ext cx="311652" cy="1714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" name="AutoShape 60">
            <a:extLst>
              <a:ext uri="{FF2B5EF4-FFF2-40B4-BE49-F238E27FC236}">
                <a16:creationId xmlns:a16="http://schemas.microsoft.com/office/drawing/2014/main" id="{172C7C28-4128-E29B-8A99-3CF7E2731157}"/>
              </a:ext>
            </a:extLst>
          </p:cNvPr>
          <p:cNvCxnSpPr>
            <a:cxnSpLocks noChangeShapeType="1"/>
            <a:stCxn id="135" idx="4"/>
            <a:endCxn id="138" idx="1"/>
          </p:cNvCxnSpPr>
          <p:nvPr/>
        </p:nvCxnSpPr>
        <p:spPr bwMode="auto">
          <a:xfrm>
            <a:off x="6630988" y="3254004"/>
            <a:ext cx="2024746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AutoShape 72">
            <a:extLst>
              <a:ext uri="{FF2B5EF4-FFF2-40B4-BE49-F238E27FC236}">
                <a16:creationId xmlns:a16="http://schemas.microsoft.com/office/drawing/2014/main" id="{04579E9A-45AF-D0CF-5EA8-8EE717809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395" y="1728848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77" name="AutoShape 73">
            <a:extLst>
              <a:ext uri="{FF2B5EF4-FFF2-40B4-BE49-F238E27FC236}">
                <a16:creationId xmlns:a16="http://schemas.microsoft.com/office/drawing/2014/main" id="{6C2D6E3E-5D85-3B87-FE59-975003FD6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215" y="692156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78" name="AutoShape 74">
            <a:extLst>
              <a:ext uri="{FF2B5EF4-FFF2-40B4-BE49-F238E27FC236}">
                <a16:creationId xmlns:a16="http://schemas.microsoft.com/office/drawing/2014/main" id="{327506D5-6D4F-5C98-684D-947B020CC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689" y="1454430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79" name="AutoShape 75">
            <a:extLst>
              <a:ext uri="{FF2B5EF4-FFF2-40B4-BE49-F238E27FC236}">
                <a16:creationId xmlns:a16="http://schemas.microsoft.com/office/drawing/2014/main" id="{2690099E-E017-5405-DC5C-EF0E91C78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269" y="997065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80" name="AutoShape 76">
            <a:extLst>
              <a:ext uri="{FF2B5EF4-FFF2-40B4-BE49-F238E27FC236}">
                <a16:creationId xmlns:a16="http://schemas.microsoft.com/office/drawing/2014/main" id="{84868D0C-F870-C73D-257A-895CC4D08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612" y="2064249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81" name="AutoShape 77">
            <a:extLst>
              <a:ext uri="{FF2B5EF4-FFF2-40B4-BE49-F238E27FC236}">
                <a16:creationId xmlns:a16="http://schemas.microsoft.com/office/drawing/2014/main" id="{824A2A6E-F38E-2B1C-90D3-32A75A17B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235" y="2155722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82" name="AutoShape 78">
            <a:extLst>
              <a:ext uri="{FF2B5EF4-FFF2-40B4-BE49-F238E27FC236}">
                <a16:creationId xmlns:a16="http://schemas.microsoft.com/office/drawing/2014/main" id="{8BC943D2-F772-FE0A-07E0-8D84E7E3B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312" y="966575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83" name="AutoShape 79">
            <a:extLst>
              <a:ext uri="{FF2B5EF4-FFF2-40B4-BE49-F238E27FC236}">
                <a16:creationId xmlns:a16="http://schemas.microsoft.com/office/drawing/2014/main" id="{4BC38F7D-E308-559E-CBEF-FA0B96CBB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592" y="1332466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84" name="AutoShape 80">
            <a:extLst>
              <a:ext uri="{FF2B5EF4-FFF2-40B4-BE49-F238E27FC236}">
                <a16:creationId xmlns:a16="http://schemas.microsoft.com/office/drawing/2014/main" id="{3FFFF0E6-7782-2579-8FDC-84164B5DA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718" y="1759339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85" name="AutoShape 81">
            <a:extLst>
              <a:ext uri="{FF2B5EF4-FFF2-40B4-BE49-F238E27FC236}">
                <a16:creationId xmlns:a16="http://schemas.microsoft.com/office/drawing/2014/main" id="{6E15E971-DDEC-352A-DB84-50F05568A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486" y="722647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86" name="AutoShape 82">
            <a:extLst>
              <a:ext uri="{FF2B5EF4-FFF2-40B4-BE49-F238E27FC236}">
                <a16:creationId xmlns:a16="http://schemas.microsoft.com/office/drawing/2014/main" id="{23220ED7-6881-A650-6110-051099F94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012" y="1515412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87" name="AutoShape 83">
            <a:extLst>
              <a:ext uri="{FF2B5EF4-FFF2-40B4-BE49-F238E27FC236}">
                <a16:creationId xmlns:a16="http://schemas.microsoft.com/office/drawing/2014/main" id="{82BFD477-C859-3237-5F85-93CC3E0B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075" y="2064249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88" name="AutoShape 84">
            <a:extLst>
              <a:ext uri="{FF2B5EF4-FFF2-40B4-BE49-F238E27FC236}">
                <a16:creationId xmlns:a16="http://schemas.microsoft.com/office/drawing/2014/main" id="{A1A4FD88-2E6B-46FC-6F6E-6895BC279DBB}"/>
              </a:ext>
            </a:extLst>
          </p:cNvPr>
          <p:cNvCxnSpPr>
            <a:cxnSpLocks noChangeShapeType="1"/>
            <a:stCxn id="76" idx="5"/>
            <a:endCxn id="80" idx="2"/>
          </p:cNvCxnSpPr>
          <p:nvPr/>
        </p:nvCxnSpPr>
        <p:spPr bwMode="auto">
          <a:xfrm>
            <a:off x="4762459" y="1989292"/>
            <a:ext cx="300153" cy="227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9" name="AutoShape 85">
            <a:extLst>
              <a:ext uri="{FF2B5EF4-FFF2-40B4-BE49-F238E27FC236}">
                <a16:creationId xmlns:a16="http://schemas.microsoft.com/office/drawing/2014/main" id="{988C1CFE-893A-B452-F0F7-494F0C00619D}"/>
              </a:ext>
            </a:extLst>
          </p:cNvPr>
          <p:cNvCxnSpPr>
            <a:cxnSpLocks noChangeShapeType="1"/>
            <a:stCxn id="80" idx="5"/>
            <a:endCxn id="81" idx="2"/>
          </p:cNvCxnSpPr>
          <p:nvPr/>
        </p:nvCxnSpPr>
        <p:spPr bwMode="auto">
          <a:xfrm flipV="1">
            <a:off x="5333676" y="2308176"/>
            <a:ext cx="490559" cy="165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0" name="AutoShape 86">
            <a:extLst>
              <a:ext uri="{FF2B5EF4-FFF2-40B4-BE49-F238E27FC236}">
                <a16:creationId xmlns:a16="http://schemas.microsoft.com/office/drawing/2014/main" id="{51C8A327-E755-C22F-EBBF-E6E7A1747361}"/>
              </a:ext>
            </a:extLst>
          </p:cNvPr>
          <p:cNvCxnSpPr>
            <a:cxnSpLocks noChangeShapeType="1"/>
            <a:stCxn id="84" idx="3"/>
            <a:endCxn id="81" idx="7"/>
          </p:cNvCxnSpPr>
          <p:nvPr/>
        </p:nvCxnSpPr>
        <p:spPr bwMode="auto">
          <a:xfrm flipH="1">
            <a:off x="6095299" y="2019783"/>
            <a:ext cx="314698" cy="1804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1" name="AutoShape 87">
            <a:extLst>
              <a:ext uri="{FF2B5EF4-FFF2-40B4-BE49-F238E27FC236}">
                <a16:creationId xmlns:a16="http://schemas.microsoft.com/office/drawing/2014/main" id="{043BE01D-84B5-B2E3-F80E-F2AF22DA3403}"/>
              </a:ext>
            </a:extLst>
          </p:cNvPr>
          <p:cNvCxnSpPr>
            <a:cxnSpLocks noChangeShapeType="1"/>
            <a:stCxn id="84" idx="2"/>
            <a:endCxn id="80" idx="6"/>
          </p:cNvCxnSpPr>
          <p:nvPr/>
        </p:nvCxnSpPr>
        <p:spPr bwMode="auto">
          <a:xfrm flipH="1">
            <a:off x="5379955" y="1911794"/>
            <a:ext cx="983763" cy="3049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" name="AutoShape 88">
            <a:extLst>
              <a:ext uri="{FF2B5EF4-FFF2-40B4-BE49-F238E27FC236}">
                <a16:creationId xmlns:a16="http://schemas.microsoft.com/office/drawing/2014/main" id="{F0D18825-30F7-1D0C-4BE6-EFEB9CBF48E1}"/>
              </a:ext>
            </a:extLst>
          </p:cNvPr>
          <p:cNvCxnSpPr>
            <a:cxnSpLocks noChangeShapeType="1"/>
            <a:stCxn id="83" idx="4"/>
            <a:endCxn id="84" idx="7"/>
          </p:cNvCxnSpPr>
          <p:nvPr/>
        </p:nvCxnSpPr>
        <p:spPr bwMode="auto">
          <a:xfrm flipH="1">
            <a:off x="6634782" y="1637375"/>
            <a:ext cx="141482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" name="AutoShape 89">
            <a:extLst>
              <a:ext uri="{FF2B5EF4-FFF2-40B4-BE49-F238E27FC236}">
                <a16:creationId xmlns:a16="http://schemas.microsoft.com/office/drawing/2014/main" id="{8FFCA16D-45E4-BA64-0B5B-E74C2E0EAA1D}"/>
              </a:ext>
            </a:extLst>
          </p:cNvPr>
          <p:cNvCxnSpPr>
            <a:cxnSpLocks noChangeShapeType="1"/>
            <a:stCxn id="83" idx="5"/>
            <a:endCxn id="87" idx="1"/>
          </p:cNvCxnSpPr>
          <p:nvPr/>
        </p:nvCxnSpPr>
        <p:spPr bwMode="auto">
          <a:xfrm>
            <a:off x="6888656" y="1592909"/>
            <a:ext cx="314698" cy="5158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4" name="AutoShape 90">
            <a:extLst>
              <a:ext uri="{FF2B5EF4-FFF2-40B4-BE49-F238E27FC236}">
                <a16:creationId xmlns:a16="http://schemas.microsoft.com/office/drawing/2014/main" id="{8A691AC8-A610-6EAA-11CE-B24A4630711C}"/>
              </a:ext>
            </a:extLst>
          </p:cNvPr>
          <p:cNvCxnSpPr>
            <a:cxnSpLocks noChangeShapeType="1"/>
            <a:stCxn id="87" idx="0"/>
            <a:endCxn id="86" idx="4"/>
          </p:cNvCxnSpPr>
          <p:nvPr/>
        </p:nvCxnSpPr>
        <p:spPr bwMode="auto">
          <a:xfrm flipV="1">
            <a:off x="7315747" y="1820321"/>
            <a:ext cx="126937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5" name="AutoShape 91">
            <a:extLst>
              <a:ext uri="{FF2B5EF4-FFF2-40B4-BE49-F238E27FC236}">
                <a16:creationId xmlns:a16="http://schemas.microsoft.com/office/drawing/2014/main" id="{B684AA6D-8205-197B-2179-114FD7C11AD7}"/>
              </a:ext>
            </a:extLst>
          </p:cNvPr>
          <p:cNvCxnSpPr>
            <a:cxnSpLocks noChangeShapeType="1"/>
            <a:stCxn id="86" idx="0"/>
            <a:endCxn id="77" idx="4"/>
          </p:cNvCxnSpPr>
          <p:nvPr/>
        </p:nvCxnSpPr>
        <p:spPr bwMode="auto">
          <a:xfrm flipV="1">
            <a:off x="7442684" y="997065"/>
            <a:ext cx="95203" cy="5183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6" name="AutoShape 92">
            <a:extLst>
              <a:ext uri="{FF2B5EF4-FFF2-40B4-BE49-F238E27FC236}">
                <a16:creationId xmlns:a16="http://schemas.microsoft.com/office/drawing/2014/main" id="{97381E26-8DA4-36A3-48E0-6AC52AB9C806}"/>
              </a:ext>
            </a:extLst>
          </p:cNvPr>
          <p:cNvCxnSpPr>
            <a:cxnSpLocks noChangeShapeType="1"/>
            <a:stCxn id="76" idx="7"/>
          </p:cNvCxnSpPr>
          <p:nvPr/>
        </p:nvCxnSpPr>
        <p:spPr bwMode="auto">
          <a:xfrm flipV="1">
            <a:off x="4762459" y="1606884"/>
            <a:ext cx="649231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7" name="AutoShape 93">
            <a:extLst>
              <a:ext uri="{FF2B5EF4-FFF2-40B4-BE49-F238E27FC236}">
                <a16:creationId xmlns:a16="http://schemas.microsoft.com/office/drawing/2014/main" id="{7355CD8D-B4E2-62B9-8939-1C6AED72FAA0}"/>
              </a:ext>
            </a:extLst>
          </p:cNvPr>
          <p:cNvCxnSpPr>
            <a:cxnSpLocks noChangeShapeType="1"/>
            <a:stCxn id="78" idx="1"/>
            <a:endCxn id="79" idx="5"/>
          </p:cNvCxnSpPr>
          <p:nvPr/>
        </p:nvCxnSpPr>
        <p:spPr bwMode="auto">
          <a:xfrm flipH="1" flipV="1">
            <a:off x="5016333" y="1257509"/>
            <a:ext cx="441635" cy="241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8" name="AutoShape 94">
            <a:extLst>
              <a:ext uri="{FF2B5EF4-FFF2-40B4-BE49-F238E27FC236}">
                <a16:creationId xmlns:a16="http://schemas.microsoft.com/office/drawing/2014/main" id="{C4CD5FE1-392C-78DF-926A-AE751E4A8198}"/>
              </a:ext>
            </a:extLst>
          </p:cNvPr>
          <p:cNvCxnSpPr>
            <a:cxnSpLocks noChangeShapeType="1"/>
            <a:endCxn id="85" idx="2"/>
          </p:cNvCxnSpPr>
          <p:nvPr/>
        </p:nvCxnSpPr>
        <p:spPr bwMode="auto">
          <a:xfrm flipV="1">
            <a:off x="5030878" y="875102"/>
            <a:ext cx="285609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9" name="AutoShape 95">
            <a:extLst>
              <a:ext uri="{FF2B5EF4-FFF2-40B4-BE49-F238E27FC236}">
                <a16:creationId xmlns:a16="http://schemas.microsoft.com/office/drawing/2014/main" id="{1B28BFD2-3CDD-67A1-2E75-0BF72F999AA3}"/>
              </a:ext>
            </a:extLst>
          </p:cNvPr>
          <p:cNvCxnSpPr>
            <a:cxnSpLocks noChangeShapeType="1"/>
            <a:stCxn id="82" idx="2"/>
            <a:endCxn id="85" idx="6"/>
          </p:cNvCxnSpPr>
          <p:nvPr/>
        </p:nvCxnSpPr>
        <p:spPr bwMode="auto">
          <a:xfrm flipH="1" flipV="1">
            <a:off x="5633829" y="875102"/>
            <a:ext cx="539483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0" name="AutoShape 96">
            <a:extLst>
              <a:ext uri="{FF2B5EF4-FFF2-40B4-BE49-F238E27FC236}">
                <a16:creationId xmlns:a16="http://schemas.microsoft.com/office/drawing/2014/main" id="{9D28A094-F3F7-D095-D5D7-B662933BDD84}"/>
              </a:ext>
            </a:extLst>
          </p:cNvPr>
          <p:cNvCxnSpPr>
            <a:cxnSpLocks noChangeShapeType="1"/>
            <a:stCxn id="78" idx="7"/>
            <a:endCxn id="82" idx="3"/>
          </p:cNvCxnSpPr>
          <p:nvPr/>
        </p:nvCxnSpPr>
        <p:spPr bwMode="auto">
          <a:xfrm flipV="1">
            <a:off x="5682753" y="1227018"/>
            <a:ext cx="536838" cy="2718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1" name="AutoShape 97">
            <a:extLst>
              <a:ext uri="{FF2B5EF4-FFF2-40B4-BE49-F238E27FC236}">
                <a16:creationId xmlns:a16="http://schemas.microsoft.com/office/drawing/2014/main" id="{9BF06144-AE61-BA79-069E-98847566B63A}"/>
              </a:ext>
            </a:extLst>
          </p:cNvPr>
          <p:cNvCxnSpPr>
            <a:cxnSpLocks noChangeShapeType="1"/>
            <a:stCxn id="78" idx="6"/>
            <a:endCxn id="83" idx="2"/>
          </p:cNvCxnSpPr>
          <p:nvPr/>
        </p:nvCxnSpPr>
        <p:spPr bwMode="auto">
          <a:xfrm flipV="1">
            <a:off x="5729032" y="1484921"/>
            <a:ext cx="888560" cy="12196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" name="AutoShape 98">
            <a:extLst>
              <a:ext uri="{FF2B5EF4-FFF2-40B4-BE49-F238E27FC236}">
                <a16:creationId xmlns:a16="http://schemas.microsoft.com/office/drawing/2014/main" id="{3D78BEE2-51E8-5C74-2C7D-3A5E95C56A35}"/>
              </a:ext>
            </a:extLst>
          </p:cNvPr>
          <p:cNvCxnSpPr>
            <a:cxnSpLocks noChangeShapeType="1"/>
            <a:stCxn id="86" idx="1"/>
            <a:endCxn id="82" idx="6"/>
          </p:cNvCxnSpPr>
          <p:nvPr/>
        </p:nvCxnSpPr>
        <p:spPr bwMode="auto">
          <a:xfrm rot="5400000" flipH="1">
            <a:off x="6690049" y="919635"/>
            <a:ext cx="440848" cy="839636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3" name="AutoShape 99">
            <a:extLst>
              <a:ext uri="{FF2B5EF4-FFF2-40B4-BE49-F238E27FC236}">
                <a16:creationId xmlns:a16="http://schemas.microsoft.com/office/drawing/2014/main" id="{A4428D87-0F2E-60F5-A3B0-CEF267CDC5DB}"/>
              </a:ext>
            </a:extLst>
          </p:cNvPr>
          <p:cNvCxnSpPr>
            <a:cxnSpLocks noChangeShapeType="1"/>
            <a:stCxn id="76" idx="6"/>
            <a:endCxn id="83" idx="3"/>
          </p:cNvCxnSpPr>
          <p:nvPr/>
        </p:nvCxnSpPr>
        <p:spPr bwMode="auto">
          <a:xfrm flipV="1">
            <a:off x="4808738" y="1592909"/>
            <a:ext cx="1855134" cy="28839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5" name="AutoShape 100">
            <a:extLst>
              <a:ext uri="{FF2B5EF4-FFF2-40B4-BE49-F238E27FC236}">
                <a16:creationId xmlns:a16="http://schemas.microsoft.com/office/drawing/2014/main" id="{78D65D74-A023-95AD-168E-3E0D4EFE207D}"/>
              </a:ext>
            </a:extLst>
          </p:cNvPr>
          <p:cNvCxnSpPr>
            <a:cxnSpLocks noChangeShapeType="1"/>
            <a:stCxn id="81" idx="6"/>
            <a:endCxn id="87" idx="2"/>
          </p:cNvCxnSpPr>
          <p:nvPr/>
        </p:nvCxnSpPr>
        <p:spPr bwMode="auto">
          <a:xfrm flipV="1">
            <a:off x="6141563" y="2217312"/>
            <a:ext cx="1015429" cy="91341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135" name="AutoShape 72">
            <a:extLst>
              <a:ext uri="{FF2B5EF4-FFF2-40B4-BE49-F238E27FC236}">
                <a16:creationId xmlns:a16="http://schemas.microsoft.com/office/drawing/2014/main" id="{42575549-B6EB-4369-2DA8-8616FA624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316" y="294909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136" name="AutoShape 74">
            <a:extLst>
              <a:ext uri="{FF2B5EF4-FFF2-40B4-BE49-F238E27FC236}">
                <a16:creationId xmlns:a16="http://schemas.microsoft.com/office/drawing/2014/main" id="{198BFC10-68D9-0647-9BFD-0A3611BBA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457" y="342547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137" name="AutoShape 76">
            <a:extLst>
              <a:ext uri="{FF2B5EF4-FFF2-40B4-BE49-F238E27FC236}">
                <a16:creationId xmlns:a16="http://schemas.microsoft.com/office/drawing/2014/main" id="{B20EE768-17DA-BBB6-CE0A-CD1D12B31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4989296"/>
            <a:ext cx="317343" cy="316636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8" name="AutoShape 76">
            <a:extLst>
              <a:ext uri="{FF2B5EF4-FFF2-40B4-BE49-F238E27FC236}">
                <a16:creationId xmlns:a16="http://schemas.microsoft.com/office/drawing/2014/main" id="{0E8C726D-B441-9EF6-CCF0-0A08FC58F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42547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9" name="AutoShape 76">
            <a:extLst>
              <a:ext uri="{FF2B5EF4-FFF2-40B4-BE49-F238E27FC236}">
                <a16:creationId xmlns:a16="http://schemas.microsoft.com/office/drawing/2014/main" id="{B19D18B2-A39E-8EF0-F894-8AB212AE5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803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40" name="AutoShape 77">
            <a:extLst>
              <a:ext uri="{FF2B5EF4-FFF2-40B4-BE49-F238E27FC236}">
                <a16:creationId xmlns:a16="http://schemas.microsoft.com/office/drawing/2014/main" id="{FB60C6DD-B660-E6DF-6946-CB60CB88A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60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1" name="AutoShape 77">
            <a:extLst>
              <a:ext uri="{FF2B5EF4-FFF2-40B4-BE49-F238E27FC236}">
                <a16:creationId xmlns:a16="http://schemas.microsoft.com/office/drawing/2014/main" id="{D108926F-01D1-6DD4-DA0A-A59B68096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2" name="AutoShape 77">
            <a:extLst>
              <a:ext uri="{FF2B5EF4-FFF2-40B4-BE49-F238E27FC236}">
                <a16:creationId xmlns:a16="http://schemas.microsoft.com/office/drawing/2014/main" id="{17AD813B-93E8-0CA5-D443-E71D35169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3" name="AutoShape 77">
            <a:extLst>
              <a:ext uri="{FF2B5EF4-FFF2-40B4-BE49-F238E27FC236}">
                <a16:creationId xmlns:a16="http://schemas.microsoft.com/office/drawing/2014/main" id="{935C571A-05F6-9C51-759B-9B6184075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682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4" name="AutoShape 77">
            <a:extLst>
              <a:ext uri="{FF2B5EF4-FFF2-40B4-BE49-F238E27FC236}">
                <a16:creationId xmlns:a16="http://schemas.microsoft.com/office/drawing/2014/main" id="{F32B227D-0D74-51C3-BFEB-DED3F93DB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12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5" name="AutoShape 80">
            <a:extLst>
              <a:ext uri="{FF2B5EF4-FFF2-40B4-BE49-F238E27FC236}">
                <a16:creationId xmlns:a16="http://schemas.microsoft.com/office/drawing/2014/main" id="{75B22822-561B-EF7B-3BC5-7FF530C19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942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46" name="AutoShape 79">
            <a:extLst>
              <a:ext uri="{FF2B5EF4-FFF2-40B4-BE49-F238E27FC236}">
                <a16:creationId xmlns:a16="http://schemas.microsoft.com/office/drawing/2014/main" id="{7ADA43AD-4C3D-D186-C751-F92D848EE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829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47" name="AutoShape 83">
            <a:extLst>
              <a:ext uri="{FF2B5EF4-FFF2-40B4-BE49-F238E27FC236}">
                <a16:creationId xmlns:a16="http://schemas.microsoft.com/office/drawing/2014/main" id="{FBD6BE48-2642-42B0-F924-AEB41417C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5117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148" name="AutoShape 78">
            <a:extLst>
              <a:ext uri="{FF2B5EF4-FFF2-40B4-BE49-F238E27FC236}">
                <a16:creationId xmlns:a16="http://schemas.microsoft.com/office/drawing/2014/main" id="{3C808421-909C-0059-6764-01FD05A9A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046" y="393322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49" name="AutoShape 78">
            <a:extLst>
              <a:ext uri="{FF2B5EF4-FFF2-40B4-BE49-F238E27FC236}">
                <a16:creationId xmlns:a16="http://schemas.microsoft.com/office/drawing/2014/main" id="{921E8ACC-D478-7140-D230-22157897C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9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0" name="AutoShape 81">
            <a:extLst>
              <a:ext uri="{FF2B5EF4-FFF2-40B4-BE49-F238E27FC236}">
                <a16:creationId xmlns:a16="http://schemas.microsoft.com/office/drawing/2014/main" id="{A31844D1-D602-712A-B0A6-EAC4563FB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8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1" name="AutoShape 81">
            <a:extLst>
              <a:ext uri="{FF2B5EF4-FFF2-40B4-BE49-F238E27FC236}">
                <a16:creationId xmlns:a16="http://schemas.microsoft.com/office/drawing/2014/main" id="{12710A73-12B5-AF9E-FF7B-3A1F9761C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919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2" name="AutoShape 81">
            <a:extLst>
              <a:ext uri="{FF2B5EF4-FFF2-40B4-BE49-F238E27FC236}">
                <a16:creationId xmlns:a16="http://schemas.microsoft.com/office/drawing/2014/main" id="{E66803B7-8689-517E-24AE-753BEDC04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8" y="6077245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3" name="AutoShape 81">
            <a:extLst>
              <a:ext uri="{FF2B5EF4-FFF2-40B4-BE49-F238E27FC236}">
                <a16:creationId xmlns:a16="http://schemas.microsoft.com/office/drawing/2014/main" id="{A7B84D17-CF1C-B063-8AC4-2D3968CE6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6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4" name="AutoShape 73">
            <a:extLst>
              <a:ext uri="{FF2B5EF4-FFF2-40B4-BE49-F238E27FC236}">
                <a16:creationId xmlns:a16="http://schemas.microsoft.com/office/drawing/2014/main" id="{AD5129A5-E1BB-8C89-21FC-0A3BF25F4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415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155" name="AutoShape 79">
            <a:extLst>
              <a:ext uri="{FF2B5EF4-FFF2-40B4-BE49-F238E27FC236}">
                <a16:creationId xmlns:a16="http://schemas.microsoft.com/office/drawing/2014/main" id="{2DE1562B-653C-2E1B-3677-591D78F72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968" y="342547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56" name="AutoShape 78">
            <a:extLst>
              <a:ext uri="{FF2B5EF4-FFF2-40B4-BE49-F238E27FC236}">
                <a16:creationId xmlns:a16="http://schemas.microsoft.com/office/drawing/2014/main" id="{EC838C60-C6EA-3FF3-68AD-58693F967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5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7" name="AutoShape 75">
            <a:extLst>
              <a:ext uri="{FF2B5EF4-FFF2-40B4-BE49-F238E27FC236}">
                <a16:creationId xmlns:a16="http://schemas.microsoft.com/office/drawing/2014/main" id="{FF13660A-2DF8-457E-BD07-FBDE916EE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9" y="393322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158" name="AutoShape 80">
            <a:extLst>
              <a:ext uri="{FF2B5EF4-FFF2-40B4-BE49-F238E27FC236}">
                <a16:creationId xmlns:a16="http://schemas.microsoft.com/office/drawing/2014/main" id="{B3B4623D-B3F8-B4D6-5A3A-4ED33DE8B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380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59" name="AutoShape 82">
            <a:extLst>
              <a:ext uri="{FF2B5EF4-FFF2-40B4-BE49-F238E27FC236}">
                <a16:creationId xmlns:a16="http://schemas.microsoft.com/office/drawing/2014/main" id="{76968EF3-F31D-EC5D-D537-246B27898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21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0" name="AutoShape 82">
            <a:extLst>
              <a:ext uri="{FF2B5EF4-FFF2-40B4-BE49-F238E27FC236}">
                <a16:creationId xmlns:a16="http://schemas.microsoft.com/office/drawing/2014/main" id="{B51F8D65-48F6-EFEA-54BC-27FB6DA59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909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1" name="AutoShape 83">
            <a:extLst>
              <a:ext uri="{FF2B5EF4-FFF2-40B4-BE49-F238E27FC236}">
                <a16:creationId xmlns:a16="http://schemas.microsoft.com/office/drawing/2014/main" id="{365C6134-C9FC-C864-63CF-B18D39139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1701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227" name="AutoShape 73">
            <a:extLst>
              <a:ext uri="{FF2B5EF4-FFF2-40B4-BE49-F238E27FC236}">
                <a16:creationId xmlns:a16="http://schemas.microsoft.com/office/drawing/2014/main" id="{2C65893C-BEC8-A728-E338-21B5A28CA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93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076793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67225-F16D-6CCD-9955-D2C55D7E5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2C310-F20E-6A7F-B3F7-BFF5AA988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space</a:t>
            </a:r>
          </a:p>
          <a:p>
            <a:r>
              <a:rPr lang="en-US" dirty="0"/>
              <a:t>Initial state</a:t>
            </a:r>
          </a:p>
          <a:p>
            <a:r>
              <a:rPr lang="en-US" dirty="0"/>
              <a:t>Goal test:   Given a state, return whether the state is a goal 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Successor function:   Given current state and action, return the new state</a:t>
            </a:r>
          </a:p>
          <a:p>
            <a:r>
              <a:rPr lang="en-US" dirty="0"/>
              <a:t>(The cost of an action)</a:t>
            </a:r>
          </a:p>
        </p:txBody>
      </p:sp>
    </p:spTree>
    <p:extLst>
      <p:ext uri="{BB962C8B-B14F-4D97-AF65-F5344CB8AC3E}">
        <p14:creationId xmlns:p14="http://schemas.microsoft.com/office/powerpoint/2010/main" val="32729540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D7AE-6A54-A156-83CB-5EAC6AB2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en-US" dirty="0"/>
          </a:p>
        </p:txBody>
      </p:sp>
      <p:cxnSp>
        <p:nvCxnSpPr>
          <p:cNvPr id="23" name="AutoShape 11">
            <a:extLst>
              <a:ext uri="{FF2B5EF4-FFF2-40B4-BE49-F238E27FC236}">
                <a16:creationId xmlns:a16="http://schemas.microsoft.com/office/drawing/2014/main" id="{9CD9E0AF-37BE-2E04-42A0-860B1237DD20}"/>
              </a:ext>
            </a:extLst>
          </p:cNvPr>
          <p:cNvCxnSpPr>
            <a:cxnSpLocks noChangeShapeType="1"/>
            <a:stCxn id="136" idx="4"/>
            <a:endCxn id="157" idx="0"/>
          </p:cNvCxnSpPr>
          <p:nvPr/>
        </p:nvCxnSpPr>
        <p:spPr bwMode="auto">
          <a:xfrm flipH="1">
            <a:off x="3610301" y="3730380"/>
            <a:ext cx="596828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2">
            <a:extLst>
              <a:ext uri="{FF2B5EF4-FFF2-40B4-BE49-F238E27FC236}">
                <a16:creationId xmlns:a16="http://schemas.microsoft.com/office/drawing/2014/main" id="{CD2411AB-7339-4FF6-DF13-60765AE6012C}"/>
              </a:ext>
            </a:extLst>
          </p:cNvPr>
          <p:cNvCxnSpPr>
            <a:cxnSpLocks noChangeShapeType="1"/>
            <a:stCxn id="136" idx="4"/>
            <a:endCxn id="148" idx="0"/>
          </p:cNvCxnSpPr>
          <p:nvPr/>
        </p:nvCxnSpPr>
        <p:spPr bwMode="auto">
          <a:xfrm>
            <a:off x="4207129" y="3730380"/>
            <a:ext cx="3358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13">
            <a:extLst>
              <a:ext uri="{FF2B5EF4-FFF2-40B4-BE49-F238E27FC236}">
                <a16:creationId xmlns:a16="http://schemas.microsoft.com/office/drawing/2014/main" id="{8BF10925-1C9C-CB49-680C-B22FBE6C5863}"/>
              </a:ext>
            </a:extLst>
          </p:cNvPr>
          <p:cNvCxnSpPr>
            <a:cxnSpLocks noChangeShapeType="1"/>
            <a:stCxn id="157" idx="4"/>
            <a:endCxn id="150" idx="0"/>
          </p:cNvCxnSpPr>
          <p:nvPr/>
        </p:nvCxnSpPr>
        <p:spPr bwMode="auto">
          <a:xfrm flipH="1">
            <a:off x="3610300" y="4238130"/>
            <a:ext cx="1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" name="AutoShape 14">
            <a:extLst>
              <a:ext uri="{FF2B5EF4-FFF2-40B4-BE49-F238E27FC236}">
                <a16:creationId xmlns:a16="http://schemas.microsoft.com/office/drawing/2014/main" id="{D0DF8F42-1EA5-1460-CA00-56B3B58953E8}"/>
              </a:ext>
            </a:extLst>
          </p:cNvPr>
          <p:cNvCxnSpPr>
            <a:cxnSpLocks noChangeShapeType="1"/>
            <a:stCxn id="148" idx="4"/>
            <a:endCxn id="151" idx="0"/>
          </p:cNvCxnSpPr>
          <p:nvPr/>
        </p:nvCxnSpPr>
        <p:spPr bwMode="auto">
          <a:xfrm flipH="1">
            <a:off x="4238591" y="4238130"/>
            <a:ext cx="2127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" name="AutoShape 26">
            <a:extLst>
              <a:ext uri="{FF2B5EF4-FFF2-40B4-BE49-F238E27FC236}">
                <a16:creationId xmlns:a16="http://schemas.microsoft.com/office/drawing/2014/main" id="{C88445B6-146E-0A90-7D81-4642A96D8D03}"/>
              </a:ext>
            </a:extLst>
          </p:cNvPr>
          <p:cNvCxnSpPr>
            <a:cxnSpLocks noChangeShapeType="1"/>
            <a:stCxn id="155" idx="4"/>
            <a:endCxn id="145" idx="0"/>
          </p:cNvCxnSpPr>
          <p:nvPr/>
        </p:nvCxnSpPr>
        <p:spPr bwMode="auto">
          <a:xfrm flipH="1">
            <a:off x="6618614" y="3730380"/>
            <a:ext cx="324026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" name="AutoShape 27">
            <a:extLst>
              <a:ext uri="{FF2B5EF4-FFF2-40B4-BE49-F238E27FC236}">
                <a16:creationId xmlns:a16="http://schemas.microsoft.com/office/drawing/2014/main" id="{B264AC27-EF7B-2D3E-CDE6-DD1792244C67}"/>
              </a:ext>
            </a:extLst>
          </p:cNvPr>
          <p:cNvCxnSpPr>
            <a:cxnSpLocks noChangeShapeType="1"/>
            <a:stCxn id="155" idx="4"/>
            <a:endCxn id="147" idx="0"/>
          </p:cNvCxnSpPr>
          <p:nvPr/>
        </p:nvCxnSpPr>
        <p:spPr bwMode="auto">
          <a:xfrm>
            <a:off x="6942640" y="3730380"/>
            <a:ext cx="37114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AutoShape 28">
            <a:extLst>
              <a:ext uri="{FF2B5EF4-FFF2-40B4-BE49-F238E27FC236}">
                <a16:creationId xmlns:a16="http://schemas.microsoft.com/office/drawing/2014/main" id="{D1FCB139-BCF8-3B25-EA7F-C1E71CBEDDC6}"/>
              </a:ext>
            </a:extLst>
          </p:cNvPr>
          <p:cNvCxnSpPr>
            <a:cxnSpLocks noChangeShapeType="1"/>
            <a:stCxn id="145" idx="4"/>
            <a:endCxn id="139" idx="0"/>
          </p:cNvCxnSpPr>
          <p:nvPr/>
        </p:nvCxnSpPr>
        <p:spPr bwMode="auto">
          <a:xfrm flipH="1">
            <a:off x="6356709" y="4238130"/>
            <a:ext cx="26190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29">
            <a:extLst>
              <a:ext uri="{FF2B5EF4-FFF2-40B4-BE49-F238E27FC236}">
                <a16:creationId xmlns:a16="http://schemas.microsoft.com/office/drawing/2014/main" id="{A01EBE5E-A69E-8981-A40D-C9FCA4AD6262}"/>
              </a:ext>
            </a:extLst>
          </p:cNvPr>
          <p:cNvCxnSpPr>
            <a:cxnSpLocks noChangeShapeType="1"/>
            <a:stCxn id="145" idx="4"/>
            <a:endCxn id="144" idx="0"/>
          </p:cNvCxnSpPr>
          <p:nvPr/>
        </p:nvCxnSpPr>
        <p:spPr bwMode="auto">
          <a:xfrm>
            <a:off x="6618614" y="4238130"/>
            <a:ext cx="25118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AutoShape 30">
            <a:extLst>
              <a:ext uri="{FF2B5EF4-FFF2-40B4-BE49-F238E27FC236}">
                <a16:creationId xmlns:a16="http://schemas.microsoft.com/office/drawing/2014/main" id="{D8AE790E-A1CD-EC61-882D-D8DC6411732E}"/>
              </a:ext>
            </a:extLst>
          </p:cNvPr>
          <p:cNvCxnSpPr>
            <a:cxnSpLocks noChangeShapeType="1"/>
            <a:stCxn id="147" idx="4"/>
            <a:endCxn id="159" idx="0"/>
          </p:cNvCxnSpPr>
          <p:nvPr/>
        </p:nvCxnSpPr>
        <p:spPr bwMode="auto">
          <a:xfrm>
            <a:off x="7313789" y="4238130"/>
            <a:ext cx="31100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31">
            <a:extLst>
              <a:ext uri="{FF2B5EF4-FFF2-40B4-BE49-F238E27FC236}">
                <a16:creationId xmlns:a16="http://schemas.microsoft.com/office/drawing/2014/main" id="{E6AF7444-F939-C439-5F9B-86B955CBAF8E}"/>
              </a:ext>
            </a:extLst>
          </p:cNvPr>
          <p:cNvCxnSpPr>
            <a:cxnSpLocks noChangeShapeType="1"/>
            <a:stCxn id="139" idx="4"/>
            <a:endCxn id="143" idx="0"/>
          </p:cNvCxnSpPr>
          <p:nvPr/>
        </p:nvCxnSpPr>
        <p:spPr bwMode="auto">
          <a:xfrm>
            <a:off x="6356709" y="4781467"/>
            <a:ext cx="2645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32">
            <a:extLst>
              <a:ext uri="{FF2B5EF4-FFF2-40B4-BE49-F238E27FC236}">
                <a16:creationId xmlns:a16="http://schemas.microsoft.com/office/drawing/2014/main" id="{AB3600B6-5436-1AF6-0C7F-A015F5413FBB}"/>
              </a:ext>
            </a:extLst>
          </p:cNvPr>
          <p:cNvCxnSpPr>
            <a:cxnSpLocks noChangeShapeType="1"/>
            <a:stCxn id="159" idx="4"/>
            <a:endCxn id="156" idx="0"/>
          </p:cNvCxnSpPr>
          <p:nvPr/>
        </p:nvCxnSpPr>
        <p:spPr bwMode="auto">
          <a:xfrm flipH="1">
            <a:off x="7055257" y="4781467"/>
            <a:ext cx="289632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" name="AutoShape 33">
            <a:extLst>
              <a:ext uri="{FF2B5EF4-FFF2-40B4-BE49-F238E27FC236}">
                <a16:creationId xmlns:a16="http://schemas.microsoft.com/office/drawing/2014/main" id="{C0311620-16C4-A055-0CB5-23F28F9E2A59}"/>
              </a:ext>
            </a:extLst>
          </p:cNvPr>
          <p:cNvCxnSpPr>
            <a:cxnSpLocks noChangeShapeType="1"/>
            <a:stCxn id="159" idx="4"/>
            <a:endCxn id="227" idx="0"/>
          </p:cNvCxnSpPr>
          <p:nvPr/>
        </p:nvCxnSpPr>
        <p:spPr bwMode="auto">
          <a:xfrm>
            <a:off x="7344889" y="4781467"/>
            <a:ext cx="27571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34">
            <a:extLst>
              <a:ext uri="{FF2B5EF4-FFF2-40B4-BE49-F238E27FC236}">
                <a16:creationId xmlns:a16="http://schemas.microsoft.com/office/drawing/2014/main" id="{E39796EA-21AA-19D3-CFC9-5261DFA5A77C}"/>
              </a:ext>
            </a:extLst>
          </p:cNvPr>
          <p:cNvCxnSpPr>
            <a:cxnSpLocks noChangeShapeType="1"/>
            <a:stCxn id="156" idx="4"/>
            <a:endCxn id="153" idx="0"/>
          </p:cNvCxnSpPr>
          <p:nvPr/>
        </p:nvCxnSpPr>
        <p:spPr bwMode="auto">
          <a:xfrm>
            <a:off x="7055257" y="5300069"/>
            <a:ext cx="1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36">
            <a:extLst>
              <a:ext uri="{FF2B5EF4-FFF2-40B4-BE49-F238E27FC236}">
                <a16:creationId xmlns:a16="http://schemas.microsoft.com/office/drawing/2014/main" id="{582022D5-2892-3449-1E46-59DFB6F1AF89}"/>
              </a:ext>
            </a:extLst>
          </p:cNvPr>
          <p:cNvCxnSpPr>
            <a:cxnSpLocks noChangeShapeType="1"/>
            <a:stCxn id="138" idx="4"/>
            <a:endCxn id="142" idx="0"/>
          </p:cNvCxnSpPr>
          <p:nvPr/>
        </p:nvCxnSpPr>
        <p:spPr bwMode="auto">
          <a:xfrm>
            <a:off x="8767932" y="3730380"/>
            <a:ext cx="0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" name="AutoShape 48">
            <a:extLst>
              <a:ext uri="{FF2B5EF4-FFF2-40B4-BE49-F238E27FC236}">
                <a16:creationId xmlns:a16="http://schemas.microsoft.com/office/drawing/2014/main" id="{906AB8DC-A8BA-70AE-4C10-BB1CE4A5C8FE}"/>
              </a:ext>
            </a:extLst>
          </p:cNvPr>
          <p:cNvCxnSpPr>
            <a:cxnSpLocks noChangeShapeType="1"/>
            <a:stCxn id="146" idx="4"/>
            <a:endCxn id="158" idx="0"/>
          </p:cNvCxnSpPr>
          <p:nvPr/>
        </p:nvCxnSpPr>
        <p:spPr bwMode="auto">
          <a:xfrm flipH="1">
            <a:off x="4812479" y="4238130"/>
            <a:ext cx="39802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" name="AutoShape 49">
            <a:extLst>
              <a:ext uri="{FF2B5EF4-FFF2-40B4-BE49-F238E27FC236}">
                <a16:creationId xmlns:a16="http://schemas.microsoft.com/office/drawing/2014/main" id="{4D99E5E1-7656-92E2-70F3-993DA6E0FDEE}"/>
              </a:ext>
            </a:extLst>
          </p:cNvPr>
          <p:cNvCxnSpPr>
            <a:cxnSpLocks noChangeShapeType="1"/>
            <a:stCxn id="146" idx="4"/>
            <a:endCxn id="161" idx="0"/>
          </p:cNvCxnSpPr>
          <p:nvPr/>
        </p:nvCxnSpPr>
        <p:spPr bwMode="auto">
          <a:xfrm>
            <a:off x="5210501" y="4238130"/>
            <a:ext cx="27987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AutoShape 50">
            <a:extLst>
              <a:ext uri="{FF2B5EF4-FFF2-40B4-BE49-F238E27FC236}">
                <a16:creationId xmlns:a16="http://schemas.microsoft.com/office/drawing/2014/main" id="{5650497F-F982-28EA-5D34-6BF078D02782}"/>
              </a:ext>
            </a:extLst>
          </p:cNvPr>
          <p:cNvCxnSpPr>
            <a:cxnSpLocks noChangeShapeType="1"/>
            <a:stCxn id="158" idx="4"/>
            <a:endCxn id="137" idx="0"/>
          </p:cNvCxnSpPr>
          <p:nvPr/>
        </p:nvCxnSpPr>
        <p:spPr bwMode="auto">
          <a:xfrm flipH="1">
            <a:off x="4559619" y="4781467"/>
            <a:ext cx="252860" cy="2078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AutoShape 51">
            <a:extLst>
              <a:ext uri="{FF2B5EF4-FFF2-40B4-BE49-F238E27FC236}">
                <a16:creationId xmlns:a16="http://schemas.microsoft.com/office/drawing/2014/main" id="{C1C0FA5B-4C36-1510-8F6C-7741BA11F2F4}"/>
              </a:ext>
            </a:extLst>
          </p:cNvPr>
          <p:cNvCxnSpPr>
            <a:cxnSpLocks noChangeShapeType="1"/>
            <a:stCxn id="158" idx="4"/>
            <a:endCxn id="140" idx="0"/>
          </p:cNvCxnSpPr>
          <p:nvPr/>
        </p:nvCxnSpPr>
        <p:spPr bwMode="auto">
          <a:xfrm>
            <a:off x="4812479" y="4781467"/>
            <a:ext cx="21379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52">
            <a:extLst>
              <a:ext uri="{FF2B5EF4-FFF2-40B4-BE49-F238E27FC236}">
                <a16:creationId xmlns:a16="http://schemas.microsoft.com/office/drawing/2014/main" id="{056279A6-6457-8904-1031-487B70F4AB4F}"/>
              </a:ext>
            </a:extLst>
          </p:cNvPr>
          <p:cNvCxnSpPr>
            <a:cxnSpLocks noChangeShapeType="1"/>
            <a:stCxn id="161" idx="4"/>
            <a:endCxn id="160" idx="0"/>
          </p:cNvCxnSpPr>
          <p:nvPr/>
        </p:nvCxnSpPr>
        <p:spPr bwMode="auto">
          <a:xfrm>
            <a:off x="5490373" y="4781467"/>
            <a:ext cx="50208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3">
            <a:extLst>
              <a:ext uri="{FF2B5EF4-FFF2-40B4-BE49-F238E27FC236}">
                <a16:creationId xmlns:a16="http://schemas.microsoft.com/office/drawing/2014/main" id="{EC223225-D9D3-95D8-433F-815997EDE0DA}"/>
              </a:ext>
            </a:extLst>
          </p:cNvPr>
          <p:cNvCxnSpPr>
            <a:cxnSpLocks noChangeShapeType="1"/>
            <a:stCxn id="137" idx="4"/>
            <a:endCxn id="141" idx="0"/>
          </p:cNvCxnSpPr>
          <p:nvPr/>
        </p:nvCxnSpPr>
        <p:spPr bwMode="auto">
          <a:xfrm>
            <a:off x="4559619" y="5305932"/>
            <a:ext cx="0" cy="1829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4">
            <a:extLst>
              <a:ext uri="{FF2B5EF4-FFF2-40B4-BE49-F238E27FC236}">
                <a16:creationId xmlns:a16="http://schemas.microsoft.com/office/drawing/2014/main" id="{C51D3340-E009-0CF0-A60D-872A95DB4FD8}"/>
              </a:ext>
            </a:extLst>
          </p:cNvPr>
          <p:cNvCxnSpPr>
            <a:cxnSpLocks noChangeShapeType="1"/>
            <a:stCxn id="160" idx="4"/>
            <a:endCxn id="149" idx="0"/>
          </p:cNvCxnSpPr>
          <p:nvPr/>
        </p:nvCxnSpPr>
        <p:spPr bwMode="auto">
          <a:xfrm flipH="1">
            <a:off x="5253881" y="5300069"/>
            <a:ext cx="286700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AutoShape 55">
            <a:extLst>
              <a:ext uri="{FF2B5EF4-FFF2-40B4-BE49-F238E27FC236}">
                <a16:creationId xmlns:a16="http://schemas.microsoft.com/office/drawing/2014/main" id="{12D5F013-A7BB-13F2-D0C0-3E13DA380659}"/>
              </a:ext>
            </a:extLst>
          </p:cNvPr>
          <p:cNvCxnSpPr>
            <a:cxnSpLocks noChangeShapeType="1"/>
            <a:stCxn id="160" idx="4"/>
            <a:endCxn id="154" idx="0"/>
          </p:cNvCxnSpPr>
          <p:nvPr/>
        </p:nvCxnSpPr>
        <p:spPr bwMode="auto">
          <a:xfrm>
            <a:off x="5540581" y="5300069"/>
            <a:ext cx="286506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" name="AutoShape 56">
            <a:extLst>
              <a:ext uri="{FF2B5EF4-FFF2-40B4-BE49-F238E27FC236}">
                <a16:creationId xmlns:a16="http://schemas.microsoft.com/office/drawing/2014/main" id="{B2C8D0E7-F264-12E2-D8B4-BDD571CD37DF}"/>
              </a:ext>
            </a:extLst>
          </p:cNvPr>
          <p:cNvCxnSpPr>
            <a:cxnSpLocks noChangeShapeType="1"/>
            <a:stCxn id="149" idx="4"/>
            <a:endCxn id="152" idx="0"/>
          </p:cNvCxnSpPr>
          <p:nvPr/>
        </p:nvCxnSpPr>
        <p:spPr bwMode="auto">
          <a:xfrm flipH="1">
            <a:off x="5253880" y="5793763"/>
            <a:ext cx="1" cy="2834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57">
            <a:extLst>
              <a:ext uri="{FF2B5EF4-FFF2-40B4-BE49-F238E27FC236}">
                <a16:creationId xmlns:a16="http://schemas.microsoft.com/office/drawing/2014/main" id="{89B84772-0D90-F3F3-C48D-003A395BA060}"/>
              </a:ext>
            </a:extLst>
          </p:cNvPr>
          <p:cNvCxnSpPr>
            <a:cxnSpLocks noChangeShapeType="1"/>
            <a:stCxn id="136" idx="4"/>
            <a:endCxn id="146" idx="1"/>
          </p:cNvCxnSpPr>
          <p:nvPr/>
        </p:nvCxnSpPr>
        <p:spPr bwMode="auto">
          <a:xfrm>
            <a:off x="4207129" y="3730380"/>
            <a:ext cx="891174" cy="2474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" name="AutoShape 58">
            <a:extLst>
              <a:ext uri="{FF2B5EF4-FFF2-40B4-BE49-F238E27FC236}">
                <a16:creationId xmlns:a16="http://schemas.microsoft.com/office/drawing/2014/main" id="{DCE112C8-184F-4E71-A42A-54F48BED6E89}"/>
              </a:ext>
            </a:extLst>
          </p:cNvPr>
          <p:cNvCxnSpPr>
            <a:cxnSpLocks noChangeShapeType="1"/>
            <a:stCxn id="135" idx="4"/>
            <a:endCxn id="136" idx="7"/>
          </p:cNvCxnSpPr>
          <p:nvPr/>
        </p:nvCxnSpPr>
        <p:spPr bwMode="auto">
          <a:xfrm flipH="1">
            <a:off x="4319326" y="3254004"/>
            <a:ext cx="2311662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" name="AutoShape 59">
            <a:extLst>
              <a:ext uri="{FF2B5EF4-FFF2-40B4-BE49-F238E27FC236}">
                <a16:creationId xmlns:a16="http://schemas.microsoft.com/office/drawing/2014/main" id="{6F728CBD-F41F-31AE-5601-579B740331D7}"/>
              </a:ext>
            </a:extLst>
          </p:cNvPr>
          <p:cNvCxnSpPr>
            <a:cxnSpLocks noChangeShapeType="1"/>
            <a:stCxn id="135" idx="4"/>
            <a:endCxn id="155" idx="0"/>
          </p:cNvCxnSpPr>
          <p:nvPr/>
        </p:nvCxnSpPr>
        <p:spPr bwMode="auto">
          <a:xfrm>
            <a:off x="6630988" y="3254004"/>
            <a:ext cx="311652" cy="1714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" name="AutoShape 60">
            <a:extLst>
              <a:ext uri="{FF2B5EF4-FFF2-40B4-BE49-F238E27FC236}">
                <a16:creationId xmlns:a16="http://schemas.microsoft.com/office/drawing/2014/main" id="{172C7C28-4128-E29B-8A99-3CF7E2731157}"/>
              </a:ext>
            </a:extLst>
          </p:cNvPr>
          <p:cNvCxnSpPr>
            <a:cxnSpLocks noChangeShapeType="1"/>
            <a:stCxn id="135" idx="4"/>
            <a:endCxn id="138" idx="1"/>
          </p:cNvCxnSpPr>
          <p:nvPr/>
        </p:nvCxnSpPr>
        <p:spPr bwMode="auto">
          <a:xfrm>
            <a:off x="6630988" y="3254004"/>
            <a:ext cx="2024746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AutoShape 72">
            <a:extLst>
              <a:ext uri="{FF2B5EF4-FFF2-40B4-BE49-F238E27FC236}">
                <a16:creationId xmlns:a16="http://schemas.microsoft.com/office/drawing/2014/main" id="{04579E9A-45AF-D0CF-5EA8-8EE717809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395" y="1728848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77" name="AutoShape 73">
            <a:extLst>
              <a:ext uri="{FF2B5EF4-FFF2-40B4-BE49-F238E27FC236}">
                <a16:creationId xmlns:a16="http://schemas.microsoft.com/office/drawing/2014/main" id="{6C2D6E3E-5D85-3B87-FE59-975003FD6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215" y="692156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78" name="AutoShape 74">
            <a:extLst>
              <a:ext uri="{FF2B5EF4-FFF2-40B4-BE49-F238E27FC236}">
                <a16:creationId xmlns:a16="http://schemas.microsoft.com/office/drawing/2014/main" id="{327506D5-6D4F-5C98-684D-947B020CC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689" y="1454430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79" name="AutoShape 75">
            <a:extLst>
              <a:ext uri="{FF2B5EF4-FFF2-40B4-BE49-F238E27FC236}">
                <a16:creationId xmlns:a16="http://schemas.microsoft.com/office/drawing/2014/main" id="{2690099E-E017-5405-DC5C-EF0E91C78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269" y="997065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80" name="AutoShape 76">
            <a:extLst>
              <a:ext uri="{FF2B5EF4-FFF2-40B4-BE49-F238E27FC236}">
                <a16:creationId xmlns:a16="http://schemas.microsoft.com/office/drawing/2014/main" id="{84868D0C-F870-C73D-257A-895CC4D08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612" y="2064249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81" name="AutoShape 77">
            <a:extLst>
              <a:ext uri="{FF2B5EF4-FFF2-40B4-BE49-F238E27FC236}">
                <a16:creationId xmlns:a16="http://schemas.microsoft.com/office/drawing/2014/main" id="{824A2A6E-F38E-2B1C-90D3-32A75A17B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235" y="2155722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82" name="AutoShape 78">
            <a:extLst>
              <a:ext uri="{FF2B5EF4-FFF2-40B4-BE49-F238E27FC236}">
                <a16:creationId xmlns:a16="http://schemas.microsoft.com/office/drawing/2014/main" id="{8BC943D2-F772-FE0A-07E0-8D84E7E3B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312" y="966575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83" name="AutoShape 79">
            <a:extLst>
              <a:ext uri="{FF2B5EF4-FFF2-40B4-BE49-F238E27FC236}">
                <a16:creationId xmlns:a16="http://schemas.microsoft.com/office/drawing/2014/main" id="{4BC38F7D-E308-559E-CBEF-FA0B96CBB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592" y="1332466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84" name="AutoShape 80">
            <a:extLst>
              <a:ext uri="{FF2B5EF4-FFF2-40B4-BE49-F238E27FC236}">
                <a16:creationId xmlns:a16="http://schemas.microsoft.com/office/drawing/2014/main" id="{3FFFF0E6-7782-2579-8FDC-84164B5DA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718" y="1759339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85" name="AutoShape 81">
            <a:extLst>
              <a:ext uri="{FF2B5EF4-FFF2-40B4-BE49-F238E27FC236}">
                <a16:creationId xmlns:a16="http://schemas.microsoft.com/office/drawing/2014/main" id="{6E15E971-DDEC-352A-DB84-50F05568A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486" y="722647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86" name="AutoShape 82">
            <a:extLst>
              <a:ext uri="{FF2B5EF4-FFF2-40B4-BE49-F238E27FC236}">
                <a16:creationId xmlns:a16="http://schemas.microsoft.com/office/drawing/2014/main" id="{23220ED7-6881-A650-6110-051099F94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012" y="1515412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87" name="AutoShape 83">
            <a:extLst>
              <a:ext uri="{FF2B5EF4-FFF2-40B4-BE49-F238E27FC236}">
                <a16:creationId xmlns:a16="http://schemas.microsoft.com/office/drawing/2014/main" id="{82BFD477-C859-3237-5F85-93CC3E0B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075" y="2064249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88" name="AutoShape 84">
            <a:extLst>
              <a:ext uri="{FF2B5EF4-FFF2-40B4-BE49-F238E27FC236}">
                <a16:creationId xmlns:a16="http://schemas.microsoft.com/office/drawing/2014/main" id="{A1A4FD88-2E6B-46FC-6F6E-6895BC279DBB}"/>
              </a:ext>
            </a:extLst>
          </p:cNvPr>
          <p:cNvCxnSpPr>
            <a:cxnSpLocks noChangeShapeType="1"/>
            <a:stCxn id="76" idx="5"/>
            <a:endCxn id="80" idx="2"/>
          </p:cNvCxnSpPr>
          <p:nvPr/>
        </p:nvCxnSpPr>
        <p:spPr bwMode="auto">
          <a:xfrm>
            <a:off x="4762459" y="1989292"/>
            <a:ext cx="300153" cy="227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9" name="AutoShape 85">
            <a:extLst>
              <a:ext uri="{FF2B5EF4-FFF2-40B4-BE49-F238E27FC236}">
                <a16:creationId xmlns:a16="http://schemas.microsoft.com/office/drawing/2014/main" id="{988C1CFE-893A-B452-F0F7-494F0C00619D}"/>
              </a:ext>
            </a:extLst>
          </p:cNvPr>
          <p:cNvCxnSpPr>
            <a:cxnSpLocks noChangeShapeType="1"/>
            <a:stCxn id="80" idx="5"/>
            <a:endCxn id="81" idx="2"/>
          </p:cNvCxnSpPr>
          <p:nvPr/>
        </p:nvCxnSpPr>
        <p:spPr bwMode="auto">
          <a:xfrm flipV="1">
            <a:off x="5333676" y="2308176"/>
            <a:ext cx="490559" cy="165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0" name="AutoShape 86">
            <a:extLst>
              <a:ext uri="{FF2B5EF4-FFF2-40B4-BE49-F238E27FC236}">
                <a16:creationId xmlns:a16="http://schemas.microsoft.com/office/drawing/2014/main" id="{51C8A327-E755-C22F-EBBF-E6E7A1747361}"/>
              </a:ext>
            </a:extLst>
          </p:cNvPr>
          <p:cNvCxnSpPr>
            <a:cxnSpLocks noChangeShapeType="1"/>
            <a:stCxn id="84" idx="3"/>
            <a:endCxn id="81" idx="7"/>
          </p:cNvCxnSpPr>
          <p:nvPr/>
        </p:nvCxnSpPr>
        <p:spPr bwMode="auto">
          <a:xfrm flipH="1">
            <a:off x="6095299" y="2019783"/>
            <a:ext cx="314698" cy="1804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1" name="AutoShape 87">
            <a:extLst>
              <a:ext uri="{FF2B5EF4-FFF2-40B4-BE49-F238E27FC236}">
                <a16:creationId xmlns:a16="http://schemas.microsoft.com/office/drawing/2014/main" id="{043BE01D-84B5-B2E3-F80E-F2AF22DA3403}"/>
              </a:ext>
            </a:extLst>
          </p:cNvPr>
          <p:cNvCxnSpPr>
            <a:cxnSpLocks noChangeShapeType="1"/>
            <a:stCxn id="84" idx="2"/>
            <a:endCxn id="80" idx="6"/>
          </p:cNvCxnSpPr>
          <p:nvPr/>
        </p:nvCxnSpPr>
        <p:spPr bwMode="auto">
          <a:xfrm flipH="1">
            <a:off x="5379955" y="1911794"/>
            <a:ext cx="983763" cy="3049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" name="AutoShape 88">
            <a:extLst>
              <a:ext uri="{FF2B5EF4-FFF2-40B4-BE49-F238E27FC236}">
                <a16:creationId xmlns:a16="http://schemas.microsoft.com/office/drawing/2014/main" id="{F0D18825-30F7-1D0C-4BE6-EFEB9CBF48E1}"/>
              </a:ext>
            </a:extLst>
          </p:cNvPr>
          <p:cNvCxnSpPr>
            <a:cxnSpLocks noChangeShapeType="1"/>
            <a:stCxn id="83" idx="4"/>
            <a:endCxn id="84" idx="7"/>
          </p:cNvCxnSpPr>
          <p:nvPr/>
        </p:nvCxnSpPr>
        <p:spPr bwMode="auto">
          <a:xfrm flipH="1">
            <a:off x="6634782" y="1637375"/>
            <a:ext cx="141482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" name="AutoShape 89">
            <a:extLst>
              <a:ext uri="{FF2B5EF4-FFF2-40B4-BE49-F238E27FC236}">
                <a16:creationId xmlns:a16="http://schemas.microsoft.com/office/drawing/2014/main" id="{8FFCA16D-45E4-BA64-0B5B-E74C2E0EAA1D}"/>
              </a:ext>
            </a:extLst>
          </p:cNvPr>
          <p:cNvCxnSpPr>
            <a:cxnSpLocks noChangeShapeType="1"/>
            <a:stCxn id="83" idx="5"/>
            <a:endCxn id="87" idx="1"/>
          </p:cNvCxnSpPr>
          <p:nvPr/>
        </p:nvCxnSpPr>
        <p:spPr bwMode="auto">
          <a:xfrm>
            <a:off x="6888656" y="1592909"/>
            <a:ext cx="314698" cy="5158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4" name="AutoShape 90">
            <a:extLst>
              <a:ext uri="{FF2B5EF4-FFF2-40B4-BE49-F238E27FC236}">
                <a16:creationId xmlns:a16="http://schemas.microsoft.com/office/drawing/2014/main" id="{8A691AC8-A610-6EAA-11CE-B24A4630711C}"/>
              </a:ext>
            </a:extLst>
          </p:cNvPr>
          <p:cNvCxnSpPr>
            <a:cxnSpLocks noChangeShapeType="1"/>
            <a:stCxn id="87" idx="0"/>
            <a:endCxn id="86" idx="4"/>
          </p:cNvCxnSpPr>
          <p:nvPr/>
        </p:nvCxnSpPr>
        <p:spPr bwMode="auto">
          <a:xfrm flipV="1">
            <a:off x="7315747" y="1820321"/>
            <a:ext cx="126937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5" name="AutoShape 91">
            <a:extLst>
              <a:ext uri="{FF2B5EF4-FFF2-40B4-BE49-F238E27FC236}">
                <a16:creationId xmlns:a16="http://schemas.microsoft.com/office/drawing/2014/main" id="{B684AA6D-8205-197B-2179-114FD7C11AD7}"/>
              </a:ext>
            </a:extLst>
          </p:cNvPr>
          <p:cNvCxnSpPr>
            <a:cxnSpLocks noChangeShapeType="1"/>
            <a:stCxn id="86" idx="0"/>
            <a:endCxn id="77" idx="4"/>
          </p:cNvCxnSpPr>
          <p:nvPr/>
        </p:nvCxnSpPr>
        <p:spPr bwMode="auto">
          <a:xfrm flipV="1">
            <a:off x="7442684" y="997065"/>
            <a:ext cx="95203" cy="5183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6" name="AutoShape 92">
            <a:extLst>
              <a:ext uri="{FF2B5EF4-FFF2-40B4-BE49-F238E27FC236}">
                <a16:creationId xmlns:a16="http://schemas.microsoft.com/office/drawing/2014/main" id="{97381E26-8DA4-36A3-48E0-6AC52AB9C806}"/>
              </a:ext>
            </a:extLst>
          </p:cNvPr>
          <p:cNvCxnSpPr>
            <a:cxnSpLocks noChangeShapeType="1"/>
            <a:stCxn id="76" idx="7"/>
          </p:cNvCxnSpPr>
          <p:nvPr/>
        </p:nvCxnSpPr>
        <p:spPr bwMode="auto">
          <a:xfrm flipV="1">
            <a:off x="4762459" y="1606884"/>
            <a:ext cx="649231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7" name="AutoShape 93">
            <a:extLst>
              <a:ext uri="{FF2B5EF4-FFF2-40B4-BE49-F238E27FC236}">
                <a16:creationId xmlns:a16="http://schemas.microsoft.com/office/drawing/2014/main" id="{7355CD8D-B4E2-62B9-8939-1C6AED72FAA0}"/>
              </a:ext>
            </a:extLst>
          </p:cNvPr>
          <p:cNvCxnSpPr>
            <a:cxnSpLocks noChangeShapeType="1"/>
            <a:stCxn id="78" idx="1"/>
            <a:endCxn id="79" idx="5"/>
          </p:cNvCxnSpPr>
          <p:nvPr/>
        </p:nvCxnSpPr>
        <p:spPr bwMode="auto">
          <a:xfrm flipH="1" flipV="1">
            <a:off x="5016333" y="1257509"/>
            <a:ext cx="441635" cy="241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8" name="AutoShape 94">
            <a:extLst>
              <a:ext uri="{FF2B5EF4-FFF2-40B4-BE49-F238E27FC236}">
                <a16:creationId xmlns:a16="http://schemas.microsoft.com/office/drawing/2014/main" id="{C4CD5FE1-392C-78DF-926A-AE751E4A8198}"/>
              </a:ext>
            </a:extLst>
          </p:cNvPr>
          <p:cNvCxnSpPr>
            <a:cxnSpLocks noChangeShapeType="1"/>
            <a:endCxn id="85" idx="2"/>
          </p:cNvCxnSpPr>
          <p:nvPr/>
        </p:nvCxnSpPr>
        <p:spPr bwMode="auto">
          <a:xfrm flipV="1">
            <a:off x="5030878" y="875102"/>
            <a:ext cx="285609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9" name="AutoShape 95">
            <a:extLst>
              <a:ext uri="{FF2B5EF4-FFF2-40B4-BE49-F238E27FC236}">
                <a16:creationId xmlns:a16="http://schemas.microsoft.com/office/drawing/2014/main" id="{1B28BFD2-3CDD-67A1-2E75-0BF72F999AA3}"/>
              </a:ext>
            </a:extLst>
          </p:cNvPr>
          <p:cNvCxnSpPr>
            <a:cxnSpLocks noChangeShapeType="1"/>
            <a:stCxn id="82" idx="2"/>
            <a:endCxn id="85" idx="6"/>
          </p:cNvCxnSpPr>
          <p:nvPr/>
        </p:nvCxnSpPr>
        <p:spPr bwMode="auto">
          <a:xfrm flipH="1" flipV="1">
            <a:off x="5633829" y="875102"/>
            <a:ext cx="539483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0" name="AutoShape 96">
            <a:extLst>
              <a:ext uri="{FF2B5EF4-FFF2-40B4-BE49-F238E27FC236}">
                <a16:creationId xmlns:a16="http://schemas.microsoft.com/office/drawing/2014/main" id="{9D28A094-F3F7-D095-D5D7-B662933BDD84}"/>
              </a:ext>
            </a:extLst>
          </p:cNvPr>
          <p:cNvCxnSpPr>
            <a:cxnSpLocks noChangeShapeType="1"/>
            <a:stCxn id="78" idx="7"/>
            <a:endCxn id="82" idx="3"/>
          </p:cNvCxnSpPr>
          <p:nvPr/>
        </p:nvCxnSpPr>
        <p:spPr bwMode="auto">
          <a:xfrm flipV="1">
            <a:off x="5682753" y="1227018"/>
            <a:ext cx="536838" cy="2718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1" name="AutoShape 97">
            <a:extLst>
              <a:ext uri="{FF2B5EF4-FFF2-40B4-BE49-F238E27FC236}">
                <a16:creationId xmlns:a16="http://schemas.microsoft.com/office/drawing/2014/main" id="{9BF06144-AE61-BA79-069E-98847566B63A}"/>
              </a:ext>
            </a:extLst>
          </p:cNvPr>
          <p:cNvCxnSpPr>
            <a:cxnSpLocks noChangeShapeType="1"/>
            <a:stCxn id="78" idx="6"/>
            <a:endCxn id="83" idx="2"/>
          </p:cNvCxnSpPr>
          <p:nvPr/>
        </p:nvCxnSpPr>
        <p:spPr bwMode="auto">
          <a:xfrm flipV="1">
            <a:off x="5729032" y="1484921"/>
            <a:ext cx="888560" cy="12196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" name="AutoShape 98">
            <a:extLst>
              <a:ext uri="{FF2B5EF4-FFF2-40B4-BE49-F238E27FC236}">
                <a16:creationId xmlns:a16="http://schemas.microsoft.com/office/drawing/2014/main" id="{3D78BEE2-51E8-5C74-2C7D-3A5E95C56A35}"/>
              </a:ext>
            </a:extLst>
          </p:cNvPr>
          <p:cNvCxnSpPr>
            <a:cxnSpLocks noChangeShapeType="1"/>
            <a:stCxn id="86" idx="1"/>
            <a:endCxn id="82" idx="6"/>
          </p:cNvCxnSpPr>
          <p:nvPr/>
        </p:nvCxnSpPr>
        <p:spPr bwMode="auto">
          <a:xfrm rot="5400000" flipH="1">
            <a:off x="6690049" y="919635"/>
            <a:ext cx="440848" cy="839636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3" name="AutoShape 99">
            <a:extLst>
              <a:ext uri="{FF2B5EF4-FFF2-40B4-BE49-F238E27FC236}">
                <a16:creationId xmlns:a16="http://schemas.microsoft.com/office/drawing/2014/main" id="{A4428D87-0F2E-60F5-A3B0-CEF267CDC5DB}"/>
              </a:ext>
            </a:extLst>
          </p:cNvPr>
          <p:cNvCxnSpPr>
            <a:cxnSpLocks noChangeShapeType="1"/>
            <a:stCxn id="76" idx="6"/>
            <a:endCxn id="83" idx="3"/>
          </p:cNvCxnSpPr>
          <p:nvPr/>
        </p:nvCxnSpPr>
        <p:spPr bwMode="auto">
          <a:xfrm flipV="1">
            <a:off x="4808738" y="1592909"/>
            <a:ext cx="1855134" cy="28839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5" name="AutoShape 100">
            <a:extLst>
              <a:ext uri="{FF2B5EF4-FFF2-40B4-BE49-F238E27FC236}">
                <a16:creationId xmlns:a16="http://schemas.microsoft.com/office/drawing/2014/main" id="{78D65D74-A023-95AD-168E-3E0D4EFE207D}"/>
              </a:ext>
            </a:extLst>
          </p:cNvPr>
          <p:cNvCxnSpPr>
            <a:cxnSpLocks noChangeShapeType="1"/>
            <a:stCxn id="81" idx="6"/>
            <a:endCxn id="87" idx="2"/>
          </p:cNvCxnSpPr>
          <p:nvPr/>
        </p:nvCxnSpPr>
        <p:spPr bwMode="auto">
          <a:xfrm flipV="1">
            <a:off x="6141563" y="2217312"/>
            <a:ext cx="1015429" cy="91341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135" name="AutoShape 72">
            <a:extLst>
              <a:ext uri="{FF2B5EF4-FFF2-40B4-BE49-F238E27FC236}">
                <a16:creationId xmlns:a16="http://schemas.microsoft.com/office/drawing/2014/main" id="{42575549-B6EB-4369-2DA8-8616FA624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316" y="294909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136" name="AutoShape 74">
            <a:extLst>
              <a:ext uri="{FF2B5EF4-FFF2-40B4-BE49-F238E27FC236}">
                <a16:creationId xmlns:a16="http://schemas.microsoft.com/office/drawing/2014/main" id="{198BFC10-68D9-0647-9BFD-0A3611BBA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457" y="342547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137" name="AutoShape 76">
            <a:extLst>
              <a:ext uri="{FF2B5EF4-FFF2-40B4-BE49-F238E27FC236}">
                <a16:creationId xmlns:a16="http://schemas.microsoft.com/office/drawing/2014/main" id="{B20EE768-17DA-BBB6-CE0A-CD1D12B31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4989296"/>
            <a:ext cx="317343" cy="316636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8" name="AutoShape 76">
            <a:extLst>
              <a:ext uri="{FF2B5EF4-FFF2-40B4-BE49-F238E27FC236}">
                <a16:creationId xmlns:a16="http://schemas.microsoft.com/office/drawing/2014/main" id="{0E8C726D-B441-9EF6-CCF0-0A08FC58F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42547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9" name="AutoShape 76">
            <a:extLst>
              <a:ext uri="{FF2B5EF4-FFF2-40B4-BE49-F238E27FC236}">
                <a16:creationId xmlns:a16="http://schemas.microsoft.com/office/drawing/2014/main" id="{B19D18B2-A39E-8EF0-F894-8AB212AE5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803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40" name="AutoShape 77">
            <a:extLst>
              <a:ext uri="{FF2B5EF4-FFF2-40B4-BE49-F238E27FC236}">
                <a16:creationId xmlns:a16="http://schemas.microsoft.com/office/drawing/2014/main" id="{FB60C6DD-B660-E6DF-6946-CB60CB88A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60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1" name="AutoShape 77">
            <a:extLst>
              <a:ext uri="{FF2B5EF4-FFF2-40B4-BE49-F238E27FC236}">
                <a16:creationId xmlns:a16="http://schemas.microsoft.com/office/drawing/2014/main" id="{D108926F-01D1-6DD4-DA0A-A59B68096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2" name="AutoShape 77">
            <a:extLst>
              <a:ext uri="{FF2B5EF4-FFF2-40B4-BE49-F238E27FC236}">
                <a16:creationId xmlns:a16="http://schemas.microsoft.com/office/drawing/2014/main" id="{17AD813B-93E8-0CA5-D443-E71D35169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3" name="AutoShape 77">
            <a:extLst>
              <a:ext uri="{FF2B5EF4-FFF2-40B4-BE49-F238E27FC236}">
                <a16:creationId xmlns:a16="http://schemas.microsoft.com/office/drawing/2014/main" id="{935C571A-05F6-9C51-759B-9B6184075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682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4" name="AutoShape 77">
            <a:extLst>
              <a:ext uri="{FF2B5EF4-FFF2-40B4-BE49-F238E27FC236}">
                <a16:creationId xmlns:a16="http://schemas.microsoft.com/office/drawing/2014/main" id="{F32B227D-0D74-51C3-BFEB-DED3F93DB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12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5" name="AutoShape 80">
            <a:extLst>
              <a:ext uri="{FF2B5EF4-FFF2-40B4-BE49-F238E27FC236}">
                <a16:creationId xmlns:a16="http://schemas.microsoft.com/office/drawing/2014/main" id="{75B22822-561B-EF7B-3BC5-7FF530C19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942" y="393322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46" name="AutoShape 79">
            <a:extLst>
              <a:ext uri="{FF2B5EF4-FFF2-40B4-BE49-F238E27FC236}">
                <a16:creationId xmlns:a16="http://schemas.microsoft.com/office/drawing/2014/main" id="{7ADA43AD-4C3D-D186-C751-F92D848EE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829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47" name="AutoShape 83">
            <a:extLst>
              <a:ext uri="{FF2B5EF4-FFF2-40B4-BE49-F238E27FC236}">
                <a16:creationId xmlns:a16="http://schemas.microsoft.com/office/drawing/2014/main" id="{FBD6BE48-2642-42B0-F924-AEB41417C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5117" y="393322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148" name="AutoShape 78">
            <a:extLst>
              <a:ext uri="{FF2B5EF4-FFF2-40B4-BE49-F238E27FC236}">
                <a16:creationId xmlns:a16="http://schemas.microsoft.com/office/drawing/2014/main" id="{3C808421-909C-0059-6764-01FD05A9A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046" y="393322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49" name="AutoShape 78">
            <a:extLst>
              <a:ext uri="{FF2B5EF4-FFF2-40B4-BE49-F238E27FC236}">
                <a16:creationId xmlns:a16="http://schemas.microsoft.com/office/drawing/2014/main" id="{921E8ACC-D478-7140-D230-22157897C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9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0" name="AutoShape 81">
            <a:extLst>
              <a:ext uri="{FF2B5EF4-FFF2-40B4-BE49-F238E27FC236}">
                <a16:creationId xmlns:a16="http://schemas.microsoft.com/office/drawing/2014/main" id="{A31844D1-D602-712A-B0A6-EAC4563FB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8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1" name="AutoShape 81">
            <a:extLst>
              <a:ext uri="{FF2B5EF4-FFF2-40B4-BE49-F238E27FC236}">
                <a16:creationId xmlns:a16="http://schemas.microsoft.com/office/drawing/2014/main" id="{12710A73-12B5-AF9E-FF7B-3A1F9761C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919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2" name="AutoShape 81">
            <a:extLst>
              <a:ext uri="{FF2B5EF4-FFF2-40B4-BE49-F238E27FC236}">
                <a16:creationId xmlns:a16="http://schemas.microsoft.com/office/drawing/2014/main" id="{E66803B7-8689-517E-24AE-753BEDC04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8" y="6077245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3" name="AutoShape 81">
            <a:extLst>
              <a:ext uri="{FF2B5EF4-FFF2-40B4-BE49-F238E27FC236}">
                <a16:creationId xmlns:a16="http://schemas.microsoft.com/office/drawing/2014/main" id="{A7B84D17-CF1C-B063-8AC4-2D3968CE6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6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4" name="AutoShape 73">
            <a:extLst>
              <a:ext uri="{FF2B5EF4-FFF2-40B4-BE49-F238E27FC236}">
                <a16:creationId xmlns:a16="http://schemas.microsoft.com/office/drawing/2014/main" id="{AD5129A5-E1BB-8C89-21FC-0A3BF25F4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415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155" name="AutoShape 79">
            <a:extLst>
              <a:ext uri="{FF2B5EF4-FFF2-40B4-BE49-F238E27FC236}">
                <a16:creationId xmlns:a16="http://schemas.microsoft.com/office/drawing/2014/main" id="{2DE1562B-653C-2E1B-3677-591D78F72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968" y="342547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56" name="AutoShape 78">
            <a:extLst>
              <a:ext uri="{FF2B5EF4-FFF2-40B4-BE49-F238E27FC236}">
                <a16:creationId xmlns:a16="http://schemas.microsoft.com/office/drawing/2014/main" id="{EC838C60-C6EA-3FF3-68AD-58693F967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5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7" name="AutoShape 75">
            <a:extLst>
              <a:ext uri="{FF2B5EF4-FFF2-40B4-BE49-F238E27FC236}">
                <a16:creationId xmlns:a16="http://schemas.microsoft.com/office/drawing/2014/main" id="{FF13660A-2DF8-457E-BD07-FBDE916EE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9" y="393322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158" name="AutoShape 80">
            <a:extLst>
              <a:ext uri="{FF2B5EF4-FFF2-40B4-BE49-F238E27FC236}">
                <a16:creationId xmlns:a16="http://schemas.microsoft.com/office/drawing/2014/main" id="{B3B4623D-B3F8-B4D6-5A3A-4ED33DE8B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380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59" name="AutoShape 82">
            <a:extLst>
              <a:ext uri="{FF2B5EF4-FFF2-40B4-BE49-F238E27FC236}">
                <a16:creationId xmlns:a16="http://schemas.microsoft.com/office/drawing/2014/main" id="{76968EF3-F31D-EC5D-D537-246B27898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21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0" name="AutoShape 82">
            <a:extLst>
              <a:ext uri="{FF2B5EF4-FFF2-40B4-BE49-F238E27FC236}">
                <a16:creationId xmlns:a16="http://schemas.microsoft.com/office/drawing/2014/main" id="{B51F8D65-48F6-EFEA-54BC-27FB6DA59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909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1" name="AutoShape 83">
            <a:extLst>
              <a:ext uri="{FF2B5EF4-FFF2-40B4-BE49-F238E27FC236}">
                <a16:creationId xmlns:a16="http://schemas.microsoft.com/office/drawing/2014/main" id="{365C6134-C9FC-C864-63CF-B18D39139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1701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227" name="AutoShape 73">
            <a:extLst>
              <a:ext uri="{FF2B5EF4-FFF2-40B4-BE49-F238E27FC236}">
                <a16:creationId xmlns:a16="http://schemas.microsoft.com/office/drawing/2014/main" id="{2C65893C-BEC8-A728-E338-21B5A28CA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93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5209557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D7AE-6A54-A156-83CB-5EAC6AB2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en-US" dirty="0"/>
          </a:p>
        </p:txBody>
      </p:sp>
      <p:cxnSp>
        <p:nvCxnSpPr>
          <p:cNvPr id="23" name="AutoShape 11">
            <a:extLst>
              <a:ext uri="{FF2B5EF4-FFF2-40B4-BE49-F238E27FC236}">
                <a16:creationId xmlns:a16="http://schemas.microsoft.com/office/drawing/2014/main" id="{9CD9E0AF-37BE-2E04-42A0-860B1237DD20}"/>
              </a:ext>
            </a:extLst>
          </p:cNvPr>
          <p:cNvCxnSpPr>
            <a:cxnSpLocks noChangeShapeType="1"/>
            <a:stCxn id="136" idx="4"/>
            <a:endCxn id="157" idx="0"/>
          </p:cNvCxnSpPr>
          <p:nvPr/>
        </p:nvCxnSpPr>
        <p:spPr bwMode="auto">
          <a:xfrm flipH="1">
            <a:off x="3610301" y="3730380"/>
            <a:ext cx="596828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2">
            <a:extLst>
              <a:ext uri="{FF2B5EF4-FFF2-40B4-BE49-F238E27FC236}">
                <a16:creationId xmlns:a16="http://schemas.microsoft.com/office/drawing/2014/main" id="{CD2411AB-7339-4FF6-DF13-60765AE6012C}"/>
              </a:ext>
            </a:extLst>
          </p:cNvPr>
          <p:cNvCxnSpPr>
            <a:cxnSpLocks noChangeShapeType="1"/>
            <a:stCxn id="136" idx="4"/>
            <a:endCxn id="148" idx="0"/>
          </p:cNvCxnSpPr>
          <p:nvPr/>
        </p:nvCxnSpPr>
        <p:spPr bwMode="auto">
          <a:xfrm>
            <a:off x="4207129" y="3730380"/>
            <a:ext cx="3358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13">
            <a:extLst>
              <a:ext uri="{FF2B5EF4-FFF2-40B4-BE49-F238E27FC236}">
                <a16:creationId xmlns:a16="http://schemas.microsoft.com/office/drawing/2014/main" id="{8BF10925-1C9C-CB49-680C-B22FBE6C5863}"/>
              </a:ext>
            </a:extLst>
          </p:cNvPr>
          <p:cNvCxnSpPr>
            <a:cxnSpLocks noChangeShapeType="1"/>
            <a:stCxn id="157" idx="4"/>
            <a:endCxn id="150" idx="0"/>
          </p:cNvCxnSpPr>
          <p:nvPr/>
        </p:nvCxnSpPr>
        <p:spPr bwMode="auto">
          <a:xfrm flipH="1">
            <a:off x="3610300" y="4238130"/>
            <a:ext cx="1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" name="AutoShape 14">
            <a:extLst>
              <a:ext uri="{FF2B5EF4-FFF2-40B4-BE49-F238E27FC236}">
                <a16:creationId xmlns:a16="http://schemas.microsoft.com/office/drawing/2014/main" id="{D0DF8F42-1EA5-1460-CA00-56B3B58953E8}"/>
              </a:ext>
            </a:extLst>
          </p:cNvPr>
          <p:cNvCxnSpPr>
            <a:cxnSpLocks noChangeShapeType="1"/>
            <a:stCxn id="148" idx="4"/>
            <a:endCxn id="151" idx="0"/>
          </p:cNvCxnSpPr>
          <p:nvPr/>
        </p:nvCxnSpPr>
        <p:spPr bwMode="auto">
          <a:xfrm flipH="1">
            <a:off x="4238591" y="4238130"/>
            <a:ext cx="2127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" name="AutoShape 26">
            <a:extLst>
              <a:ext uri="{FF2B5EF4-FFF2-40B4-BE49-F238E27FC236}">
                <a16:creationId xmlns:a16="http://schemas.microsoft.com/office/drawing/2014/main" id="{C88445B6-146E-0A90-7D81-4642A96D8D03}"/>
              </a:ext>
            </a:extLst>
          </p:cNvPr>
          <p:cNvCxnSpPr>
            <a:cxnSpLocks noChangeShapeType="1"/>
            <a:stCxn id="155" idx="4"/>
            <a:endCxn id="145" idx="0"/>
          </p:cNvCxnSpPr>
          <p:nvPr/>
        </p:nvCxnSpPr>
        <p:spPr bwMode="auto">
          <a:xfrm flipH="1">
            <a:off x="6618614" y="3730380"/>
            <a:ext cx="324026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" name="AutoShape 27">
            <a:extLst>
              <a:ext uri="{FF2B5EF4-FFF2-40B4-BE49-F238E27FC236}">
                <a16:creationId xmlns:a16="http://schemas.microsoft.com/office/drawing/2014/main" id="{B264AC27-EF7B-2D3E-CDE6-DD1792244C67}"/>
              </a:ext>
            </a:extLst>
          </p:cNvPr>
          <p:cNvCxnSpPr>
            <a:cxnSpLocks noChangeShapeType="1"/>
            <a:stCxn id="155" idx="4"/>
            <a:endCxn id="147" idx="0"/>
          </p:cNvCxnSpPr>
          <p:nvPr/>
        </p:nvCxnSpPr>
        <p:spPr bwMode="auto">
          <a:xfrm>
            <a:off x="6942640" y="3730380"/>
            <a:ext cx="37114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AutoShape 28">
            <a:extLst>
              <a:ext uri="{FF2B5EF4-FFF2-40B4-BE49-F238E27FC236}">
                <a16:creationId xmlns:a16="http://schemas.microsoft.com/office/drawing/2014/main" id="{D1FCB139-BCF8-3B25-EA7F-C1E71CBEDDC6}"/>
              </a:ext>
            </a:extLst>
          </p:cNvPr>
          <p:cNvCxnSpPr>
            <a:cxnSpLocks noChangeShapeType="1"/>
            <a:stCxn id="145" idx="4"/>
            <a:endCxn id="139" idx="0"/>
          </p:cNvCxnSpPr>
          <p:nvPr/>
        </p:nvCxnSpPr>
        <p:spPr bwMode="auto">
          <a:xfrm flipH="1">
            <a:off x="6356709" y="4238130"/>
            <a:ext cx="26190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29">
            <a:extLst>
              <a:ext uri="{FF2B5EF4-FFF2-40B4-BE49-F238E27FC236}">
                <a16:creationId xmlns:a16="http://schemas.microsoft.com/office/drawing/2014/main" id="{A01EBE5E-A69E-8981-A40D-C9FCA4AD6262}"/>
              </a:ext>
            </a:extLst>
          </p:cNvPr>
          <p:cNvCxnSpPr>
            <a:cxnSpLocks noChangeShapeType="1"/>
            <a:stCxn id="145" idx="4"/>
            <a:endCxn id="144" idx="0"/>
          </p:cNvCxnSpPr>
          <p:nvPr/>
        </p:nvCxnSpPr>
        <p:spPr bwMode="auto">
          <a:xfrm>
            <a:off x="6618614" y="4238130"/>
            <a:ext cx="25118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AutoShape 30">
            <a:extLst>
              <a:ext uri="{FF2B5EF4-FFF2-40B4-BE49-F238E27FC236}">
                <a16:creationId xmlns:a16="http://schemas.microsoft.com/office/drawing/2014/main" id="{D8AE790E-A1CD-EC61-882D-D8DC6411732E}"/>
              </a:ext>
            </a:extLst>
          </p:cNvPr>
          <p:cNvCxnSpPr>
            <a:cxnSpLocks noChangeShapeType="1"/>
            <a:stCxn id="147" idx="4"/>
            <a:endCxn id="159" idx="0"/>
          </p:cNvCxnSpPr>
          <p:nvPr/>
        </p:nvCxnSpPr>
        <p:spPr bwMode="auto">
          <a:xfrm>
            <a:off x="7313789" y="4238130"/>
            <a:ext cx="31100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31">
            <a:extLst>
              <a:ext uri="{FF2B5EF4-FFF2-40B4-BE49-F238E27FC236}">
                <a16:creationId xmlns:a16="http://schemas.microsoft.com/office/drawing/2014/main" id="{E6AF7444-F939-C439-5F9B-86B955CBAF8E}"/>
              </a:ext>
            </a:extLst>
          </p:cNvPr>
          <p:cNvCxnSpPr>
            <a:cxnSpLocks noChangeShapeType="1"/>
            <a:stCxn id="139" idx="4"/>
            <a:endCxn id="143" idx="0"/>
          </p:cNvCxnSpPr>
          <p:nvPr/>
        </p:nvCxnSpPr>
        <p:spPr bwMode="auto">
          <a:xfrm>
            <a:off x="6356709" y="4781467"/>
            <a:ext cx="2645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32">
            <a:extLst>
              <a:ext uri="{FF2B5EF4-FFF2-40B4-BE49-F238E27FC236}">
                <a16:creationId xmlns:a16="http://schemas.microsoft.com/office/drawing/2014/main" id="{AB3600B6-5436-1AF6-0C7F-A015F5413FBB}"/>
              </a:ext>
            </a:extLst>
          </p:cNvPr>
          <p:cNvCxnSpPr>
            <a:cxnSpLocks noChangeShapeType="1"/>
            <a:stCxn id="159" idx="4"/>
            <a:endCxn id="156" idx="0"/>
          </p:cNvCxnSpPr>
          <p:nvPr/>
        </p:nvCxnSpPr>
        <p:spPr bwMode="auto">
          <a:xfrm flipH="1">
            <a:off x="7055257" y="4781467"/>
            <a:ext cx="289632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" name="AutoShape 33">
            <a:extLst>
              <a:ext uri="{FF2B5EF4-FFF2-40B4-BE49-F238E27FC236}">
                <a16:creationId xmlns:a16="http://schemas.microsoft.com/office/drawing/2014/main" id="{C0311620-16C4-A055-0CB5-23F28F9E2A59}"/>
              </a:ext>
            </a:extLst>
          </p:cNvPr>
          <p:cNvCxnSpPr>
            <a:cxnSpLocks noChangeShapeType="1"/>
            <a:stCxn id="159" idx="4"/>
            <a:endCxn id="227" idx="0"/>
          </p:cNvCxnSpPr>
          <p:nvPr/>
        </p:nvCxnSpPr>
        <p:spPr bwMode="auto">
          <a:xfrm>
            <a:off x="7344889" y="4781467"/>
            <a:ext cx="27571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34">
            <a:extLst>
              <a:ext uri="{FF2B5EF4-FFF2-40B4-BE49-F238E27FC236}">
                <a16:creationId xmlns:a16="http://schemas.microsoft.com/office/drawing/2014/main" id="{E39796EA-21AA-19D3-CFC9-5261DFA5A77C}"/>
              </a:ext>
            </a:extLst>
          </p:cNvPr>
          <p:cNvCxnSpPr>
            <a:cxnSpLocks noChangeShapeType="1"/>
            <a:stCxn id="156" idx="4"/>
            <a:endCxn id="153" idx="0"/>
          </p:cNvCxnSpPr>
          <p:nvPr/>
        </p:nvCxnSpPr>
        <p:spPr bwMode="auto">
          <a:xfrm>
            <a:off x="7055257" y="5300069"/>
            <a:ext cx="1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36">
            <a:extLst>
              <a:ext uri="{FF2B5EF4-FFF2-40B4-BE49-F238E27FC236}">
                <a16:creationId xmlns:a16="http://schemas.microsoft.com/office/drawing/2014/main" id="{582022D5-2892-3449-1E46-59DFB6F1AF89}"/>
              </a:ext>
            </a:extLst>
          </p:cNvPr>
          <p:cNvCxnSpPr>
            <a:cxnSpLocks noChangeShapeType="1"/>
            <a:stCxn id="138" idx="4"/>
            <a:endCxn id="142" idx="0"/>
          </p:cNvCxnSpPr>
          <p:nvPr/>
        </p:nvCxnSpPr>
        <p:spPr bwMode="auto">
          <a:xfrm>
            <a:off x="8767932" y="3730380"/>
            <a:ext cx="0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" name="AutoShape 48">
            <a:extLst>
              <a:ext uri="{FF2B5EF4-FFF2-40B4-BE49-F238E27FC236}">
                <a16:creationId xmlns:a16="http://schemas.microsoft.com/office/drawing/2014/main" id="{906AB8DC-A8BA-70AE-4C10-BB1CE4A5C8FE}"/>
              </a:ext>
            </a:extLst>
          </p:cNvPr>
          <p:cNvCxnSpPr>
            <a:cxnSpLocks noChangeShapeType="1"/>
            <a:stCxn id="146" idx="4"/>
            <a:endCxn id="158" idx="0"/>
          </p:cNvCxnSpPr>
          <p:nvPr/>
        </p:nvCxnSpPr>
        <p:spPr bwMode="auto">
          <a:xfrm flipH="1">
            <a:off x="4812479" y="4238130"/>
            <a:ext cx="39802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" name="AutoShape 49">
            <a:extLst>
              <a:ext uri="{FF2B5EF4-FFF2-40B4-BE49-F238E27FC236}">
                <a16:creationId xmlns:a16="http://schemas.microsoft.com/office/drawing/2014/main" id="{4D99E5E1-7656-92E2-70F3-993DA6E0FDEE}"/>
              </a:ext>
            </a:extLst>
          </p:cNvPr>
          <p:cNvCxnSpPr>
            <a:cxnSpLocks noChangeShapeType="1"/>
            <a:stCxn id="146" idx="4"/>
            <a:endCxn id="161" idx="0"/>
          </p:cNvCxnSpPr>
          <p:nvPr/>
        </p:nvCxnSpPr>
        <p:spPr bwMode="auto">
          <a:xfrm>
            <a:off x="5210501" y="4238130"/>
            <a:ext cx="27987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AutoShape 50">
            <a:extLst>
              <a:ext uri="{FF2B5EF4-FFF2-40B4-BE49-F238E27FC236}">
                <a16:creationId xmlns:a16="http://schemas.microsoft.com/office/drawing/2014/main" id="{5650497F-F982-28EA-5D34-6BF078D02782}"/>
              </a:ext>
            </a:extLst>
          </p:cNvPr>
          <p:cNvCxnSpPr>
            <a:cxnSpLocks noChangeShapeType="1"/>
            <a:stCxn id="158" idx="4"/>
            <a:endCxn id="137" idx="0"/>
          </p:cNvCxnSpPr>
          <p:nvPr/>
        </p:nvCxnSpPr>
        <p:spPr bwMode="auto">
          <a:xfrm flipH="1">
            <a:off x="4559619" y="4781467"/>
            <a:ext cx="252860" cy="2078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AutoShape 51">
            <a:extLst>
              <a:ext uri="{FF2B5EF4-FFF2-40B4-BE49-F238E27FC236}">
                <a16:creationId xmlns:a16="http://schemas.microsoft.com/office/drawing/2014/main" id="{C1C0FA5B-4C36-1510-8F6C-7741BA11F2F4}"/>
              </a:ext>
            </a:extLst>
          </p:cNvPr>
          <p:cNvCxnSpPr>
            <a:cxnSpLocks noChangeShapeType="1"/>
            <a:stCxn id="158" idx="4"/>
            <a:endCxn id="140" idx="0"/>
          </p:cNvCxnSpPr>
          <p:nvPr/>
        </p:nvCxnSpPr>
        <p:spPr bwMode="auto">
          <a:xfrm>
            <a:off x="4812479" y="4781467"/>
            <a:ext cx="21379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52">
            <a:extLst>
              <a:ext uri="{FF2B5EF4-FFF2-40B4-BE49-F238E27FC236}">
                <a16:creationId xmlns:a16="http://schemas.microsoft.com/office/drawing/2014/main" id="{056279A6-6457-8904-1031-487B70F4AB4F}"/>
              </a:ext>
            </a:extLst>
          </p:cNvPr>
          <p:cNvCxnSpPr>
            <a:cxnSpLocks noChangeShapeType="1"/>
            <a:stCxn id="161" idx="4"/>
            <a:endCxn id="160" idx="0"/>
          </p:cNvCxnSpPr>
          <p:nvPr/>
        </p:nvCxnSpPr>
        <p:spPr bwMode="auto">
          <a:xfrm>
            <a:off x="5490373" y="4781467"/>
            <a:ext cx="50208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3">
            <a:extLst>
              <a:ext uri="{FF2B5EF4-FFF2-40B4-BE49-F238E27FC236}">
                <a16:creationId xmlns:a16="http://schemas.microsoft.com/office/drawing/2014/main" id="{EC223225-D9D3-95D8-433F-815997EDE0DA}"/>
              </a:ext>
            </a:extLst>
          </p:cNvPr>
          <p:cNvCxnSpPr>
            <a:cxnSpLocks noChangeShapeType="1"/>
            <a:stCxn id="137" idx="4"/>
            <a:endCxn id="141" idx="0"/>
          </p:cNvCxnSpPr>
          <p:nvPr/>
        </p:nvCxnSpPr>
        <p:spPr bwMode="auto">
          <a:xfrm>
            <a:off x="4559619" y="5305932"/>
            <a:ext cx="0" cy="1829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4">
            <a:extLst>
              <a:ext uri="{FF2B5EF4-FFF2-40B4-BE49-F238E27FC236}">
                <a16:creationId xmlns:a16="http://schemas.microsoft.com/office/drawing/2014/main" id="{C51D3340-E009-0CF0-A60D-872A95DB4FD8}"/>
              </a:ext>
            </a:extLst>
          </p:cNvPr>
          <p:cNvCxnSpPr>
            <a:cxnSpLocks noChangeShapeType="1"/>
            <a:stCxn id="160" idx="4"/>
            <a:endCxn id="149" idx="0"/>
          </p:cNvCxnSpPr>
          <p:nvPr/>
        </p:nvCxnSpPr>
        <p:spPr bwMode="auto">
          <a:xfrm flipH="1">
            <a:off x="5253881" y="5300069"/>
            <a:ext cx="286700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AutoShape 55">
            <a:extLst>
              <a:ext uri="{FF2B5EF4-FFF2-40B4-BE49-F238E27FC236}">
                <a16:creationId xmlns:a16="http://schemas.microsoft.com/office/drawing/2014/main" id="{12D5F013-A7BB-13F2-D0C0-3E13DA380659}"/>
              </a:ext>
            </a:extLst>
          </p:cNvPr>
          <p:cNvCxnSpPr>
            <a:cxnSpLocks noChangeShapeType="1"/>
            <a:stCxn id="160" idx="4"/>
            <a:endCxn id="154" idx="0"/>
          </p:cNvCxnSpPr>
          <p:nvPr/>
        </p:nvCxnSpPr>
        <p:spPr bwMode="auto">
          <a:xfrm>
            <a:off x="5540581" y="5300069"/>
            <a:ext cx="286506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" name="AutoShape 56">
            <a:extLst>
              <a:ext uri="{FF2B5EF4-FFF2-40B4-BE49-F238E27FC236}">
                <a16:creationId xmlns:a16="http://schemas.microsoft.com/office/drawing/2014/main" id="{B2C8D0E7-F264-12E2-D8B4-BDD571CD37DF}"/>
              </a:ext>
            </a:extLst>
          </p:cNvPr>
          <p:cNvCxnSpPr>
            <a:cxnSpLocks noChangeShapeType="1"/>
            <a:stCxn id="149" idx="4"/>
            <a:endCxn id="152" idx="0"/>
          </p:cNvCxnSpPr>
          <p:nvPr/>
        </p:nvCxnSpPr>
        <p:spPr bwMode="auto">
          <a:xfrm flipH="1">
            <a:off x="5253880" y="5793763"/>
            <a:ext cx="1" cy="2834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57">
            <a:extLst>
              <a:ext uri="{FF2B5EF4-FFF2-40B4-BE49-F238E27FC236}">
                <a16:creationId xmlns:a16="http://schemas.microsoft.com/office/drawing/2014/main" id="{89B84772-0D90-F3F3-C48D-003A395BA060}"/>
              </a:ext>
            </a:extLst>
          </p:cNvPr>
          <p:cNvCxnSpPr>
            <a:cxnSpLocks noChangeShapeType="1"/>
            <a:stCxn id="136" idx="4"/>
            <a:endCxn id="146" idx="1"/>
          </p:cNvCxnSpPr>
          <p:nvPr/>
        </p:nvCxnSpPr>
        <p:spPr bwMode="auto">
          <a:xfrm>
            <a:off x="4207129" y="3730380"/>
            <a:ext cx="891174" cy="2474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" name="AutoShape 58">
            <a:extLst>
              <a:ext uri="{FF2B5EF4-FFF2-40B4-BE49-F238E27FC236}">
                <a16:creationId xmlns:a16="http://schemas.microsoft.com/office/drawing/2014/main" id="{DCE112C8-184F-4E71-A42A-54F48BED6E89}"/>
              </a:ext>
            </a:extLst>
          </p:cNvPr>
          <p:cNvCxnSpPr>
            <a:cxnSpLocks noChangeShapeType="1"/>
            <a:stCxn id="135" idx="4"/>
            <a:endCxn id="136" idx="7"/>
          </p:cNvCxnSpPr>
          <p:nvPr/>
        </p:nvCxnSpPr>
        <p:spPr bwMode="auto">
          <a:xfrm flipH="1">
            <a:off x="4319326" y="3254004"/>
            <a:ext cx="2311662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" name="AutoShape 59">
            <a:extLst>
              <a:ext uri="{FF2B5EF4-FFF2-40B4-BE49-F238E27FC236}">
                <a16:creationId xmlns:a16="http://schemas.microsoft.com/office/drawing/2014/main" id="{6F728CBD-F41F-31AE-5601-579B740331D7}"/>
              </a:ext>
            </a:extLst>
          </p:cNvPr>
          <p:cNvCxnSpPr>
            <a:cxnSpLocks noChangeShapeType="1"/>
            <a:stCxn id="135" idx="4"/>
            <a:endCxn id="155" idx="0"/>
          </p:cNvCxnSpPr>
          <p:nvPr/>
        </p:nvCxnSpPr>
        <p:spPr bwMode="auto">
          <a:xfrm>
            <a:off x="6630988" y="3254004"/>
            <a:ext cx="311652" cy="1714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" name="AutoShape 60">
            <a:extLst>
              <a:ext uri="{FF2B5EF4-FFF2-40B4-BE49-F238E27FC236}">
                <a16:creationId xmlns:a16="http://schemas.microsoft.com/office/drawing/2014/main" id="{172C7C28-4128-E29B-8A99-3CF7E2731157}"/>
              </a:ext>
            </a:extLst>
          </p:cNvPr>
          <p:cNvCxnSpPr>
            <a:cxnSpLocks noChangeShapeType="1"/>
            <a:stCxn id="135" idx="4"/>
            <a:endCxn id="138" idx="1"/>
          </p:cNvCxnSpPr>
          <p:nvPr/>
        </p:nvCxnSpPr>
        <p:spPr bwMode="auto">
          <a:xfrm>
            <a:off x="6630988" y="3254004"/>
            <a:ext cx="2024746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AutoShape 72">
            <a:extLst>
              <a:ext uri="{FF2B5EF4-FFF2-40B4-BE49-F238E27FC236}">
                <a16:creationId xmlns:a16="http://schemas.microsoft.com/office/drawing/2014/main" id="{04579E9A-45AF-D0CF-5EA8-8EE717809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395" y="1728848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77" name="AutoShape 73">
            <a:extLst>
              <a:ext uri="{FF2B5EF4-FFF2-40B4-BE49-F238E27FC236}">
                <a16:creationId xmlns:a16="http://schemas.microsoft.com/office/drawing/2014/main" id="{6C2D6E3E-5D85-3B87-FE59-975003FD6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215" y="692156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78" name="AutoShape 74">
            <a:extLst>
              <a:ext uri="{FF2B5EF4-FFF2-40B4-BE49-F238E27FC236}">
                <a16:creationId xmlns:a16="http://schemas.microsoft.com/office/drawing/2014/main" id="{327506D5-6D4F-5C98-684D-947B020CC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689" y="1454430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79" name="AutoShape 75">
            <a:extLst>
              <a:ext uri="{FF2B5EF4-FFF2-40B4-BE49-F238E27FC236}">
                <a16:creationId xmlns:a16="http://schemas.microsoft.com/office/drawing/2014/main" id="{2690099E-E017-5405-DC5C-EF0E91C78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269" y="997065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80" name="AutoShape 76">
            <a:extLst>
              <a:ext uri="{FF2B5EF4-FFF2-40B4-BE49-F238E27FC236}">
                <a16:creationId xmlns:a16="http://schemas.microsoft.com/office/drawing/2014/main" id="{84868D0C-F870-C73D-257A-895CC4D08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612" y="2064249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81" name="AutoShape 77">
            <a:extLst>
              <a:ext uri="{FF2B5EF4-FFF2-40B4-BE49-F238E27FC236}">
                <a16:creationId xmlns:a16="http://schemas.microsoft.com/office/drawing/2014/main" id="{824A2A6E-F38E-2B1C-90D3-32A75A17B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235" y="2155722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82" name="AutoShape 78">
            <a:extLst>
              <a:ext uri="{FF2B5EF4-FFF2-40B4-BE49-F238E27FC236}">
                <a16:creationId xmlns:a16="http://schemas.microsoft.com/office/drawing/2014/main" id="{8BC943D2-F772-FE0A-07E0-8D84E7E3B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312" y="966575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83" name="AutoShape 79">
            <a:extLst>
              <a:ext uri="{FF2B5EF4-FFF2-40B4-BE49-F238E27FC236}">
                <a16:creationId xmlns:a16="http://schemas.microsoft.com/office/drawing/2014/main" id="{4BC38F7D-E308-559E-CBEF-FA0B96CBB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592" y="1332466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84" name="AutoShape 80">
            <a:extLst>
              <a:ext uri="{FF2B5EF4-FFF2-40B4-BE49-F238E27FC236}">
                <a16:creationId xmlns:a16="http://schemas.microsoft.com/office/drawing/2014/main" id="{3FFFF0E6-7782-2579-8FDC-84164B5DA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718" y="1759339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85" name="AutoShape 81">
            <a:extLst>
              <a:ext uri="{FF2B5EF4-FFF2-40B4-BE49-F238E27FC236}">
                <a16:creationId xmlns:a16="http://schemas.microsoft.com/office/drawing/2014/main" id="{6E15E971-DDEC-352A-DB84-50F05568A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486" y="722647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86" name="AutoShape 82">
            <a:extLst>
              <a:ext uri="{FF2B5EF4-FFF2-40B4-BE49-F238E27FC236}">
                <a16:creationId xmlns:a16="http://schemas.microsoft.com/office/drawing/2014/main" id="{23220ED7-6881-A650-6110-051099F94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012" y="1515412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87" name="AutoShape 83">
            <a:extLst>
              <a:ext uri="{FF2B5EF4-FFF2-40B4-BE49-F238E27FC236}">
                <a16:creationId xmlns:a16="http://schemas.microsoft.com/office/drawing/2014/main" id="{82BFD477-C859-3237-5F85-93CC3E0B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075" y="2064249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88" name="AutoShape 84">
            <a:extLst>
              <a:ext uri="{FF2B5EF4-FFF2-40B4-BE49-F238E27FC236}">
                <a16:creationId xmlns:a16="http://schemas.microsoft.com/office/drawing/2014/main" id="{A1A4FD88-2E6B-46FC-6F6E-6895BC279DBB}"/>
              </a:ext>
            </a:extLst>
          </p:cNvPr>
          <p:cNvCxnSpPr>
            <a:cxnSpLocks noChangeShapeType="1"/>
            <a:stCxn id="76" idx="5"/>
            <a:endCxn id="80" idx="2"/>
          </p:cNvCxnSpPr>
          <p:nvPr/>
        </p:nvCxnSpPr>
        <p:spPr bwMode="auto">
          <a:xfrm>
            <a:off x="4762459" y="1989292"/>
            <a:ext cx="300153" cy="227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9" name="AutoShape 85">
            <a:extLst>
              <a:ext uri="{FF2B5EF4-FFF2-40B4-BE49-F238E27FC236}">
                <a16:creationId xmlns:a16="http://schemas.microsoft.com/office/drawing/2014/main" id="{988C1CFE-893A-B452-F0F7-494F0C00619D}"/>
              </a:ext>
            </a:extLst>
          </p:cNvPr>
          <p:cNvCxnSpPr>
            <a:cxnSpLocks noChangeShapeType="1"/>
            <a:stCxn id="80" idx="5"/>
            <a:endCxn id="81" idx="2"/>
          </p:cNvCxnSpPr>
          <p:nvPr/>
        </p:nvCxnSpPr>
        <p:spPr bwMode="auto">
          <a:xfrm flipV="1">
            <a:off x="5333676" y="2308176"/>
            <a:ext cx="490559" cy="165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0" name="AutoShape 86">
            <a:extLst>
              <a:ext uri="{FF2B5EF4-FFF2-40B4-BE49-F238E27FC236}">
                <a16:creationId xmlns:a16="http://schemas.microsoft.com/office/drawing/2014/main" id="{51C8A327-E755-C22F-EBBF-E6E7A1747361}"/>
              </a:ext>
            </a:extLst>
          </p:cNvPr>
          <p:cNvCxnSpPr>
            <a:cxnSpLocks noChangeShapeType="1"/>
            <a:stCxn id="84" idx="3"/>
            <a:endCxn id="81" idx="7"/>
          </p:cNvCxnSpPr>
          <p:nvPr/>
        </p:nvCxnSpPr>
        <p:spPr bwMode="auto">
          <a:xfrm flipH="1">
            <a:off x="6095299" y="2019783"/>
            <a:ext cx="314698" cy="1804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1" name="AutoShape 87">
            <a:extLst>
              <a:ext uri="{FF2B5EF4-FFF2-40B4-BE49-F238E27FC236}">
                <a16:creationId xmlns:a16="http://schemas.microsoft.com/office/drawing/2014/main" id="{043BE01D-84B5-B2E3-F80E-F2AF22DA3403}"/>
              </a:ext>
            </a:extLst>
          </p:cNvPr>
          <p:cNvCxnSpPr>
            <a:cxnSpLocks noChangeShapeType="1"/>
            <a:stCxn id="84" idx="2"/>
            <a:endCxn id="80" idx="6"/>
          </p:cNvCxnSpPr>
          <p:nvPr/>
        </p:nvCxnSpPr>
        <p:spPr bwMode="auto">
          <a:xfrm flipH="1">
            <a:off x="5379955" y="1911794"/>
            <a:ext cx="983763" cy="3049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" name="AutoShape 88">
            <a:extLst>
              <a:ext uri="{FF2B5EF4-FFF2-40B4-BE49-F238E27FC236}">
                <a16:creationId xmlns:a16="http://schemas.microsoft.com/office/drawing/2014/main" id="{F0D18825-30F7-1D0C-4BE6-EFEB9CBF48E1}"/>
              </a:ext>
            </a:extLst>
          </p:cNvPr>
          <p:cNvCxnSpPr>
            <a:cxnSpLocks noChangeShapeType="1"/>
            <a:stCxn id="83" idx="4"/>
            <a:endCxn id="84" idx="7"/>
          </p:cNvCxnSpPr>
          <p:nvPr/>
        </p:nvCxnSpPr>
        <p:spPr bwMode="auto">
          <a:xfrm flipH="1">
            <a:off x="6634782" y="1637375"/>
            <a:ext cx="141482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" name="AutoShape 89">
            <a:extLst>
              <a:ext uri="{FF2B5EF4-FFF2-40B4-BE49-F238E27FC236}">
                <a16:creationId xmlns:a16="http://schemas.microsoft.com/office/drawing/2014/main" id="{8FFCA16D-45E4-BA64-0B5B-E74C2E0EAA1D}"/>
              </a:ext>
            </a:extLst>
          </p:cNvPr>
          <p:cNvCxnSpPr>
            <a:cxnSpLocks noChangeShapeType="1"/>
            <a:stCxn id="83" idx="5"/>
            <a:endCxn id="87" idx="1"/>
          </p:cNvCxnSpPr>
          <p:nvPr/>
        </p:nvCxnSpPr>
        <p:spPr bwMode="auto">
          <a:xfrm>
            <a:off x="6888656" y="1592909"/>
            <a:ext cx="314698" cy="5158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4" name="AutoShape 90">
            <a:extLst>
              <a:ext uri="{FF2B5EF4-FFF2-40B4-BE49-F238E27FC236}">
                <a16:creationId xmlns:a16="http://schemas.microsoft.com/office/drawing/2014/main" id="{8A691AC8-A610-6EAA-11CE-B24A4630711C}"/>
              </a:ext>
            </a:extLst>
          </p:cNvPr>
          <p:cNvCxnSpPr>
            <a:cxnSpLocks noChangeShapeType="1"/>
            <a:stCxn id="87" idx="0"/>
            <a:endCxn id="86" idx="4"/>
          </p:cNvCxnSpPr>
          <p:nvPr/>
        </p:nvCxnSpPr>
        <p:spPr bwMode="auto">
          <a:xfrm flipV="1">
            <a:off x="7315747" y="1820321"/>
            <a:ext cx="126937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5" name="AutoShape 91">
            <a:extLst>
              <a:ext uri="{FF2B5EF4-FFF2-40B4-BE49-F238E27FC236}">
                <a16:creationId xmlns:a16="http://schemas.microsoft.com/office/drawing/2014/main" id="{B684AA6D-8205-197B-2179-114FD7C11AD7}"/>
              </a:ext>
            </a:extLst>
          </p:cNvPr>
          <p:cNvCxnSpPr>
            <a:cxnSpLocks noChangeShapeType="1"/>
            <a:stCxn id="86" idx="0"/>
            <a:endCxn id="77" idx="4"/>
          </p:cNvCxnSpPr>
          <p:nvPr/>
        </p:nvCxnSpPr>
        <p:spPr bwMode="auto">
          <a:xfrm flipV="1">
            <a:off x="7442684" y="997065"/>
            <a:ext cx="95203" cy="5183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6" name="AutoShape 92">
            <a:extLst>
              <a:ext uri="{FF2B5EF4-FFF2-40B4-BE49-F238E27FC236}">
                <a16:creationId xmlns:a16="http://schemas.microsoft.com/office/drawing/2014/main" id="{97381E26-8DA4-36A3-48E0-6AC52AB9C806}"/>
              </a:ext>
            </a:extLst>
          </p:cNvPr>
          <p:cNvCxnSpPr>
            <a:cxnSpLocks noChangeShapeType="1"/>
            <a:stCxn id="76" idx="7"/>
          </p:cNvCxnSpPr>
          <p:nvPr/>
        </p:nvCxnSpPr>
        <p:spPr bwMode="auto">
          <a:xfrm flipV="1">
            <a:off x="4762459" y="1606884"/>
            <a:ext cx="649231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7" name="AutoShape 93">
            <a:extLst>
              <a:ext uri="{FF2B5EF4-FFF2-40B4-BE49-F238E27FC236}">
                <a16:creationId xmlns:a16="http://schemas.microsoft.com/office/drawing/2014/main" id="{7355CD8D-B4E2-62B9-8939-1C6AED72FAA0}"/>
              </a:ext>
            </a:extLst>
          </p:cNvPr>
          <p:cNvCxnSpPr>
            <a:cxnSpLocks noChangeShapeType="1"/>
            <a:stCxn id="78" idx="1"/>
            <a:endCxn id="79" idx="5"/>
          </p:cNvCxnSpPr>
          <p:nvPr/>
        </p:nvCxnSpPr>
        <p:spPr bwMode="auto">
          <a:xfrm flipH="1" flipV="1">
            <a:off x="5016333" y="1257509"/>
            <a:ext cx="441635" cy="241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8" name="AutoShape 94">
            <a:extLst>
              <a:ext uri="{FF2B5EF4-FFF2-40B4-BE49-F238E27FC236}">
                <a16:creationId xmlns:a16="http://schemas.microsoft.com/office/drawing/2014/main" id="{C4CD5FE1-392C-78DF-926A-AE751E4A8198}"/>
              </a:ext>
            </a:extLst>
          </p:cNvPr>
          <p:cNvCxnSpPr>
            <a:cxnSpLocks noChangeShapeType="1"/>
            <a:endCxn id="85" idx="2"/>
          </p:cNvCxnSpPr>
          <p:nvPr/>
        </p:nvCxnSpPr>
        <p:spPr bwMode="auto">
          <a:xfrm flipV="1">
            <a:off x="5030878" y="875102"/>
            <a:ext cx="285609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9" name="AutoShape 95">
            <a:extLst>
              <a:ext uri="{FF2B5EF4-FFF2-40B4-BE49-F238E27FC236}">
                <a16:creationId xmlns:a16="http://schemas.microsoft.com/office/drawing/2014/main" id="{1B28BFD2-3CDD-67A1-2E75-0BF72F999AA3}"/>
              </a:ext>
            </a:extLst>
          </p:cNvPr>
          <p:cNvCxnSpPr>
            <a:cxnSpLocks noChangeShapeType="1"/>
            <a:stCxn id="82" idx="2"/>
            <a:endCxn id="85" idx="6"/>
          </p:cNvCxnSpPr>
          <p:nvPr/>
        </p:nvCxnSpPr>
        <p:spPr bwMode="auto">
          <a:xfrm flipH="1" flipV="1">
            <a:off x="5633829" y="875102"/>
            <a:ext cx="539483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0" name="AutoShape 96">
            <a:extLst>
              <a:ext uri="{FF2B5EF4-FFF2-40B4-BE49-F238E27FC236}">
                <a16:creationId xmlns:a16="http://schemas.microsoft.com/office/drawing/2014/main" id="{9D28A094-F3F7-D095-D5D7-B662933BDD84}"/>
              </a:ext>
            </a:extLst>
          </p:cNvPr>
          <p:cNvCxnSpPr>
            <a:cxnSpLocks noChangeShapeType="1"/>
            <a:stCxn id="78" idx="7"/>
            <a:endCxn id="82" idx="3"/>
          </p:cNvCxnSpPr>
          <p:nvPr/>
        </p:nvCxnSpPr>
        <p:spPr bwMode="auto">
          <a:xfrm flipV="1">
            <a:off x="5682753" y="1227018"/>
            <a:ext cx="536838" cy="2718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1" name="AutoShape 97">
            <a:extLst>
              <a:ext uri="{FF2B5EF4-FFF2-40B4-BE49-F238E27FC236}">
                <a16:creationId xmlns:a16="http://schemas.microsoft.com/office/drawing/2014/main" id="{9BF06144-AE61-BA79-069E-98847566B63A}"/>
              </a:ext>
            </a:extLst>
          </p:cNvPr>
          <p:cNvCxnSpPr>
            <a:cxnSpLocks noChangeShapeType="1"/>
            <a:stCxn id="78" idx="6"/>
            <a:endCxn id="83" idx="2"/>
          </p:cNvCxnSpPr>
          <p:nvPr/>
        </p:nvCxnSpPr>
        <p:spPr bwMode="auto">
          <a:xfrm flipV="1">
            <a:off x="5729032" y="1484921"/>
            <a:ext cx="888560" cy="12196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" name="AutoShape 98">
            <a:extLst>
              <a:ext uri="{FF2B5EF4-FFF2-40B4-BE49-F238E27FC236}">
                <a16:creationId xmlns:a16="http://schemas.microsoft.com/office/drawing/2014/main" id="{3D78BEE2-51E8-5C74-2C7D-3A5E95C56A35}"/>
              </a:ext>
            </a:extLst>
          </p:cNvPr>
          <p:cNvCxnSpPr>
            <a:cxnSpLocks noChangeShapeType="1"/>
            <a:stCxn id="86" idx="1"/>
            <a:endCxn id="82" idx="6"/>
          </p:cNvCxnSpPr>
          <p:nvPr/>
        </p:nvCxnSpPr>
        <p:spPr bwMode="auto">
          <a:xfrm rot="5400000" flipH="1">
            <a:off x="6690049" y="919635"/>
            <a:ext cx="440848" cy="839636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3" name="AutoShape 99">
            <a:extLst>
              <a:ext uri="{FF2B5EF4-FFF2-40B4-BE49-F238E27FC236}">
                <a16:creationId xmlns:a16="http://schemas.microsoft.com/office/drawing/2014/main" id="{A4428D87-0F2E-60F5-A3B0-CEF267CDC5DB}"/>
              </a:ext>
            </a:extLst>
          </p:cNvPr>
          <p:cNvCxnSpPr>
            <a:cxnSpLocks noChangeShapeType="1"/>
            <a:stCxn id="76" idx="6"/>
            <a:endCxn id="83" idx="3"/>
          </p:cNvCxnSpPr>
          <p:nvPr/>
        </p:nvCxnSpPr>
        <p:spPr bwMode="auto">
          <a:xfrm flipV="1">
            <a:off x="4808738" y="1592909"/>
            <a:ext cx="1855134" cy="28839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5" name="AutoShape 100">
            <a:extLst>
              <a:ext uri="{FF2B5EF4-FFF2-40B4-BE49-F238E27FC236}">
                <a16:creationId xmlns:a16="http://schemas.microsoft.com/office/drawing/2014/main" id="{78D65D74-A023-95AD-168E-3E0D4EFE207D}"/>
              </a:ext>
            </a:extLst>
          </p:cNvPr>
          <p:cNvCxnSpPr>
            <a:cxnSpLocks noChangeShapeType="1"/>
            <a:stCxn id="81" idx="6"/>
            <a:endCxn id="87" idx="2"/>
          </p:cNvCxnSpPr>
          <p:nvPr/>
        </p:nvCxnSpPr>
        <p:spPr bwMode="auto">
          <a:xfrm flipV="1">
            <a:off x="6141563" y="2217312"/>
            <a:ext cx="1015429" cy="91341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135" name="AutoShape 72">
            <a:extLst>
              <a:ext uri="{FF2B5EF4-FFF2-40B4-BE49-F238E27FC236}">
                <a16:creationId xmlns:a16="http://schemas.microsoft.com/office/drawing/2014/main" id="{42575549-B6EB-4369-2DA8-8616FA624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316" y="294909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136" name="AutoShape 74">
            <a:extLst>
              <a:ext uri="{FF2B5EF4-FFF2-40B4-BE49-F238E27FC236}">
                <a16:creationId xmlns:a16="http://schemas.microsoft.com/office/drawing/2014/main" id="{198BFC10-68D9-0647-9BFD-0A3611BBA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457" y="342547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137" name="AutoShape 76">
            <a:extLst>
              <a:ext uri="{FF2B5EF4-FFF2-40B4-BE49-F238E27FC236}">
                <a16:creationId xmlns:a16="http://schemas.microsoft.com/office/drawing/2014/main" id="{B20EE768-17DA-BBB6-CE0A-CD1D12B31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4989296"/>
            <a:ext cx="317343" cy="316636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8" name="AutoShape 76">
            <a:extLst>
              <a:ext uri="{FF2B5EF4-FFF2-40B4-BE49-F238E27FC236}">
                <a16:creationId xmlns:a16="http://schemas.microsoft.com/office/drawing/2014/main" id="{0E8C726D-B441-9EF6-CCF0-0A08FC58F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42547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9" name="AutoShape 76">
            <a:extLst>
              <a:ext uri="{FF2B5EF4-FFF2-40B4-BE49-F238E27FC236}">
                <a16:creationId xmlns:a16="http://schemas.microsoft.com/office/drawing/2014/main" id="{B19D18B2-A39E-8EF0-F894-8AB212AE5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803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40" name="AutoShape 77">
            <a:extLst>
              <a:ext uri="{FF2B5EF4-FFF2-40B4-BE49-F238E27FC236}">
                <a16:creationId xmlns:a16="http://schemas.microsoft.com/office/drawing/2014/main" id="{FB60C6DD-B660-E6DF-6946-CB60CB88A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60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1" name="AutoShape 77">
            <a:extLst>
              <a:ext uri="{FF2B5EF4-FFF2-40B4-BE49-F238E27FC236}">
                <a16:creationId xmlns:a16="http://schemas.microsoft.com/office/drawing/2014/main" id="{D108926F-01D1-6DD4-DA0A-A59B68096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2" name="AutoShape 77">
            <a:extLst>
              <a:ext uri="{FF2B5EF4-FFF2-40B4-BE49-F238E27FC236}">
                <a16:creationId xmlns:a16="http://schemas.microsoft.com/office/drawing/2014/main" id="{17AD813B-93E8-0CA5-D443-E71D35169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93322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3" name="AutoShape 77">
            <a:extLst>
              <a:ext uri="{FF2B5EF4-FFF2-40B4-BE49-F238E27FC236}">
                <a16:creationId xmlns:a16="http://schemas.microsoft.com/office/drawing/2014/main" id="{935C571A-05F6-9C51-759B-9B6184075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682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4" name="AutoShape 77">
            <a:extLst>
              <a:ext uri="{FF2B5EF4-FFF2-40B4-BE49-F238E27FC236}">
                <a16:creationId xmlns:a16="http://schemas.microsoft.com/office/drawing/2014/main" id="{F32B227D-0D74-51C3-BFEB-DED3F93DB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12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5" name="AutoShape 80">
            <a:extLst>
              <a:ext uri="{FF2B5EF4-FFF2-40B4-BE49-F238E27FC236}">
                <a16:creationId xmlns:a16="http://schemas.microsoft.com/office/drawing/2014/main" id="{75B22822-561B-EF7B-3BC5-7FF530C19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942" y="393322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46" name="AutoShape 79">
            <a:extLst>
              <a:ext uri="{FF2B5EF4-FFF2-40B4-BE49-F238E27FC236}">
                <a16:creationId xmlns:a16="http://schemas.microsoft.com/office/drawing/2014/main" id="{7ADA43AD-4C3D-D186-C751-F92D848EE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829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47" name="AutoShape 83">
            <a:extLst>
              <a:ext uri="{FF2B5EF4-FFF2-40B4-BE49-F238E27FC236}">
                <a16:creationId xmlns:a16="http://schemas.microsoft.com/office/drawing/2014/main" id="{FBD6BE48-2642-42B0-F924-AEB41417C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5117" y="393322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148" name="AutoShape 78">
            <a:extLst>
              <a:ext uri="{FF2B5EF4-FFF2-40B4-BE49-F238E27FC236}">
                <a16:creationId xmlns:a16="http://schemas.microsoft.com/office/drawing/2014/main" id="{3C808421-909C-0059-6764-01FD05A9A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046" y="393322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49" name="AutoShape 78">
            <a:extLst>
              <a:ext uri="{FF2B5EF4-FFF2-40B4-BE49-F238E27FC236}">
                <a16:creationId xmlns:a16="http://schemas.microsoft.com/office/drawing/2014/main" id="{921E8ACC-D478-7140-D230-22157897C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9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0" name="AutoShape 81">
            <a:extLst>
              <a:ext uri="{FF2B5EF4-FFF2-40B4-BE49-F238E27FC236}">
                <a16:creationId xmlns:a16="http://schemas.microsoft.com/office/drawing/2014/main" id="{A31844D1-D602-712A-B0A6-EAC4563FB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8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1" name="AutoShape 81">
            <a:extLst>
              <a:ext uri="{FF2B5EF4-FFF2-40B4-BE49-F238E27FC236}">
                <a16:creationId xmlns:a16="http://schemas.microsoft.com/office/drawing/2014/main" id="{12710A73-12B5-AF9E-FF7B-3A1F9761C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919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2" name="AutoShape 81">
            <a:extLst>
              <a:ext uri="{FF2B5EF4-FFF2-40B4-BE49-F238E27FC236}">
                <a16:creationId xmlns:a16="http://schemas.microsoft.com/office/drawing/2014/main" id="{E66803B7-8689-517E-24AE-753BEDC04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8" y="6077245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3" name="AutoShape 81">
            <a:extLst>
              <a:ext uri="{FF2B5EF4-FFF2-40B4-BE49-F238E27FC236}">
                <a16:creationId xmlns:a16="http://schemas.microsoft.com/office/drawing/2014/main" id="{A7B84D17-CF1C-B063-8AC4-2D3968CE6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6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4" name="AutoShape 73">
            <a:extLst>
              <a:ext uri="{FF2B5EF4-FFF2-40B4-BE49-F238E27FC236}">
                <a16:creationId xmlns:a16="http://schemas.microsoft.com/office/drawing/2014/main" id="{AD5129A5-E1BB-8C89-21FC-0A3BF25F4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415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155" name="AutoShape 79">
            <a:extLst>
              <a:ext uri="{FF2B5EF4-FFF2-40B4-BE49-F238E27FC236}">
                <a16:creationId xmlns:a16="http://schemas.microsoft.com/office/drawing/2014/main" id="{2DE1562B-653C-2E1B-3677-591D78F72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968" y="342547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56" name="AutoShape 78">
            <a:extLst>
              <a:ext uri="{FF2B5EF4-FFF2-40B4-BE49-F238E27FC236}">
                <a16:creationId xmlns:a16="http://schemas.microsoft.com/office/drawing/2014/main" id="{EC838C60-C6EA-3FF3-68AD-58693F967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5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7" name="AutoShape 75">
            <a:extLst>
              <a:ext uri="{FF2B5EF4-FFF2-40B4-BE49-F238E27FC236}">
                <a16:creationId xmlns:a16="http://schemas.microsoft.com/office/drawing/2014/main" id="{FF13660A-2DF8-457E-BD07-FBDE916EE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9" y="393322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158" name="AutoShape 80">
            <a:extLst>
              <a:ext uri="{FF2B5EF4-FFF2-40B4-BE49-F238E27FC236}">
                <a16:creationId xmlns:a16="http://schemas.microsoft.com/office/drawing/2014/main" id="{B3B4623D-B3F8-B4D6-5A3A-4ED33DE8B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380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59" name="AutoShape 82">
            <a:extLst>
              <a:ext uri="{FF2B5EF4-FFF2-40B4-BE49-F238E27FC236}">
                <a16:creationId xmlns:a16="http://schemas.microsoft.com/office/drawing/2014/main" id="{76968EF3-F31D-EC5D-D537-246B27898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21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0" name="AutoShape 82">
            <a:extLst>
              <a:ext uri="{FF2B5EF4-FFF2-40B4-BE49-F238E27FC236}">
                <a16:creationId xmlns:a16="http://schemas.microsoft.com/office/drawing/2014/main" id="{B51F8D65-48F6-EFEA-54BC-27FB6DA59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909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1" name="AutoShape 83">
            <a:extLst>
              <a:ext uri="{FF2B5EF4-FFF2-40B4-BE49-F238E27FC236}">
                <a16:creationId xmlns:a16="http://schemas.microsoft.com/office/drawing/2014/main" id="{365C6134-C9FC-C864-63CF-B18D39139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1701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227" name="AutoShape 73">
            <a:extLst>
              <a:ext uri="{FF2B5EF4-FFF2-40B4-BE49-F238E27FC236}">
                <a16:creationId xmlns:a16="http://schemas.microsoft.com/office/drawing/2014/main" id="{2C65893C-BEC8-A728-E338-21B5A28CA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93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0736870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D7AE-6A54-A156-83CB-5EAC6AB2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en-US" dirty="0"/>
          </a:p>
        </p:txBody>
      </p:sp>
      <p:cxnSp>
        <p:nvCxnSpPr>
          <p:cNvPr id="23" name="AutoShape 11">
            <a:extLst>
              <a:ext uri="{FF2B5EF4-FFF2-40B4-BE49-F238E27FC236}">
                <a16:creationId xmlns:a16="http://schemas.microsoft.com/office/drawing/2014/main" id="{9CD9E0AF-37BE-2E04-42A0-860B1237DD20}"/>
              </a:ext>
            </a:extLst>
          </p:cNvPr>
          <p:cNvCxnSpPr>
            <a:cxnSpLocks noChangeShapeType="1"/>
            <a:stCxn id="136" idx="4"/>
            <a:endCxn id="157" idx="0"/>
          </p:cNvCxnSpPr>
          <p:nvPr/>
        </p:nvCxnSpPr>
        <p:spPr bwMode="auto">
          <a:xfrm flipH="1">
            <a:off x="3610301" y="3730380"/>
            <a:ext cx="596828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2">
            <a:extLst>
              <a:ext uri="{FF2B5EF4-FFF2-40B4-BE49-F238E27FC236}">
                <a16:creationId xmlns:a16="http://schemas.microsoft.com/office/drawing/2014/main" id="{CD2411AB-7339-4FF6-DF13-60765AE6012C}"/>
              </a:ext>
            </a:extLst>
          </p:cNvPr>
          <p:cNvCxnSpPr>
            <a:cxnSpLocks noChangeShapeType="1"/>
            <a:stCxn id="136" idx="4"/>
            <a:endCxn id="148" idx="0"/>
          </p:cNvCxnSpPr>
          <p:nvPr/>
        </p:nvCxnSpPr>
        <p:spPr bwMode="auto">
          <a:xfrm>
            <a:off x="4207129" y="3730380"/>
            <a:ext cx="3358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13">
            <a:extLst>
              <a:ext uri="{FF2B5EF4-FFF2-40B4-BE49-F238E27FC236}">
                <a16:creationId xmlns:a16="http://schemas.microsoft.com/office/drawing/2014/main" id="{8BF10925-1C9C-CB49-680C-B22FBE6C5863}"/>
              </a:ext>
            </a:extLst>
          </p:cNvPr>
          <p:cNvCxnSpPr>
            <a:cxnSpLocks noChangeShapeType="1"/>
            <a:stCxn id="157" idx="4"/>
            <a:endCxn id="150" idx="0"/>
          </p:cNvCxnSpPr>
          <p:nvPr/>
        </p:nvCxnSpPr>
        <p:spPr bwMode="auto">
          <a:xfrm flipH="1">
            <a:off x="3610300" y="4238130"/>
            <a:ext cx="1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" name="AutoShape 14">
            <a:extLst>
              <a:ext uri="{FF2B5EF4-FFF2-40B4-BE49-F238E27FC236}">
                <a16:creationId xmlns:a16="http://schemas.microsoft.com/office/drawing/2014/main" id="{D0DF8F42-1EA5-1460-CA00-56B3B58953E8}"/>
              </a:ext>
            </a:extLst>
          </p:cNvPr>
          <p:cNvCxnSpPr>
            <a:cxnSpLocks noChangeShapeType="1"/>
            <a:stCxn id="148" idx="4"/>
            <a:endCxn id="151" idx="0"/>
          </p:cNvCxnSpPr>
          <p:nvPr/>
        </p:nvCxnSpPr>
        <p:spPr bwMode="auto">
          <a:xfrm flipH="1">
            <a:off x="4238591" y="4238130"/>
            <a:ext cx="2127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" name="AutoShape 26">
            <a:extLst>
              <a:ext uri="{FF2B5EF4-FFF2-40B4-BE49-F238E27FC236}">
                <a16:creationId xmlns:a16="http://schemas.microsoft.com/office/drawing/2014/main" id="{C88445B6-146E-0A90-7D81-4642A96D8D03}"/>
              </a:ext>
            </a:extLst>
          </p:cNvPr>
          <p:cNvCxnSpPr>
            <a:cxnSpLocks noChangeShapeType="1"/>
            <a:stCxn id="155" idx="4"/>
            <a:endCxn id="145" idx="0"/>
          </p:cNvCxnSpPr>
          <p:nvPr/>
        </p:nvCxnSpPr>
        <p:spPr bwMode="auto">
          <a:xfrm flipH="1">
            <a:off x="6618614" y="3730380"/>
            <a:ext cx="324026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" name="AutoShape 27">
            <a:extLst>
              <a:ext uri="{FF2B5EF4-FFF2-40B4-BE49-F238E27FC236}">
                <a16:creationId xmlns:a16="http://schemas.microsoft.com/office/drawing/2014/main" id="{B264AC27-EF7B-2D3E-CDE6-DD1792244C67}"/>
              </a:ext>
            </a:extLst>
          </p:cNvPr>
          <p:cNvCxnSpPr>
            <a:cxnSpLocks noChangeShapeType="1"/>
            <a:stCxn id="155" idx="4"/>
            <a:endCxn id="147" idx="0"/>
          </p:cNvCxnSpPr>
          <p:nvPr/>
        </p:nvCxnSpPr>
        <p:spPr bwMode="auto">
          <a:xfrm>
            <a:off x="6942640" y="3730380"/>
            <a:ext cx="37114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AutoShape 28">
            <a:extLst>
              <a:ext uri="{FF2B5EF4-FFF2-40B4-BE49-F238E27FC236}">
                <a16:creationId xmlns:a16="http://schemas.microsoft.com/office/drawing/2014/main" id="{D1FCB139-BCF8-3B25-EA7F-C1E71CBEDDC6}"/>
              </a:ext>
            </a:extLst>
          </p:cNvPr>
          <p:cNvCxnSpPr>
            <a:cxnSpLocks noChangeShapeType="1"/>
            <a:stCxn id="145" idx="4"/>
            <a:endCxn id="139" idx="0"/>
          </p:cNvCxnSpPr>
          <p:nvPr/>
        </p:nvCxnSpPr>
        <p:spPr bwMode="auto">
          <a:xfrm flipH="1">
            <a:off x="6356709" y="4238130"/>
            <a:ext cx="26190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29">
            <a:extLst>
              <a:ext uri="{FF2B5EF4-FFF2-40B4-BE49-F238E27FC236}">
                <a16:creationId xmlns:a16="http://schemas.microsoft.com/office/drawing/2014/main" id="{A01EBE5E-A69E-8981-A40D-C9FCA4AD6262}"/>
              </a:ext>
            </a:extLst>
          </p:cNvPr>
          <p:cNvCxnSpPr>
            <a:cxnSpLocks noChangeShapeType="1"/>
            <a:stCxn id="145" idx="4"/>
            <a:endCxn id="144" idx="0"/>
          </p:cNvCxnSpPr>
          <p:nvPr/>
        </p:nvCxnSpPr>
        <p:spPr bwMode="auto">
          <a:xfrm>
            <a:off x="6618614" y="4238130"/>
            <a:ext cx="25118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AutoShape 30">
            <a:extLst>
              <a:ext uri="{FF2B5EF4-FFF2-40B4-BE49-F238E27FC236}">
                <a16:creationId xmlns:a16="http://schemas.microsoft.com/office/drawing/2014/main" id="{D8AE790E-A1CD-EC61-882D-D8DC6411732E}"/>
              </a:ext>
            </a:extLst>
          </p:cNvPr>
          <p:cNvCxnSpPr>
            <a:cxnSpLocks noChangeShapeType="1"/>
            <a:stCxn id="147" idx="4"/>
            <a:endCxn id="159" idx="0"/>
          </p:cNvCxnSpPr>
          <p:nvPr/>
        </p:nvCxnSpPr>
        <p:spPr bwMode="auto">
          <a:xfrm>
            <a:off x="7313789" y="4238130"/>
            <a:ext cx="31100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31">
            <a:extLst>
              <a:ext uri="{FF2B5EF4-FFF2-40B4-BE49-F238E27FC236}">
                <a16:creationId xmlns:a16="http://schemas.microsoft.com/office/drawing/2014/main" id="{E6AF7444-F939-C439-5F9B-86B955CBAF8E}"/>
              </a:ext>
            </a:extLst>
          </p:cNvPr>
          <p:cNvCxnSpPr>
            <a:cxnSpLocks noChangeShapeType="1"/>
            <a:stCxn id="139" idx="4"/>
            <a:endCxn id="143" idx="0"/>
          </p:cNvCxnSpPr>
          <p:nvPr/>
        </p:nvCxnSpPr>
        <p:spPr bwMode="auto">
          <a:xfrm>
            <a:off x="6356709" y="4781467"/>
            <a:ext cx="2645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32">
            <a:extLst>
              <a:ext uri="{FF2B5EF4-FFF2-40B4-BE49-F238E27FC236}">
                <a16:creationId xmlns:a16="http://schemas.microsoft.com/office/drawing/2014/main" id="{AB3600B6-5436-1AF6-0C7F-A015F5413FBB}"/>
              </a:ext>
            </a:extLst>
          </p:cNvPr>
          <p:cNvCxnSpPr>
            <a:cxnSpLocks noChangeShapeType="1"/>
            <a:stCxn id="159" idx="4"/>
            <a:endCxn id="156" idx="0"/>
          </p:cNvCxnSpPr>
          <p:nvPr/>
        </p:nvCxnSpPr>
        <p:spPr bwMode="auto">
          <a:xfrm flipH="1">
            <a:off x="7055257" y="4781467"/>
            <a:ext cx="289632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" name="AutoShape 33">
            <a:extLst>
              <a:ext uri="{FF2B5EF4-FFF2-40B4-BE49-F238E27FC236}">
                <a16:creationId xmlns:a16="http://schemas.microsoft.com/office/drawing/2014/main" id="{C0311620-16C4-A055-0CB5-23F28F9E2A59}"/>
              </a:ext>
            </a:extLst>
          </p:cNvPr>
          <p:cNvCxnSpPr>
            <a:cxnSpLocks noChangeShapeType="1"/>
            <a:stCxn id="159" idx="4"/>
            <a:endCxn id="227" idx="0"/>
          </p:cNvCxnSpPr>
          <p:nvPr/>
        </p:nvCxnSpPr>
        <p:spPr bwMode="auto">
          <a:xfrm>
            <a:off x="7344889" y="4781467"/>
            <a:ext cx="27571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34">
            <a:extLst>
              <a:ext uri="{FF2B5EF4-FFF2-40B4-BE49-F238E27FC236}">
                <a16:creationId xmlns:a16="http://schemas.microsoft.com/office/drawing/2014/main" id="{E39796EA-21AA-19D3-CFC9-5261DFA5A77C}"/>
              </a:ext>
            </a:extLst>
          </p:cNvPr>
          <p:cNvCxnSpPr>
            <a:cxnSpLocks noChangeShapeType="1"/>
            <a:stCxn id="156" idx="4"/>
            <a:endCxn id="153" idx="0"/>
          </p:cNvCxnSpPr>
          <p:nvPr/>
        </p:nvCxnSpPr>
        <p:spPr bwMode="auto">
          <a:xfrm>
            <a:off x="7055257" y="5300069"/>
            <a:ext cx="1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36">
            <a:extLst>
              <a:ext uri="{FF2B5EF4-FFF2-40B4-BE49-F238E27FC236}">
                <a16:creationId xmlns:a16="http://schemas.microsoft.com/office/drawing/2014/main" id="{582022D5-2892-3449-1E46-59DFB6F1AF89}"/>
              </a:ext>
            </a:extLst>
          </p:cNvPr>
          <p:cNvCxnSpPr>
            <a:cxnSpLocks noChangeShapeType="1"/>
            <a:stCxn id="138" idx="4"/>
            <a:endCxn id="142" idx="0"/>
          </p:cNvCxnSpPr>
          <p:nvPr/>
        </p:nvCxnSpPr>
        <p:spPr bwMode="auto">
          <a:xfrm>
            <a:off x="8767932" y="3730380"/>
            <a:ext cx="0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" name="AutoShape 48">
            <a:extLst>
              <a:ext uri="{FF2B5EF4-FFF2-40B4-BE49-F238E27FC236}">
                <a16:creationId xmlns:a16="http://schemas.microsoft.com/office/drawing/2014/main" id="{906AB8DC-A8BA-70AE-4C10-BB1CE4A5C8FE}"/>
              </a:ext>
            </a:extLst>
          </p:cNvPr>
          <p:cNvCxnSpPr>
            <a:cxnSpLocks noChangeShapeType="1"/>
            <a:stCxn id="146" idx="4"/>
            <a:endCxn id="158" idx="0"/>
          </p:cNvCxnSpPr>
          <p:nvPr/>
        </p:nvCxnSpPr>
        <p:spPr bwMode="auto">
          <a:xfrm flipH="1">
            <a:off x="4812479" y="4238130"/>
            <a:ext cx="39802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" name="AutoShape 49">
            <a:extLst>
              <a:ext uri="{FF2B5EF4-FFF2-40B4-BE49-F238E27FC236}">
                <a16:creationId xmlns:a16="http://schemas.microsoft.com/office/drawing/2014/main" id="{4D99E5E1-7656-92E2-70F3-993DA6E0FDEE}"/>
              </a:ext>
            </a:extLst>
          </p:cNvPr>
          <p:cNvCxnSpPr>
            <a:cxnSpLocks noChangeShapeType="1"/>
            <a:stCxn id="146" idx="4"/>
            <a:endCxn id="161" idx="0"/>
          </p:cNvCxnSpPr>
          <p:nvPr/>
        </p:nvCxnSpPr>
        <p:spPr bwMode="auto">
          <a:xfrm>
            <a:off x="5210501" y="4238130"/>
            <a:ext cx="27987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AutoShape 50">
            <a:extLst>
              <a:ext uri="{FF2B5EF4-FFF2-40B4-BE49-F238E27FC236}">
                <a16:creationId xmlns:a16="http://schemas.microsoft.com/office/drawing/2014/main" id="{5650497F-F982-28EA-5D34-6BF078D02782}"/>
              </a:ext>
            </a:extLst>
          </p:cNvPr>
          <p:cNvCxnSpPr>
            <a:cxnSpLocks noChangeShapeType="1"/>
            <a:stCxn id="158" idx="4"/>
            <a:endCxn id="137" idx="0"/>
          </p:cNvCxnSpPr>
          <p:nvPr/>
        </p:nvCxnSpPr>
        <p:spPr bwMode="auto">
          <a:xfrm flipH="1">
            <a:off x="4559619" y="4781467"/>
            <a:ext cx="252860" cy="2078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AutoShape 51">
            <a:extLst>
              <a:ext uri="{FF2B5EF4-FFF2-40B4-BE49-F238E27FC236}">
                <a16:creationId xmlns:a16="http://schemas.microsoft.com/office/drawing/2014/main" id="{C1C0FA5B-4C36-1510-8F6C-7741BA11F2F4}"/>
              </a:ext>
            </a:extLst>
          </p:cNvPr>
          <p:cNvCxnSpPr>
            <a:cxnSpLocks noChangeShapeType="1"/>
            <a:stCxn id="158" idx="4"/>
            <a:endCxn id="140" idx="0"/>
          </p:cNvCxnSpPr>
          <p:nvPr/>
        </p:nvCxnSpPr>
        <p:spPr bwMode="auto">
          <a:xfrm>
            <a:off x="4812479" y="4781467"/>
            <a:ext cx="21379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52">
            <a:extLst>
              <a:ext uri="{FF2B5EF4-FFF2-40B4-BE49-F238E27FC236}">
                <a16:creationId xmlns:a16="http://schemas.microsoft.com/office/drawing/2014/main" id="{056279A6-6457-8904-1031-487B70F4AB4F}"/>
              </a:ext>
            </a:extLst>
          </p:cNvPr>
          <p:cNvCxnSpPr>
            <a:cxnSpLocks noChangeShapeType="1"/>
            <a:stCxn id="161" idx="4"/>
            <a:endCxn id="160" idx="0"/>
          </p:cNvCxnSpPr>
          <p:nvPr/>
        </p:nvCxnSpPr>
        <p:spPr bwMode="auto">
          <a:xfrm>
            <a:off x="5490373" y="4781467"/>
            <a:ext cx="50208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3">
            <a:extLst>
              <a:ext uri="{FF2B5EF4-FFF2-40B4-BE49-F238E27FC236}">
                <a16:creationId xmlns:a16="http://schemas.microsoft.com/office/drawing/2014/main" id="{EC223225-D9D3-95D8-433F-815997EDE0DA}"/>
              </a:ext>
            </a:extLst>
          </p:cNvPr>
          <p:cNvCxnSpPr>
            <a:cxnSpLocks noChangeShapeType="1"/>
            <a:stCxn id="137" idx="4"/>
            <a:endCxn id="141" idx="0"/>
          </p:cNvCxnSpPr>
          <p:nvPr/>
        </p:nvCxnSpPr>
        <p:spPr bwMode="auto">
          <a:xfrm>
            <a:off x="4559619" y="5305932"/>
            <a:ext cx="0" cy="1829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4">
            <a:extLst>
              <a:ext uri="{FF2B5EF4-FFF2-40B4-BE49-F238E27FC236}">
                <a16:creationId xmlns:a16="http://schemas.microsoft.com/office/drawing/2014/main" id="{C51D3340-E009-0CF0-A60D-872A95DB4FD8}"/>
              </a:ext>
            </a:extLst>
          </p:cNvPr>
          <p:cNvCxnSpPr>
            <a:cxnSpLocks noChangeShapeType="1"/>
            <a:stCxn id="160" idx="4"/>
            <a:endCxn id="149" idx="0"/>
          </p:cNvCxnSpPr>
          <p:nvPr/>
        </p:nvCxnSpPr>
        <p:spPr bwMode="auto">
          <a:xfrm flipH="1">
            <a:off x="5253881" y="5300069"/>
            <a:ext cx="286700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AutoShape 55">
            <a:extLst>
              <a:ext uri="{FF2B5EF4-FFF2-40B4-BE49-F238E27FC236}">
                <a16:creationId xmlns:a16="http://schemas.microsoft.com/office/drawing/2014/main" id="{12D5F013-A7BB-13F2-D0C0-3E13DA380659}"/>
              </a:ext>
            </a:extLst>
          </p:cNvPr>
          <p:cNvCxnSpPr>
            <a:cxnSpLocks noChangeShapeType="1"/>
            <a:stCxn id="160" idx="4"/>
            <a:endCxn id="154" idx="0"/>
          </p:cNvCxnSpPr>
          <p:nvPr/>
        </p:nvCxnSpPr>
        <p:spPr bwMode="auto">
          <a:xfrm>
            <a:off x="5540581" y="5300069"/>
            <a:ext cx="286506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" name="AutoShape 56">
            <a:extLst>
              <a:ext uri="{FF2B5EF4-FFF2-40B4-BE49-F238E27FC236}">
                <a16:creationId xmlns:a16="http://schemas.microsoft.com/office/drawing/2014/main" id="{B2C8D0E7-F264-12E2-D8B4-BDD571CD37DF}"/>
              </a:ext>
            </a:extLst>
          </p:cNvPr>
          <p:cNvCxnSpPr>
            <a:cxnSpLocks noChangeShapeType="1"/>
            <a:stCxn id="149" idx="4"/>
            <a:endCxn id="152" idx="0"/>
          </p:cNvCxnSpPr>
          <p:nvPr/>
        </p:nvCxnSpPr>
        <p:spPr bwMode="auto">
          <a:xfrm flipH="1">
            <a:off x="5253880" y="5793763"/>
            <a:ext cx="1" cy="2834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57">
            <a:extLst>
              <a:ext uri="{FF2B5EF4-FFF2-40B4-BE49-F238E27FC236}">
                <a16:creationId xmlns:a16="http://schemas.microsoft.com/office/drawing/2014/main" id="{89B84772-0D90-F3F3-C48D-003A395BA060}"/>
              </a:ext>
            </a:extLst>
          </p:cNvPr>
          <p:cNvCxnSpPr>
            <a:cxnSpLocks noChangeShapeType="1"/>
            <a:stCxn id="136" idx="4"/>
            <a:endCxn id="146" idx="1"/>
          </p:cNvCxnSpPr>
          <p:nvPr/>
        </p:nvCxnSpPr>
        <p:spPr bwMode="auto">
          <a:xfrm>
            <a:off x="4207129" y="3730380"/>
            <a:ext cx="891174" cy="2474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" name="AutoShape 58">
            <a:extLst>
              <a:ext uri="{FF2B5EF4-FFF2-40B4-BE49-F238E27FC236}">
                <a16:creationId xmlns:a16="http://schemas.microsoft.com/office/drawing/2014/main" id="{DCE112C8-184F-4E71-A42A-54F48BED6E89}"/>
              </a:ext>
            </a:extLst>
          </p:cNvPr>
          <p:cNvCxnSpPr>
            <a:cxnSpLocks noChangeShapeType="1"/>
            <a:stCxn id="135" idx="4"/>
            <a:endCxn id="136" idx="7"/>
          </p:cNvCxnSpPr>
          <p:nvPr/>
        </p:nvCxnSpPr>
        <p:spPr bwMode="auto">
          <a:xfrm flipH="1">
            <a:off x="4319326" y="3254004"/>
            <a:ext cx="2311662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" name="AutoShape 59">
            <a:extLst>
              <a:ext uri="{FF2B5EF4-FFF2-40B4-BE49-F238E27FC236}">
                <a16:creationId xmlns:a16="http://schemas.microsoft.com/office/drawing/2014/main" id="{6F728CBD-F41F-31AE-5601-579B740331D7}"/>
              </a:ext>
            </a:extLst>
          </p:cNvPr>
          <p:cNvCxnSpPr>
            <a:cxnSpLocks noChangeShapeType="1"/>
            <a:stCxn id="135" idx="4"/>
            <a:endCxn id="155" idx="0"/>
          </p:cNvCxnSpPr>
          <p:nvPr/>
        </p:nvCxnSpPr>
        <p:spPr bwMode="auto">
          <a:xfrm>
            <a:off x="6630988" y="3254004"/>
            <a:ext cx="311652" cy="1714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" name="AutoShape 60">
            <a:extLst>
              <a:ext uri="{FF2B5EF4-FFF2-40B4-BE49-F238E27FC236}">
                <a16:creationId xmlns:a16="http://schemas.microsoft.com/office/drawing/2014/main" id="{172C7C28-4128-E29B-8A99-3CF7E2731157}"/>
              </a:ext>
            </a:extLst>
          </p:cNvPr>
          <p:cNvCxnSpPr>
            <a:cxnSpLocks noChangeShapeType="1"/>
            <a:stCxn id="135" idx="4"/>
            <a:endCxn id="138" idx="1"/>
          </p:cNvCxnSpPr>
          <p:nvPr/>
        </p:nvCxnSpPr>
        <p:spPr bwMode="auto">
          <a:xfrm>
            <a:off x="6630988" y="3254004"/>
            <a:ext cx="2024746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AutoShape 72">
            <a:extLst>
              <a:ext uri="{FF2B5EF4-FFF2-40B4-BE49-F238E27FC236}">
                <a16:creationId xmlns:a16="http://schemas.microsoft.com/office/drawing/2014/main" id="{04579E9A-45AF-D0CF-5EA8-8EE717809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395" y="1728848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77" name="AutoShape 73">
            <a:extLst>
              <a:ext uri="{FF2B5EF4-FFF2-40B4-BE49-F238E27FC236}">
                <a16:creationId xmlns:a16="http://schemas.microsoft.com/office/drawing/2014/main" id="{6C2D6E3E-5D85-3B87-FE59-975003FD6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215" y="692156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78" name="AutoShape 74">
            <a:extLst>
              <a:ext uri="{FF2B5EF4-FFF2-40B4-BE49-F238E27FC236}">
                <a16:creationId xmlns:a16="http://schemas.microsoft.com/office/drawing/2014/main" id="{327506D5-6D4F-5C98-684D-947B020CC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689" y="1454430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79" name="AutoShape 75">
            <a:extLst>
              <a:ext uri="{FF2B5EF4-FFF2-40B4-BE49-F238E27FC236}">
                <a16:creationId xmlns:a16="http://schemas.microsoft.com/office/drawing/2014/main" id="{2690099E-E017-5405-DC5C-EF0E91C78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269" y="99706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80" name="AutoShape 76">
            <a:extLst>
              <a:ext uri="{FF2B5EF4-FFF2-40B4-BE49-F238E27FC236}">
                <a16:creationId xmlns:a16="http://schemas.microsoft.com/office/drawing/2014/main" id="{84868D0C-F870-C73D-257A-895CC4D08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612" y="2064249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81" name="AutoShape 77">
            <a:extLst>
              <a:ext uri="{FF2B5EF4-FFF2-40B4-BE49-F238E27FC236}">
                <a16:creationId xmlns:a16="http://schemas.microsoft.com/office/drawing/2014/main" id="{824A2A6E-F38E-2B1C-90D3-32A75A17B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235" y="2155722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82" name="AutoShape 78">
            <a:extLst>
              <a:ext uri="{FF2B5EF4-FFF2-40B4-BE49-F238E27FC236}">
                <a16:creationId xmlns:a16="http://schemas.microsoft.com/office/drawing/2014/main" id="{8BC943D2-F772-FE0A-07E0-8D84E7E3B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312" y="966575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83" name="AutoShape 79">
            <a:extLst>
              <a:ext uri="{FF2B5EF4-FFF2-40B4-BE49-F238E27FC236}">
                <a16:creationId xmlns:a16="http://schemas.microsoft.com/office/drawing/2014/main" id="{4BC38F7D-E308-559E-CBEF-FA0B96CBB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592" y="1332466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84" name="AutoShape 80">
            <a:extLst>
              <a:ext uri="{FF2B5EF4-FFF2-40B4-BE49-F238E27FC236}">
                <a16:creationId xmlns:a16="http://schemas.microsoft.com/office/drawing/2014/main" id="{3FFFF0E6-7782-2579-8FDC-84164B5DA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718" y="1759339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85" name="AutoShape 81">
            <a:extLst>
              <a:ext uri="{FF2B5EF4-FFF2-40B4-BE49-F238E27FC236}">
                <a16:creationId xmlns:a16="http://schemas.microsoft.com/office/drawing/2014/main" id="{6E15E971-DDEC-352A-DB84-50F05568A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486" y="722647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86" name="AutoShape 82">
            <a:extLst>
              <a:ext uri="{FF2B5EF4-FFF2-40B4-BE49-F238E27FC236}">
                <a16:creationId xmlns:a16="http://schemas.microsoft.com/office/drawing/2014/main" id="{23220ED7-6881-A650-6110-051099F94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012" y="1515412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87" name="AutoShape 83">
            <a:extLst>
              <a:ext uri="{FF2B5EF4-FFF2-40B4-BE49-F238E27FC236}">
                <a16:creationId xmlns:a16="http://schemas.microsoft.com/office/drawing/2014/main" id="{82BFD477-C859-3237-5F85-93CC3E0B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075" y="2064249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88" name="AutoShape 84">
            <a:extLst>
              <a:ext uri="{FF2B5EF4-FFF2-40B4-BE49-F238E27FC236}">
                <a16:creationId xmlns:a16="http://schemas.microsoft.com/office/drawing/2014/main" id="{A1A4FD88-2E6B-46FC-6F6E-6895BC279DBB}"/>
              </a:ext>
            </a:extLst>
          </p:cNvPr>
          <p:cNvCxnSpPr>
            <a:cxnSpLocks noChangeShapeType="1"/>
            <a:stCxn id="76" idx="5"/>
            <a:endCxn id="80" idx="2"/>
          </p:cNvCxnSpPr>
          <p:nvPr/>
        </p:nvCxnSpPr>
        <p:spPr bwMode="auto">
          <a:xfrm>
            <a:off x="4762459" y="1989292"/>
            <a:ext cx="300153" cy="227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9" name="AutoShape 85">
            <a:extLst>
              <a:ext uri="{FF2B5EF4-FFF2-40B4-BE49-F238E27FC236}">
                <a16:creationId xmlns:a16="http://schemas.microsoft.com/office/drawing/2014/main" id="{988C1CFE-893A-B452-F0F7-494F0C00619D}"/>
              </a:ext>
            </a:extLst>
          </p:cNvPr>
          <p:cNvCxnSpPr>
            <a:cxnSpLocks noChangeShapeType="1"/>
            <a:stCxn id="80" idx="5"/>
            <a:endCxn id="81" idx="2"/>
          </p:cNvCxnSpPr>
          <p:nvPr/>
        </p:nvCxnSpPr>
        <p:spPr bwMode="auto">
          <a:xfrm flipV="1">
            <a:off x="5333676" y="2308176"/>
            <a:ext cx="490559" cy="165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0" name="AutoShape 86">
            <a:extLst>
              <a:ext uri="{FF2B5EF4-FFF2-40B4-BE49-F238E27FC236}">
                <a16:creationId xmlns:a16="http://schemas.microsoft.com/office/drawing/2014/main" id="{51C8A327-E755-C22F-EBBF-E6E7A1747361}"/>
              </a:ext>
            </a:extLst>
          </p:cNvPr>
          <p:cNvCxnSpPr>
            <a:cxnSpLocks noChangeShapeType="1"/>
            <a:stCxn id="84" idx="3"/>
            <a:endCxn id="81" idx="7"/>
          </p:cNvCxnSpPr>
          <p:nvPr/>
        </p:nvCxnSpPr>
        <p:spPr bwMode="auto">
          <a:xfrm flipH="1">
            <a:off x="6095299" y="2019783"/>
            <a:ext cx="314698" cy="1804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1" name="AutoShape 87">
            <a:extLst>
              <a:ext uri="{FF2B5EF4-FFF2-40B4-BE49-F238E27FC236}">
                <a16:creationId xmlns:a16="http://schemas.microsoft.com/office/drawing/2014/main" id="{043BE01D-84B5-B2E3-F80E-F2AF22DA3403}"/>
              </a:ext>
            </a:extLst>
          </p:cNvPr>
          <p:cNvCxnSpPr>
            <a:cxnSpLocks noChangeShapeType="1"/>
            <a:stCxn id="84" idx="2"/>
            <a:endCxn id="80" idx="6"/>
          </p:cNvCxnSpPr>
          <p:nvPr/>
        </p:nvCxnSpPr>
        <p:spPr bwMode="auto">
          <a:xfrm flipH="1">
            <a:off x="5379955" y="1911794"/>
            <a:ext cx="983763" cy="3049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" name="AutoShape 88">
            <a:extLst>
              <a:ext uri="{FF2B5EF4-FFF2-40B4-BE49-F238E27FC236}">
                <a16:creationId xmlns:a16="http://schemas.microsoft.com/office/drawing/2014/main" id="{F0D18825-30F7-1D0C-4BE6-EFEB9CBF48E1}"/>
              </a:ext>
            </a:extLst>
          </p:cNvPr>
          <p:cNvCxnSpPr>
            <a:cxnSpLocks noChangeShapeType="1"/>
            <a:stCxn id="83" idx="4"/>
            <a:endCxn id="84" idx="7"/>
          </p:cNvCxnSpPr>
          <p:nvPr/>
        </p:nvCxnSpPr>
        <p:spPr bwMode="auto">
          <a:xfrm flipH="1">
            <a:off x="6634782" y="1637375"/>
            <a:ext cx="141482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" name="AutoShape 89">
            <a:extLst>
              <a:ext uri="{FF2B5EF4-FFF2-40B4-BE49-F238E27FC236}">
                <a16:creationId xmlns:a16="http://schemas.microsoft.com/office/drawing/2014/main" id="{8FFCA16D-45E4-BA64-0B5B-E74C2E0EAA1D}"/>
              </a:ext>
            </a:extLst>
          </p:cNvPr>
          <p:cNvCxnSpPr>
            <a:cxnSpLocks noChangeShapeType="1"/>
            <a:stCxn id="83" idx="5"/>
            <a:endCxn id="87" idx="1"/>
          </p:cNvCxnSpPr>
          <p:nvPr/>
        </p:nvCxnSpPr>
        <p:spPr bwMode="auto">
          <a:xfrm>
            <a:off x="6888656" y="1592909"/>
            <a:ext cx="314698" cy="5158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4" name="AutoShape 90">
            <a:extLst>
              <a:ext uri="{FF2B5EF4-FFF2-40B4-BE49-F238E27FC236}">
                <a16:creationId xmlns:a16="http://schemas.microsoft.com/office/drawing/2014/main" id="{8A691AC8-A610-6EAA-11CE-B24A4630711C}"/>
              </a:ext>
            </a:extLst>
          </p:cNvPr>
          <p:cNvCxnSpPr>
            <a:cxnSpLocks noChangeShapeType="1"/>
            <a:stCxn id="87" idx="0"/>
            <a:endCxn id="86" idx="4"/>
          </p:cNvCxnSpPr>
          <p:nvPr/>
        </p:nvCxnSpPr>
        <p:spPr bwMode="auto">
          <a:xfrm flipV="1">
            <a:off x="7315747" y="1820321"/>
            <a:ext cx="126937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5" name="AutoShape 91">
            <a:extLst>
              <a:ext uri="{FF2B5EF4-FFF2-40B4-BE49-F238E27FC236}">
                <a16:creationId xmlns:a16="http://schemas.microsoft.com/office/drawing/2014/main" id="{B684AA6D-8205-197B-2179-114FD7C11AD7}"/>
              </a:ext>
            </a:extLst>
          </p:cNvPr>
          <p:cNvCxnSpPr>
            <a:cxnSpLocks noChangeShapeType="1"/>
            <a:stCxn id="86" idx="0"/>
            <a:endCxn id="77" idx="4"/>
          </p:cNvCxnSpPr>
          <p:nvPr/>
        </p:nvCxnSpPr>
        <p:spPr bwMode="auto">
          <a:xfrm flipV="1">
            <a:off x="7442684" y="997065"/>
            <a:ext cx="95203" cy="5183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6" name="AutoShape 92">
            <a:extLst>
              <a:ext uri="{FF2B5EF4-FFF2-40B4-BE49-F238E27FC236}">
                <a16:creationId xmlns:a16="http://schemas.microsoft.com/office/drawing/2014/main" id="{97381E26-8DA4-36A3-48E0-6AC52AB9C806}"/>
              </a:ext>
            </a:extLst>
          </p:cNvPr>
          <p:cNvCxnSpPr>
            <a:cxnSpLocks noChangeShapeType="1"/>
            <a:stCxn id="76" idx="7"/>
          </p:cNvCxnSpPr>
          <p:nvPr/>
        </p:nvCxnSpPr>
        <p:spPr bwMode="auto">
          <a:xfrm flipV="1">
            <a:off x="4762459" y="1606884"/>
            <a:ext cx="649231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7" name="AutoShape 93">
            <a:extLst>
              <a:ext uri="{FF2B5EF4-FFF2-40B4-BE49-F238E27FC236}">
                <a16:creationId xmlns:a16="http://schemas.microsoft.com/office/drawing/2014/main" id="{7355CD8D-B4E2-62B9-8939-1C6AED72FAA0}"/>
              </a:ext>
            </a:extLst>
          </p:cNvPr>
          <p:cNvCxnSpPr>
            <a:cxnSpLocks noChangeShapeType="1"/>
            <a:stCxn id="78" idx="1"/>
            <a:endCxn id="79" idx="5"/>
          </p:cNvCxnSpPr>
          <p:nvPr/>
        </p:nvCxnSpPr>
        <p:spPr bwMode="auto">
          <a:xfrm flipH="1" flipV="1">
            <a:off x="5016333" y="1257509"/>
            <a:ext cx="441635" cy="241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8" name="AutoShape 94">
            <a:extLst>
              <a:ext uri="{FF2B5EF4-FFF2-40B4-BE49-F238E27FC236}">
                <a16:creationId xmlns:a16="http://schemas.microsoft.com/office/drawing/2014/main" id="{C4CD5FE1-392C-78DF-926A-AE751E4A8198}"/>
              </a:ext>
            </a:extLst>
          </p:cNvPr>
          <p:cNvCxnSpPr>
            <a:cxnSpLocks noChangeShapeType="1"/>
            <a:endCxn id="85" idx="2"/>
          </p:cNvCxnSpPr>
          <p:nvPr/>
        </p:nvCxnSpPr>
        <p:spPr bwMode="auto">
          <a:xfrm flipV="1">
            <a:off x="5030878" y="875102"/>
            <a:ext cx="285609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9" name="AutoShape 95">
            <a:extLst>
              <a:ext uri="{FF2B5EF4-FFF2-40B4-BE49-F238E27FC236}">
                <a16:creationId xmlns:a16="http://schemas.microsoft.com/office/drawing/2014/main" id="{1B28BFD2-3CDD-67A1-2E75-0BF72F999AA3}"/>
              </a:ext>
            </a:extLst>
          </p:cNvPr>
          <p:cNvCxnSpPr>
            <a:cxnSpLocks noChangeShapeType="1"/>
            <a:stCxn id="82" idx="2"/>
            <a:endCxn id="85" idx="6"/>
          </p:cNvCxnSpPr>
          <p:nvPr/>
        </p:nvCxnSpPr>
        <p:spPr bwMode="auto">
          <a:xfrm flipH="1" flipV="1">
            <a:off x="5633829" y="875102"/>
            <a:ext cx="539483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0" name="AutoShape 96">
            <a:extLst>
              <a:ext uri="{FF2B5EF4-FFF2-40B4-BE49-F238E27FC236}">
                <a16:creationId xmlns:a16="http://schemas.microsoft.com/office/drawing/2014/main" id="{9D28A094-F3F7-D095-D5D7-B662933BDD84}"/>
              </a:ext>
            </a:extLst>
          </p:cNvPr>
          <p:cNvCxnSpPr>
            <a:cxnSpLocks noChangeShapeType="1"/>
            <a:stCxn id="78" idx="7"/>
            <a:endCxn id="82" idx="3"/>
          </p:cNvCxnSpPr>
          <p:nvPr/>
        </p:nvCxnSpPr>
        <p:spPr bwMode="auto">
          <a:xfrm flipV="1">
            <a:off x="5682753" y="1227018"/>
            <a:ext cx="536838" cy="2718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1" name="AutoShape 97">
            <a:extLst>
              <a:ext uri="{FF2B5EF4-FFF2-40B4-BE49-F238E27FC236}">
                <a16:creationId xmlns:a16="http://schemas.microsoft.com/office/drawing/2014/main" id="{9BF06144-AE61-BA79-069E-98847566B63A}"/>
              </a:ext>
            </a:extLst>
          </p:cNvPr>
          <p:cNvCxnSpPr>
            <a:cxnSpLocks noChangeShapeType="1"/>
            <a:stCxn id="78" idx="6"/>
            <a:endCxn id="83" idx="2"/>
          </p:cNvCxnSpPr>
          <p:nvPr/>
        </p:nvCxnSpPr>
        <p:spPr bwMode="auto">
          <a:xfrm flipV="1">
            <a:off x="5729032" y="1484921"/>
            <a:ext cx="888560" cy="12196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" name="AutoShape 98">
            <a:extLst>
              <a:ext uri="{FF2B5EF4-FFF2-40B4-BE49-F238E27FC236}">
                <a16:creationId xmlns:a16="http://schemas.microsoft.com/office/drawing/2014/main" id="{3D78BEE2-51E8-5C74-2C7D-3A5E95C56A35}"/>
              </a:ext>
            </a:extLst>
          </p:cNvPr>
          <p:cNvCxnSpPr>
            <a:cxnSpLocks noChangeShapeType="1"/>
            <a:stCxn id="86" idx="1"/>
            <a:endCxn id="82" idx="6"/>
          </p:cNvCxnSpPr>
          <p:nvPr/>
        </p:nvCxnSpPr>
        <p:spPr bwMode="auto">
          <a:xfrm rot="5400000" flipH="1">
            <a:off x="6690049" y="919635"/>
            <a:ext cx="440848" cy="839636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3" name="AutoShape 99">
            <a:extLst>
              <a:ext uri="{FF2B5EF4-FFF2-40B4-BE49-F238E27FC236}">
                <a16:creationId xmlns:a16="http://schemas.microsoft.com/office/drawing/2014/main" id="{A4428D87-0F2E-60F5-A3B0-CEF267CDC5DB}"/>
              </a:ext>
            </a:extLst>
          </p:cNvPr>
          <p:cNvCxnSpPr>
            <a:cxnSpLocks noChangeShapeType="1"/>
            <a:stCxn id="76" idx="6"/>
            <a:endCxn id="83" idx="3"/>
          </p:cNvCxnSpPr>
          <p:nvPr/>
        </p:nvCxnSpPr>
        <p:spPr bwMode="auto">
          <a:xfrm flipV="1">
            <a:off x="4808738" y="1592909"/>
            <a:ext cx="1855134" cy="28839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5" name="AutoShape 100">
            <a:extLst>
              <a:ext uri="{FF2B5EF4-FFF2-40B4-BE49-F238E27FC236}">
                <a16:creationId xmlns:a16="http://schemas.microsoft.com/office/drawing/2014/main" id="{78D65D74-A023-95AD-168E-3E0D4EFE207D}"/>
              </a:ext>
            </a:extLst>
          </p:cNvPr>
          <p:cNvCxnSpPr>
            <a:cxnSpLocks noChangeShapeType="1"/>
            <a:stCxn id="81" idx="6"/>
            <a:endCxn id="87" idx="2"/>
          </p:cNvCxnSpPr>
          <p:nvPr/>
        </p:nvCxnSpPr>
        <p:spPr bwMode="auto">
          <a:xfrm flipV="1">
            <a:off x="6141563" y="2217312"/>
            <a:ext cx="1015429" cy="91341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135" name="AutoShape 72">
            <a:extLst>
              <a:ext uri="{FF2B5EF4-FFF2-40B4-BE49-F238E27FC236}">
                <a16:creationId xmlns:a16="http://schemas.microsoft.com/office/drawing/2014/main" id="{42575549-B6EB-4369-2DA8-8616FA624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316" y="294909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136" name="AutoShape 74">
            <a:extLst>
              <a:ext uri="{FF2B5EF4-FFF2-40B4-BE49-F238E27FC236}">
                <a16:creationId xmlns:a16="http://schemas.microsoft.com/office/drawing/2014/main" id="{198BFC10-68D9-0647-9BFD-0A3611BBA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457" y="342547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137" name="AutoShape 76">
            <a:extLst>
              <a:ext uri="{FF2B5EF4-FFF2-40B4-BE49-F238E27FC236}">
                <a16:creationId xmlns:a16="http://schemas.microsoft.com/office/drawing/2014/main" id="{B20EE768-17DA-BBB6-CE0A-CD1D12B31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4989296"/>
            <a:ext cx="317343" cy="316636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8" name="AutoShape 76">
            <a:extLst>
              <a:ext uri="{FF2B5EF4-FFF2-40B4-BE49-F238E27FC236}">
                <a16:creationId xmlns:a16="http://schemas.microsoft.com/office/drawing/2014/main" id="{0E8C726D-B441-9EF6-CCF0-0A08FC58F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42547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9" name="AutoShape 76">
            <a:extLst>
              <a:ext uri="{FF2B5EF4-FFF2-40B4-BE49-F238E27FC236}">
                <a16:creationId xmlns:a16="http://schemas.microsoft.com/office/drawing/2014/main" id="{B19D18B2-A39E-8EF0-F894-8AB212AE5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803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40" name="AutoShape 77">
            <a:extLst>
              <a:ext uri="{FF2B5EF4-FFF2-40B4-BE49-F238E27FC236}">
                <a16:creationId xmlns:a16="http://schemas.microsoft.com/office/drawing/2014/main" id="{FB60C6DD-B660-E6DF-6946-CB60CB88A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60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1" name="AutoShape 77">
            <a:extLst>
              <a:ext uri="{FF2B5EF4-FFF2-40B4-BE49-F238E27FC236}">
                <a16:creationId xmlns:a16="http://schemas.microsoft.com/office/drawing/2014/main" id="{D108926F-01D1-6DD4-DA0A-A59B68096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2" name="AutoShape 77">
            <a:extLst>
              <a:ext uri="{FF2B5EF4-FFF2-40B4-BE49-F238E27FC236}">
                <a16:creationId xmlns:a16="http://schemas.microsoft.com/office/drawing/2014/main" id="{17AD813B-93E8-0CA5-D443-E71D35169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93322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3" name="AutoShape 77">
            <a:extLst>
              <a:ext uri="{FF2B5EF4-FFF2-40B4-BE49-F238E27FC236}">
                <a16:creationId xmlns:a16="http://schemas.microsoft.com/office/drawing/2014/main" id="{935C571A-05F6-9C51-759B-9B6184075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682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4" name="AutoShape 77">
            <a:extLst>
              <a:ext uri="{FF2B5EF4-FFF2-40B4-BE49-F238E27FC236}">
                <a16:creationId xmlns:a16="http://schemas.microsoft.com/office/drawing/2014/main" id="{F32B227D-0D74-51C3-BFEB-DED3F93DB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12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5" name="AutoShape 80">
            <a:extLst>
              <a:ext uri="{FF2B5EF4-FFF2-40B4-BE49-F238E27FC236}">
                <a16:creationId xmlns:a16="http://schemas.microsoft.com/office/drawing/2014/main" id="{75B22822-561B-EF7B-3BC5-7FF530C19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942" y="393322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46" name="AutoShape 79">
            <a:extLst>
              <a:ext uri="{FF2B5EF4-FFF2-40B4-BE49-F238E27FC236}">
                <a16:creationId xmlns:a16="http://schemas.microsoft.com/office/drawing/2014/main" id="{7ADA43AD-4C3D-D186-C751-F92D848EE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829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47" name="AutoShape 83">
            <a:extLst>
              <a:ext uri="{FF2B5EF4-FFF2-40B4-BE49-F238E27FC236}">
                <a16:creationId xmlns:a16="http://schemas.microsoft.com/office/drawing/2014/main" id="{FBD6BE48-2642-42B0-F924-AEB41417C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5117" y="393322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148" name="AutoShape 78">
            <a:extLst>
              <a:ext uri="{FF2B5EF4-FFF2-40B4-BE49-F238E27FC236}">
                <a16:creationId xmlns:a16="http://schemas.microsoft.com/office/drawing/2014/main" id="{3C808421-909C-0059-6764-01FD05A9A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046" y="393322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49" name="AutoShape 78">
            <a:extLst>
              <a:ext uri="{FF2B5EF4-FFF2-40B4-BE49-F238E27FC236}">
                <a16:creationId xmlns:a16="http://schemas.microsoft.com/office/drawing/2014/main" id="{921E8ACC-D478-7140-D230-22157897C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9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0" name="AutoShape 81">
            <a:extLst>
              <a:ext uri="{FF2B5EF4-FFF2-40B4-BE49-F238E27FC236}">
                <a16:creationId xmlns:a16="http://schemas.microsoft.com/office/drawing/2014/main" id="{A31844D1-D602-712A-B0A6-EAC4563FB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8" y="4476558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1" name="AutoShape 81">
            <a:extLst>
              <a:ext uri="{FF2B5EF4-FFF2-40B4-BE49-F238E27FC236}">
                <a16:creationId xmlns:a16="http://schemas.microsoft.com/office/drawing/2014/main" id="{12710A73-12B5-AF9E-FF7B-3A1F9761C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919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2" name="AutoShape 81">
            <a:extLst>
              <a:ext uri="{FF2B5EF4-FFF2-40B4-BE49-F238E27FC236}">
                <a16:creationId xmlns:a16="http://schemas.microsoft.com/office/drawing/2014/main" id="{E66803B7-8689-517E-24AE-753BEDC04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8" y="6077245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3" name="AutoShape 81">
            <a:extLst>
              <a:ext uri="{FF2B5EF4-FFF2-40B4-BE49-F238E27FC236}">
                <a16:creationId xmlns:a16="http://schemas.microsoft.com/office/drawing/2014/main" id="{A7B84D17-CF1C-B063-8AC4-2D3968CE6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6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4" name="AutoShape 73">
            <a:extLst>
              <a:ext uri="{FF2B5EF4-FFF2-40B4-BE49-F238E27FC236}">
                <a16:creationId xmlns:a16="http://schemas.microsoft.com/office/drawing/2014/main" id="{AD5129A5-E1BB-8C89-21FC-0A3BF25F4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415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155" name="AutoShape 79">
            <a:extLst>
              <a:ext uri="{FF2B5EF4-FFF2-40B4-BE49-F238E27FC236}">
                <a16:creationId xmlns:a16="http://schemas.microsoft.com/office/drawing/2014/main" id="{2DE1562B-653C-2E1B-3677-591D78F72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968" y="342547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56" name="AutoShape 78">
            <a:extLst>
              <a:ext uri="{FF2B5EF4-FFF2-40B4-BE49-F238E27FC236}">
                <a16:creationId xmlns:a16="http://schemas.microsoft.com/office/drawing/2014/main" id="{EC838C60-C6EA-3FF3-68AD-58693F967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5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7" name="AutoShape 75">
            <a:extLst>
              <a:ext uri="{FF2B5EF4-FFF2-40B4-BE49-F238E27FC236}">
                <a16:creationId xmlns:a16="http://schemas.microsoft.com/office/drawing/2014/main" id="{FF13660A-2DF8-457E-BD07-FBDE916EE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9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158" name="AutoShape 80">
            <a:extLst>
              <a:ext uri="{FF2B5EF4-FFF2-40B4-BE49-F238E27FC236}">
                <a16:creationId xmlns:a16="http://schemas.microsoft.com/office/drawing/2014/main" id="{B3B4623D-B3F8-B4D6-5A3A-4ED33DE8B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380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59" name="AutoShape 82">
            <a:extLst>
              <a:ext uri="{FF2B5EF4-FFF2-40B4-BE49-F238E27FC236}">
                <a16:creationId xmlns:a16="http://schemas.microsoft.com/office/drawing/2014/main" id="{76968EF3-F31D-EC5D-D537-246B27898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21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0" name="AutoShape 82">
            <a:extLst>
              <a:ext uri="{FF2B5EF4-FFF2-40B4-BE49-F238E27FC236}">
                <a16:creationId xmlns:a16="http://schemas.microsoft.com/office/drawing/2014/main" id="{B51F8D65-48F6-EFEA-54BC-27FB6DA59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909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1" name="AutoShape 83">
            <a:extLst>
              <a:ext uri="{FF2B5EF4-FFF2-40B4-BE49-F238E27FC236}">
                <a16:creationId xmlns:a16="http://schemas.microsoft.com/office/drawing/2014/main" id="{365C6134-C9FC-C864-63CF-B18D39139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1701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227" name="AutoShape 73">
            <a:extLst>
              <a:ext uri="{FF2B5EF4-FFF2-40B4-BE49-F238E27FC236}">
                <a16:creationId xmlns:a16="http://schemas.microsoft.com/office/drawing/2014/main" id="{2C65893C-BEC8-A728-E338-21B5A28CA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93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871365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D7AE-6A54-A156-83CB-5EAC6AB2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en-US" dirty="0"/>
          </a:p>
        </p:txBody>
      </p:sp>
      <p:cxnSp>
        <p:nvCxnSpPr>
          <p:cNvPr id="23" name="AutoShape 11">
            <a:extLst>
              <a:ext uri="{FF2B5EF4-FFF2-40B4-BE49-F238E27FC236}">
                <a16:creationId xmlns:a16="http://schemas.microsoft.com/office/drawing/2014/main" id="{9CD9E0AF-37BE-2E04-42A0-860B1237DD20}"/>
              </a:ext>
            </a:extLst>
          </p:cNvPr>
          <p:cNvCxnSpPr>
            <a:cxnSpLocks noChangeShapeType="1"/>
            <a:stCxn id="136" idx="4"/>
            <a:endCxn id="157" idx="0"/>
          </p:cNvCxnSpPr>
          <p:nvPr/>
        </p:nvCxnSpPr>
        <p:spPr bwMode="auto">
          <a:xfrm flipH="1">
            <a:off x="3610301" y="3730380"/>
            <a:ext cx="596828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2">
            <a:extLst>
              <a:ext uri="{FF2B5EF4-FFF2-40B4-BE49-F238E27FC236}">
                <a16:creationId xmlns:a16="http://schemas.microsoft.com/office/drawing/2014/main" id="{CD2411AB-7339-4FF6-DF13-60765AE6012C}"/>
              </a:ext>
            </a:extLst>
          </p:cNvPr>
          <p:cNvCxnSpPr>
            <a:cxnSpLocks noChangeShapeType="1"/>
            <a:stCxn id="136" idx="4"/>
            <a:endCxn id="148" idx="0"/>
          </p:cNvCxnSpPr>
          <p:nvPr/>
        </p:nvCxnSpPr>
        <p:spPr bwMode="auto">
          <a:xfrm>
            <a:off x="4207129" y="3730380"/>
            <a:ext cx="3358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13">
            <a:extLst>
              <a:ext uri="{FF2B5EF4-FFF2-40B4-BE49-F238E27FC236}">
                <a16:creationId xmlns:a16="http://schemas.microsoft.com/office/drawing/2014/main" id="{8BF10925-1C9C-CB49-680C-B22FBE6C5863}"/>
              </a:ext>
            </a:extLst>
          </p:cNvPr>
          <p:cNvCxnSpPr>
            <a:cxnSpLocks noChangeShapeType="1"/>
            <a:stCxn id="157" idx="4"/>
            <a:endCxn id="150" idx="0"/>
          </p:cNvCxnSpPr>
          <p:nvPr/>
        </p:nvCxnSpPr>
        <p:spPr bwMode="auto">
          <a:xfrm flipH="1">
            <a:off x="3610300" y="4238130"/>
            <a:ext cx="1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" name="AutoShape 14">
            <a:extLst>
              <a:ext uri="{FF2B5EF4-FFF2-40B4-BE49-F238E27FC236}">
                <a16:creationId xmlns:a16="http://schemas.microsoft.com/office/drawing/2014/main" id="{D0DF8F42-1EA5-1460-CA00-56B3B58953E8}"/>
              </a:ext>
            </a:extLst>
          </p:cNvPr>
          <p:cNvCxnSpPr>
            <a:cxnSpLocks noChangeShapeType="1"/>
            <a:stCxn id="148" idx="4"/>
            <a:endCxn id="151" idx="0"/>
          </p:cNvCxnSpPr>
          <p:nvPr/>
        </p:nvCxnSpPr>
        <p:spPr bwMode="auto">
          <a:xfrm flipH="1">
            <a:off x="4238591" y="4238130"/>
            <a:ext cx="2127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" name="AutoShape 26">
            <a:extLst>
              <a:ext uri="{FF2B5EF4-FFF2-40B4-BE49-F238E27FC236}">
                <a16:creationId xmlns:a16="http://schemas.microsoft.com/office/drawing/2014/main" id="{C88445B6-146E-0A90-7D81-4642A96D8D03}"/>
              </a:ext>
            </a:extLst>
          </p:cNvPr>
          <p:cNvCxnSpPr>
            <a:cxnSpLocks noChangeShapeType="1"/>
            <a:stCxn id="155" idx="4"/>
            <a:endCxn id="145" idx="0"/>
          </p:cNvCxnSpPr>
          <p:nvPr/>
        </p:nvCxnSpPr>
        <p:spPr bwMode="auto">
          <a:xfrm flipH="1">
            <a:off x="6618614" y="3730380"/>
            <a:ext cx="324026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" name="AutoShape 27">
            <a:extLst>
              <a:ext uri="{FF2B5EF4-FFF2-40B4-BE49-F238E27FC236}">
                <a16:creationId xmlns:a16="http://schemas.microsoft.com/office/drawing/2014/main" id="{B264AC27-EF7B-2D3E-CDE6-DD1792244C67}"/>
              </a:ext>
            </a:extLst>
          </p:cNvPr>
          <p:cNvCxnSpPr>
            <a:cxnSpLocks noChangeShapeType="1"/>
            <a:stCxn id="155" idx="4"/>
            <a:endCxn id="147" idx="0"/>
          </p:cNvCxnSpPr>
          <p:nvPr/>
        </p:nvCxnSpPr>
        <p:spPr bwMode="auto">
          <a:xfrm>
            <a:off x="6942640" y="3730380"/>
            <a:ext cx="37114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AutoShape 28">
            <a:extLst>
              <a:ext uri="{FF2B5EF4-FFF2-40B4-BE49-F238E27FC236}">
                <a16:creationId xmlns:a16="http://schemas.microsoft.com/office/drawing/2014/main" id="{D1FCB139-BCF8-3B25-EA7F-C1E71CBEDDC6}"/>
              </a:ext>
            </a:extLst>
          </p:cNvPr>
          <p:cNvCxnSpPr>
            <a:cxnSpLocks noChangeShapeType="1"/>
            <a:stCxn id="145" idx="4"/>
            <a:endCxn id="139" idx="0"/>
          </p:cNvCxnSpPr>
          <p:nvPr/>
        </p:nvCxnSpPr>
        <p:spPr bwMode="auto">
          <a:xfrm flipH="1">
            <a:off x="6356709" y="4238130"/>
            <a:ext cx="26190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29">
            <a:extLst>
              <a:ext uri="{FF2B5EF4-FFF2-40B4-BE49-F238E27FC236}">
                <a16:creationId xmlns:a16="http://schemas.microsoft.com/office/drawing/2014/main" id="{A01EBE5E-A69E-8981-A40D-C9FCA4AD6262}"/>
              </a:ext>
            </a:extLst>
          </p:cNvPr>
          <p:cNvCxnSpPr>
            <a:cxnSpLocks noChangeShapeType="1"/>
            <a:stCxn id="145" idx="4"/>
            <a:endCxn id="144" idx="0"/>
          </p:cNvCxnSpPr>
          <p:nvPr/>
        </p:nvCxnSpPr>
        <p:spPr bwMode="auto">
          <a:xfrm>
            <a:off x="6618614" y="4238130"/>
            <a:ext cx="25118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AutoShape 30">
            <a:extLst>
              <a:ext uri="{FF2B5EF4-FFF2-40B4-BE49-F238E27FC236}">
                <a16:creationId xmlns:a16="http://schemas.microsoft.com/office/drawing/2014/main" id="{D8AE790E-A1CD-EC61-882D-D8DC6411732E}"/>
              </a:ext>
            </a:extLst>
          </p:cNvPr>
          <p:cNvCxnSpPr>
            <a:cxnSpLocks noChangeShapeType="1"/>
            <a:stCxn id="147" idx="4"/>
            <a:endCxn id="159" idx="0"/>
          </p:cNvCxnSpPr>
          <p:nvPr/>
        </p:nvCxnSpPr>
        <p:spPr bwMode="auto">
          <a:xfrm>
            <a:off x="7313789" y="4238130"/>
            <a:ext cx="31100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31">
            <a:extLst>
              <a:ext uri="{FF2B5EF4-FFF2-40B4-BE49-F238E27FC236}">
                <a16:creationId xmlns:a16="http://schemas.microsoft.com/office/drawing/2014/main" id="{E6AF7444-F939-C439-5F9B-86B955CBAF8E}"/>
              </a:ext>
            </a:extLst>
          </p:cNvPr>
          <p:cNvCxnSpPr>
            <a:cxnSpLocks noChangeShapeType="1"/>
            <a:stCxn id="139" idx="4"/>
            <a:endCxn id="143" idx="0"/>
          </p:cNvCxnSpPr>
          <p:nvPr/>
        </p:nvCxnSpPr>
        <p:spPr bwMode="auto">
          <a:xfrm>
            <a:off x="6356709" y="4781467"/>
            <a:ext cx="2645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32">
            <a:extLst>
              <a:ext uri="{FF2B5EF4-FFF2-40B4-BE49-F238E27FC236}">
                <a16:creationId xmlns:a16="http://schemas.microsoft.com/office/drawing/2014/main" id="{AB3600B6-5436-1AF6-0C7F-A015F5413FBB}"/>
              </a:ext>
            </a:extLst>
          </p:cNvPr>
          <p:cNvCxnSpPr>
            <a:cxnSpLocks noChangeShapeType="1"/>
            <a:stCxn id="159" idx="4"/>
            <a:endCxn id="156" idx="0"/>
          </p:cNvCxnSpPr>
          <p:nvPr/>
        </p:nvCxnSpPr>
        <p:spPr bwMode="auto">
          <a:xfrm flipH="1">
            <a:off x="7055257" y="4781467"/>
            <a:ext cx="289632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" name="AutoShape 33">
            <a:extLst>
              <a:ext uri="{FF2B5EF4-FFF2-40B4-BE49-F238E27FC236}">
                <a16:creationId xmlns:a16="http://schemas.microsoft.com/office/drawing/2014/main" id="{C0311620-16C4-A055-0CB5-23F28F9E2A59}"/>
              </a:ext>
            </a:extLst>
          </p:cNvPr>
          <p:cNvCxnSpPr>
            <a:cxnSpLocks noChangeShapeType="1"/>
            <a:stCxn id="159" idx="4"/>
            <a:endCxn id="227" idx="0"/>
          </p:cNvCxnSpPr>
          <p:nvPr/>
        </p:nvCxnSpPr>
        <p:spPr bwMode="auto">
          <a:xfrm>
            <a:off x="7344889" y="4781467"/>
            <a:ext cx="27571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34">
            <a:extLst>
              <a:ext uri="{FF2B5EF4-FFF2-40B4-BE49-F238E27FC236}">
                <a16:creationId xmlns:a16="http://schemas.microsoft.com/office/drawing/2014/main" id="{E39796EA-21AA-19D3-CFC9-5261DFA5A77C}"/>
              </a:ext>
            </a:extLst>
          </p:cNvPr>
          <p:cNvCxnSpPr>
            <a:cxnSpLocks noChangeShapeType="1"/>
            <a:stCxn id="156" idx="4"/>
            <a:endCxn id="153" idx="0"/>
          </p:cNvCxnSpPr>
          <p:nvPr/>
        </p:nvCxnSpPr>
        <p:spPr bwMode="auto">
          <a:xfrm>
            <a:off x="7055257" y="5300069"/>
            <a:ext cx="1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36">
            <a:extLst>
              <a:ext uri="{FF2B5EF4-FFF2-40B4-BE49-F238E27FC236}">
                <a16:creationId xmlns:a16="http://schemas.microsoft.com/office/drawing/2014/main" id="{582022D5-2892-3449-1E46-59DFB6F1AF89}"/>
              </a:ext>
            </a:extLst>
          </p:cNvPr>
          <p:cNvCxnSpPr>
            <a:cxnSpLocks noChangeShapeType="1"/>
            <a:stCxn id="138" idx="4"/>
            <a:endCxn id="142" idx="0"/>
          </p:cNvCxnSpPr>
          <p:nvPr/>
        </p:nvCxnSpPr>
        <p:spPr bwMode="auto">
          <a:xfrm>
            <a:off x="8767932" y="3730380"/>
            <a:ext cx="0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" name="AutoShape 48">
            <a:extLst>
              <a:ext uri="{FF2B5EF4-FFF2-40B4-BE49-F238E27FC236}">
                <a16:creationId xmlns:a16="http://schemas.microsoft.com/office/drawing/2014/main" id="{906AB8DC-A8BA-70AE-4C10-BB1CE4A5C8FE}"/>
              </a:ext>
            </a:extLst>
          </p:cNvPr>
          <p:cNvCxnSpPr>
            <a:cxnSpLocks noChangeShapeType="1"/>
            <a:stCxn id="146" idx="4"/>
            <a:endCxn id="158" idx="0"/>
          </p:cNvCxnSpPr>
          <p:nvPr/>
        </p:nvCxnSpPr>
        <p:spPr bwMode="auto">
          <a:xfrm flipH="1">
            <a:off x="4812479" y="4238130"/>
            <a:ext cx="39802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" name="AutoShape 49">
            <a:extLst>
              <a:ext uri="{FF2B5EF4-FFF2-40B4-BE49-F238E27FC236}">
                <a16:creationId xmlns:a16="http://schemas.microsoft.com/office/drawing/2014/main" id="{4D99E5E1-7656-92E2-70F3-993DA6E0FDEE}"/>
              </a:ext>
            </a:extLst>
          </p:cNvPr>
          <p:cNvCxnSpPr>
            <a:cxnSpLocks noChangeShapeType="1"/>
            <a:stCxn id="146" idx="4"/>
            <a:endCxn id="161" idx="0"/>
          </p:cNvCxnSpPr>
          <p:nvPr/>
        </p:nvCxnSpPr>
        <p:spPr bwMode="auto">
          <a:xfrm>
            <a:off x="5210501" y="4238130"/>
            <a:ext cx="27987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AutoShape 50">
            <a:extLst>
              <a:ext uri="{FF2B5EF4-FFF2-40B4-BE49-F238E27FC236}">
                <a16:creationId xmlns:a16="http://schemas.microsoft.com/office/drawing/2014/main" id="{5650497F-F982-28EA-5D34-6BF078D02782}"/>
              </a:ext>
            </a:extLst>
          </p:cNvPr>
          <p:cNvCxnSpPr>
            <a:cxnSpLocks noChangeShapeType="1"/>
            <a:stCxn id="158" idx="4"/>
            <a:endCxn id="137" idx="0"/>
          </p:cNvCxnSpPr>
          <p:nvPr/>
        </p:nvCxnSpPr>
        <p:spPr bwMode="auto">
          <a:xfrm flipH="1">
            <a:off x="4559619" y="4781467"/>
            <a:ext cx="252860" cy="2078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AutoShape 51">
            <a:extLst>
              <a:ext uri="{FF2B5EF4-FFF2-40B4-BE49-F238E27FC236}">
                <a16:creationId xmlns:a16="http://schemas.microsoft.com/office/drawing/2014/main" id="{C1C0FA5B-4C36-1510-8F6C-7741BA11F2F4}"/>
              </a:ext>
            </a:extLst>
          </p:cNvPr>
          <p:cNvCxnSpPr>
            <a:cxnSpLocks noChangeShapeType="1"/>
            <a:stCxn id="158" idx="4"/>
            <a:endCxn id="140" idx="0"/>
          </p:cNvCxnSpPr>
          <p:nvPr/>
        </p:nvCxnSpPr>
        <p:spPr bwMode="auto">
          <a:xfrm>
            <a:off x="4812479" y="4781467"/>
            <a:ext cx="21379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52">
            <a:extLst>
              <a:ext uri="{FF2B5EF4-FFF2-40B4-BE49-F238E27FC236}">
                <a16:creationId xmlns:a16="http://schemas.microsoft.com/office/drawing/2014/main" id="{056279A6-6457-8904-1031-487B70F4AB4F}"/>
              </a:ext>
            </a:extLst>
          </p:cNvPr>
          <p:cNvCxnSpPr>
            <a:cxnSpLocks noChangeShapeType="1"/>
            <a:stCxn id="161" idx="4"/>
            <a:endCxn id="160" idx="0"/>
          </p:cNvCxnSpPr>
          <p:nvPr/>
        </p:nvCxnSpPr>
        <p:spPr bwMode="auto">
          <a:xfrm>
            <a:off x="5490373" y="4781467"/>
            <a:ext cx="50208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3">
            <a:extLst>
              <a:ext uri="{FF2B5EF4-FFF2-40B4-BE49-F238E27FC236}">
                <a16:creationId xmlns:a16="http://schemas.microsoft.com/office/drawing/2014/main" id="{EC223225-D9D3-95D8-433F-815997EDE0DA}"/>
              </a:ext>
            </a:extLst>
          </p:cNvPr>
          <p:cNvCxnSpPr>
            <a:cxnSpLocks noChangeShapeType="1"/>
            <a:stCxn id="137" idx="4"/>
            <a:endCxn id="141" idx="0"/>
          </p:cNvCxnSpPr>
          <p:nvPr/>
        </p:nvCxnSpPr>
        <p:spPr bwMode="auto">
          <a:xfrm>
            <a:off x="4559619" y="5305932"/>
            <a:ext cx="0" cy="1829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4">
            <a:extLst>
              <a:ext uri="{FF2B5EF4-FFF2-40B4-BE49-F238E27FC236}">
                <a16:creationId xmlns:a16="http://schemas.microsoft.com/office/drawing/2014/main" id="{C51D3340-E009-0CF0-A60D-872A95DB4FD8}"/>
              </a:ext>
            </a:extLst>
          </p:cNvPr>
          <p:cNvCxnSpPr>
            <a:cxnSpLocks noChangeShapeType="1"/>
            <a:stCxn id="160" idx="4"/>
            <a:endCxn id="149" idx="0"/>
          </p:cNvCxnSpPr>
          <p:nvPr/>
        </p:nvCxnSpPr>
        <p:spPr bwMode="auto">
          <a:xfrm flipH="1">
            <a:off x="5253881" y="5300069"/>
            <a:ext cx="286700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AutoShape 55">
            <a:extLst>
              <a:ext uri="{FF2B5EF4-FFF2-40B4-BE49-F238E27FC236}">
                <a16:creationId xmlns:a16="http://schemas.microsoft.com/office/drawing/2014/main" id="{12D5F013-A7BB-13F2-D0C0-3E13DA380659}"/>
              </a:ext>
            </a:extLst>
          </p:cNvPr>
          <p:cNvCxnSpPr>
            <a:cxnSpLocks noChangeShapeType="1"/>
            <a:stCxn id="160" idx="4"/>
            <a:endCxn id="154" idx="0"/>
          </p:cNvCxnSpPr>
          <p:nvPr/>
        </p:nvCxnSpPr>
        <p:spPr bwMode="auto">
          <a:xfrm>
            <a:off x="5540581" y="5300069"/>
            <a:ext cx="286506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" name="AutoShape 56">
            <a:extLst>
              <a:ext uri="{FF2B5EF4-FFF2-40B4-BE49-F238E27FC236}">
                <a16:creationId xmlns:a16="http://schemas.microsoft.com/office/drawing/2014/main" id="{B2C8D0E7-F264-12E2-D8B4-BDD571CD37DF}"/>
              </a:ext>
            </a:extLst>
          </p:cNvPr>
          <p:cNvCxnSpPr>
            <a:cxnSpLocks noChangeShapeType="1"/>
            <a:stCxn id="149" idx="4"/>
            <a:endCxn id="152" idx="0"/>
          </p:cNvCxnSpPr>
          <p:nvPr/>
        </p:nvCxnSpPr>
        <p:spPr bwMode="auto">
          <a:xfrm flipH="1">
            <a:off x="5253880" y="5793763"/>
            <a:ext cx="1" cy="2834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57">
            <a:extLst>
              <a:ext uri="{FF2B5EF4-FFF2-40B4-BE49-F238E27FC236}">
                <a16:creationId xmlns:a16="http://schemas.microsoft.com/office/drawing/2014/main" id="{89B84772-0D90-F3F3-C48D-003A395BA060}"/>
              </a:ext>
            </a:extLst>
          </p:cNvPr>
          <p:cNvCxnSpPr>
            <a:cxnSpLocks noChangeShapeType="1"/>
            <a:stCxn id="136" idx="4"/>
            <a:endCxn id="146" idx="1"/>
          </p:cNvCxnSpPr>
          <p:nvPr/>
        </p:nvCxnSpPr>
        <p:spPr bwMode="auto">
          <a:xfrm>
            <a:off x="4207129" y="3730380"/>
            <a:ext cx="891174" cy="2474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" name="AutoShape 58">
            <a:extLst>
              <a:ext uri="{FF2B5EF4-FFF2-40B4-BE49-F238E27FC236}">
                <a16:creationId xmlns:a16="http://schemas.microsoft.com/office/drawing/2014/main" id="{DCE112C8-184F-4E71-A42A-54F48BED6E89}"/>
              </a:ext>
            </a:extLst>
          </p:cNvPr>
          <p:cNvCxnSpPr>
            <a:cxnSpLocks noChangeShapeType="1"/>
            <a:stCxn id="135" idx="4"/>
            <a:endCxn id="136" idx="7"/>
          </p:cNvCxnSpPr>
          <p:nvPr/>
        </p:nvCxnSpPr>
        <p:spPr bwMode="auto">
          <a:xfrm flipH="1">
            <a:off x="4319326" y="3254004"/>
            <a:ext cx="2311662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" name="AutoShape 59">
            <a:extLst>
              <a:ext uri="{FF2B5EF4-FFF2-40B4-BE49-F238E27FC236}">
                <a16:creationId xmlns:a16="http://schemas.microsoft.com/office/drawing/2014/main" id="{6F728CBD-F41F-31AE-5601-579B740331D7}"/>
              </a:ext>
            </a:extLst>
          </p:cNvPr>
          <p:cNvCxnSpPr>
            <a:cxnSpLocks noChangeShapeType="1"/>
            <a:stCxn id="135" idx="4"/>
            <a:endCxn id="155" idx="0"/>
          </p:cNvCxnSpPr>
          <p:nvPr/>
        </p:nvCxnSpPr>
        <p:spPr bwMode="auto">
          <a:xfrm>
            <a:off x="6630988" y="3254004"/>
            <a:ext cx="311652" cy="1714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" name="AutoShape 60">
            <a:extLst>
              <a:ext uri="{FF2B5EF4-FFF2-40B4-BE49-F238E27FC236}">
                <a16:creationId xmlns:a16="http://schemas.microsoft.com/office/drawing/2014/main" id="{172C7C28-4128-E29B-8A99-3CF7E2731157}"/>
              </a:ext>
            </a:extLst>
          </p:cNvPr>
          <p:cNvCxnSpPr>
            <a:cxnSpLocks noChangeShapeType="1"/>
            <a:stCxn id="135" idx="4"/>
            <a:endCxn id="138" idx="1"/>
          </p:cNvCxnSpPr>
          <p:nvPr/>
        </p:nvCxnSpPr>
        <p:spPr bwMode="auto">
          <a:xfrm>
            <a:off x="6630988" y="3254004"/>
            <a:ext cx="2024746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AutoShape 72">
            <a:extLst>
              <a:ext uri="{FF2B5EF4-FFF2-40B4-BE49-F238E27FC236}">
                <a16:creationId xmlns:a16="http://schemas.microsoft.com/office/drawing/2014/main" id="{04579E9A-45AF-D0CF-5EA8-8EE717809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395" y="1728848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77" name="AutoShape 73">
            <a:extLst>
              <a:ext uri="{FF2B5EF4-FFF2-40B4-BE49-F238E27FC236}">
                <a16:creationId xmlns:a16="http://schemas.microsoft.com/office/drawing/2014/main" id="{6C2D6E3E-5D85-3B87-FE59-975003FD6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215" y="692156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78" name="AutoShape 74">
            <a:extLst>
              <a:ext uri="{FF2B5EF4-FFF2-40B4-BE49-F238E27FC236}">
                <a16:creationId xmlns:a16="http://schemas.microsoft.com/office/drawing/2014/main" id="{327506D5-6D4F-5C98-684D-947B020CC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689" y="1454430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79" name="AutoShape 75">
            <a:extLst>
              <a:ext uri="{FF2B5EF4-FFF2-40B4-BE49-F238E27FC236}">
                <a16:creationId xmlns:a16="http://schemas.microsoft.com/office/drawing/2014/main" id="{2690099E-E017-5405-DC5C-EF0E91C78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269" y="99706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80" name="AutoShape 76">
            <a:extLst>
              <a:ext uri="{FF2B5EF4-FFF2-40B4-BE49-F238E27FC236}">
                <a16:creationId xmlns:a16="http://schemas.microsoft.com/office/drawing/2014/main" id="{84868D0C-F870-C73D-257A-895CC4D08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612" y="2064249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81" name="AutoShape 77">
            <a:extLst>
              <a:ext uri="{FF2B5EF4-FFF2-40B4-BE49-F238E27FC236}">
                <a16:creationId xmlns:a16="http://schemas.microsoft.com/office/drawing/2014/main" id="{824A2A6E-F38E-2B1C-90D3-32A75A17B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235" y="2155722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82" name="AutoShape 78">
            <a:extLst>
              <a:ext uri="{FF2B5EF4-FFF2-40B4-BE49-F238E27FC236}">
                <a16:creationId xmlns:a16="http://schemas.microsoft.com/office/drawing/2014/main" id="{8BC943D2-F772-FE0A-07E0-8D84E7E3B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312" y="96657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83" name="AutoShape 79">
            <a:extLst>
              <a:ext uri="{FF2B5EF4-FFF2-40B4-BE49-F238E27FC236}">
                <a16:creationId xmlns:a16="http://schemas.microsoft.com/office/drawing/2014/main" id="{4BC38F7D-E308-559E-CBEF-FA0B96CBB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592" y="1332466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84" name="AutoShape 80">
            <a:extLst>
              <a:ext uri="{FF2B5EF4-FFF2-40B4-BE49-F238E27FC236}">
                <a16:creationId xmlns:a16="http://schemas.microsoft.com/office/drawing/2014/main" id="{3FFFF0E6-7782-2579-8FDC-84164B5DA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718" y="1759339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85" name="AutoShape 81">
            <a:extLst>
              <a:ext uri="{FF2B5EF4-FFF2-40B4-BE49-F238E27FC236}">
                <a16:creationId xmlns:a16="http://schemas.microsoft.com/office/drawing/2014/main" id="{6E15E971-DDEC-352A-DB84-50F05568A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486" y="722647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86" name="AutoShape 82">
            <a:extLst>
              <a:ext uri="{FF2B5EF4-FFF2-40B4-BE49-F238E27FC236}">
                <a16:creationId xmlns:a16="http://schemas.microsoft.com/office/drawing/2014/main" id="{23220ED7-6881-A650-6110-051099F94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012" y="1515412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87" name="AutoShape 83">
            <a:extLst>
              <a:ext uri="{FF2B5EF4-FFF2-40B4-BE49-F238E27FC236}">
                <a16:creationId xmlns:a16="http://schemas.microsoft.com/office/drawing/2014/main" id="{82BFD477-C859-3237-5F85-93CC3E0B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075" y="2064249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88" name="AutoShape 84">
            <a:extLst>
              <a:ext uri="{FF2B5EF4-FFF2-40B4-BE49-F238E27FC236}">
                <a16:creationId xmlns:a16="http://schemas.microsoft.com/office/drawing/2014/main" id="{A1A4FD88-2E6B-46FC-6F6E-6895BC279DBB}"/>
              </a:ext>
            </a:extLst>
          </p:cNvPr>
          <p:cNvCxnSpPr>
            <a:cxnSpLocks noChangeShapeType="1"/>
            <a:stCxn id="76" idx="5"/>
            <a:endCxn id="80" idx="2"/>
          </p:cNvCxnSpPr>
          <p:nvPr/>
        </p:nvCxnSpPr>
        <p:spPr bwMode="auto">
          <a:xfrm>
            <a:off x="4762459" y="1989292"/>
            <a:ext cx="300153" cy="227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9" name="AutoShape 85">
            <a:extLst>
              <a:ext uri="{FF2B5EF4-FFF2-40B4-BE49-F238E27FC236}">
                <a16:creationId xmlns:a16="http://schemas.microsoft.com/office/drawing/2014/main" id="{988C1CFE-893A-B452-F0F7-494F0C00619D}"/>
              </a:ext>
            </a:extLst>
          </p:cNvPr>
          <p:cNvCxnSpPr>
            <a:cxnSpLocks noChangeShapeType="1"/>
            <a:stCxn id="80" idx="5"/>
            <a:endCxn id="81" idx="2"/>
          </p:cNvCxnSpPr>
          <p:nvPr/>
        </p:nvCxnSpPr>
        <p:spPr bwMode="auto">
          <a:xfrm flipV="1">
            <a:off x="5333676" y="2308176"/>
            <a:ext cx="490559" cy="165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0" name="AutoShape 86">
            <a:extLst>
              <a:ext uri="{FF2B5EF4-FFF2-40B4-BE49-F238E27FC236}">
                <a16:creationId xmlns:a16="http://schemas.microsoft.com/office/drawing/2014/main" id="{51C8A327-E755-C22F-EBBF-E6E7A1747361}"/>
              </a:ext>
            </a:extLst>
          </p:cNvPr>
          <p:cNvCxnSpPr>
            <a:cxnSpLocks noChangeShapeType="1"/>
            <a:stCxn id="84" idx="3"/>
            <a:endCxn id="81" idx="7"/>
          </p:cNvCxnSpPr>
          <p:nvPr/>
        </p:nvCxnSpPr>
        <p:spPr bwMode="auto">
          <a:xfrm flipH="1">
            <a:off x="6095299" y="2019783"/>
            <a:ext cx="314698" cy="1804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1" name="AutoShape 87">
            <a:extLst>
              <a:ext uri="{FF2B5EF4-FFF2-40B4-BE49-F238E27FC236}">
                <a16:creationId xmlns:a16="http://schemas.microsoft.com/office/drawing/2014/main" id="{043BE01D-84B5-B2E3-F80E-F2AF22DA3403}"/>
              </a:ext>
            </a:extLst>
          </p:cNvPr>
          <p:cNvCxnSpPr>
            <a:cxnSpLocks noChangeShapeType="1"/>
            <a:stCxn id="84" idx="2"/>
            <a:endCxn id="80" idx="6"/>
          </p:cNvCxnSpPr>
          <p:nvPr/>
        </p:nvCxnSpPr>
        <p:spPr bwMode="auto">
          <a:xfrm flipH="1">
            <a:off x="5379955" y="1911794"/>
            <a:ext cx="983763" cy="3049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" name="AutoShape 88">
            <a:extLst>
              <a:ext uri="{FF2B5EF4-FFF2-40B4-BE49-F238E27FC236}">
                <a16:creationId xmlns:a16="http://schemas.microsoft.com/office/drawing/2014/main" id="{F0D18825-30F7-1D0C-4BE6-EFEB9CBF48E1}"/>
              </a:ext>
            </a:extLst>
          </p:cNvPr>
          <p:cNvCxnSpPr>
            <a:cxnSpLocks noChangeShapeType="1"/>
            <a:stCxn id="83" idx="4"/>
            <a:endCxn id="84" idx="7"/>
          </p:cNvCxnSpPr>
          <p:nvPr/>
        </p:nvCxnSpPr>
        <p:spPr bwMode="auto">
          <a:xfrm flipH="1">
            <a:off x="6634782" y="1637375"/>
            <a:ext cx="141482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" name="AutoShape 89">
            <a:extLst>
              <a:ext uri="{FF2B5EF4-FFF2-40B4-BE49-F238E27FC236}">
                <a16:creationId xmlns:a16="http://schemas.microsoft.com/office/drawing/2014/main" id="{8FFCA16D-45E4-BA64-0B5B-E74C2E0EAA1D}"/>
              </a:ext>
            </a:extLst>
          </p:cNvPr>
          <p:cNvCxnSpPr>
            <a:cxnSpLocks noChangeShapeType="1"/>
            <a:stCxn id="83" idx="5"/>
            <a:endCxn id="87" idx="1"/>
          </p:cNvCxnSpPr>
          <p:nvPr/>
        </p:nvCxnSpPr>
        <p:spPr bwMode="auto">
          <a:xfrm>
            <a:off x="6888656" y="1592909"/>
            <a:ext cx="314698" cy="5158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4" name="AutoShape 90">
            <a:extLst>
              <a:ext uri="{FF2B5EF4-FFF2-40B4-BE49-F238E27FC236}">
                <a16:creationId xmlns:a16="http://schemas.microsoft.com/office/drawing/2014/main" id="{8A691AC8-A610-6EAA-11CE-B24A4630711C}"/>
              </a:ext>
            </a:extLst>
          </p:cNvPr>
          <p:cNvCxnSpPr>
            <a:cxnSpLocks noChangeShapeType="1"/>
            <a:stCxn id="87" idx="0"/>
            <a:endCxn id="86" idx="4"/>
          </p:cNvCxnSpPr>
          <p:nvPr/>
        </p:nvCxnSpPr>
        <p:spPr bwMode="auto">
          <a:xfrm flipV="1">
            <a:off x="7315747" y="1820321"/>
            <a:ext cx="126937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5" name="AutoShape 91">
            <a:extLst>
              <a:ext uri="{FF2B5EF4-FFF2-40B4-BE49-F238E27FC236}">
                <a16:creationId xmlns:a16="http://schemas.microsoft.com/office/drawing/2014/main" id="{B684AA6D-8205-197B-2179-114FD7C11AD7}"/>
              </a:ext>
            </a:extLst>
          </p:cNvPr>
          <p:cNvCxnSpPr>
            <a:cxnSpLocks noChangeShapeType="1"/>
            <a:stCxn id="86" idx="0"/>
            <a:endCxn id="77" idx="4"/>
          </p:cNvCxnSpPr>
          <p:nvPr/>
        </p:nvCxnSpPr>
        <p:spPr bwMode="auto">
          <a:xfrm flipV="1">
            <a:off x="7442684" y="997065"/>
            <a:ext cx="95203" cy="5183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6" name="AutoShape 92">
            <a:extLst>
              <a:ext uri="{FF2B5EF4-FFF2-40B4-BE49-F238E27FC236}">
                <a16:creationId xmlns:a16="http://schemas.microsoft.com/office/drawing/2014/main" id="{97381E26-8DA4-36A3-48E0-6AC52AB9C806}"/>
              </a:ext>
            </a:extLst>
          </p:cNvPr>
          <p:cNvCxnSpPr>
            <a:cxnSpLocks noChangeShapeType="1"/>
            <a:stCxn id="76" idx="7"/>
          </p:cNvCxnSpPr>
          <p:nvPr/>
        </p:nvCxnSpPr>
        <p:spPr bwMode="auto">
          <a:xfrm flipV="1">
            <a:off x="4762459" y="1606884"/>
            <a:ext cx="649231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7" name="AutoShape 93">
            <a:extLst>
              <a:ext uri="{FF2B5EF4-FFF2-40B4-BE49-F238E27FC236}">
                <a16:creationId xmlns:a16="http://schemas.microsoft.com/office/drawing/2014/main" id="{7355CD8D-B4E2-62B9-8939-1C6AED72FAA0}"/>
              </a:ext>
            </a:extLst>
          </p:cNvPr>
          <p:cNvCxnSpPr>
            <a:cxnSpLocks noChangeShapeType="1"/>
            <a:stCxn id="78" idx="1"/>
            <a:endCxn id="79" idx="5"/>
          </p:cNvCxnSpPr>
          <p:nvPr/>
        </p:nvCxnSpPr>
        <p:spPr bwMode="auto">
          <a:xfrm flipH="1" flipV="1">
            <a:off x="5016333" y="1257509"/>
            <a:ext cx="441635" cy="241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8" name="AutoShape 94">
            <a:extLst>
              <a:ext uri="{FF2B5EF4-FFF2-40B4-BE49-F238E27FC236}">
                <a16:creationId xmlns:a16="http://schemas.microsoft.com/office/drawing/2014/main" id="{C4CD5FE1-392C-78DF-926A-AE751E4A8198}"/>
              </a:ext>
            </a:extLst>
          </p:cNvPr>
          <p:cNvCxnSpPr>
            <a:cxnSpLocks noChangeShapeType="1"/>
            <a:endCxn id="85" idx="2"/>
          </p:cNvCxnSpPr>
          <p:nvPr/>
        </p:nvCxnSpPr>
        <p:spPr bwMode="auto">
          <a:xfrm flipV="1">
            <a:off x="5030878" y="875102"/>
            <a:ext cx="285609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9" name="AutoShape 95">
            <a:extLst>
              <a:ext uri="{FF2B5EF4-FFF2-40B4-BE49-F238E27FC236}">
                <a16:creationId xmlns:a16="http://schemas.microsoft.com/office/drawing/2014/main" id="{1B28BFD2-3CDD-67A1-2E75-0BF72F999AA3}"/>
              </a:ext>
            </a:extLst>
          </p:cNvPr>
          <p:cNvCxnSpPr>
            <a:cxnSpLocks noChangeShapeType="1"/>
            <a:stCxn id="82" idx="2"/>
            <a:endCxn id="85" idx="6"/>
          </p:cNvCxnSpPr>
          <p:nvPr/>
        </p:nvCxnSpPr>
        <p:spPr bwMode="auto">
          <a:xfrm flipH="1" flipV="1">
            <a:off x="5633829" y="875102"/>
            <a:ext cx="539483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0" name="AutoShape 96">
            <a:extLst>
              <a:ext uri="{FF2B5EF4-FFF2-40B4-BE49-F238E27FC236}">
                <a16:creationId xmlns:a16="http://schemas.microsoft.com/office/drawing/2014/main" id="{9D28A094-F3F7-D095-D5D7-B662933BDD84}"/>
              </a:ext>
            </a:extLst>
          </p:cNvPr>
          <p:cNvCxnSpPr>
            <a:cxnSpLocks noChangeShapeType="1"/>
            <a:stCxn id="78" idx="7"/>
            <a:endCxn id="82" idx="3"/>
          </p:cNvCxnSpPr>
          <p:nvPr/>
        </p:nvCxnSpPr>
        <p:spPr bwMode="auto">
          <a:xfrm flipV="1">
            <a:off x="5682753" y="1227018"/>
            <a:ext cx="536838" cy="2718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1" name="AutoShape 97">
            <a:extLst>
              <a:ext uri="{FF2B5EF4-FFF2-40B4-BE49-F238E27FC236}">
                <a16:creationId xmlns:a16="http://schemas.microsoft.com/office/drawing/2014/main" id="{9BF06144-AE61-BA79-069E-98847566B63A}"/>
              </a:ext>
            </a:extLst>
          </p:cNvPr>
          <p:cNvCxnSpPr>
            <a:cxnSpLocks noChangeShapeType="1"/>
            <a:stCxn id="78" idx="6"/>
            <a:endCxn id="83" idx="2"/>
          </p:cNvCxnSpPr>
          <p:nvPr/>
        </p:nvCxnSpPr>
        <p:spPr bwMode="auto">
          <a:xfrm flipV="1">
            <a:off x="5729032" y="1484921"/>
            <a:ext cx="888560" cy="12196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" name="AutoShape 98">
            <a:extLst>
              <a:ext uri="{FF2B5EF4-FFF2-40B4-BE49-F238E27FC236}">
                <a16:creationId xmlns:a16="http://schemas.microsoft.com/office/drawing/2014/main" id="{3D78BEE2-51E8-5C74-2C7D-3A5E95C56A35}"/>
              </a:ext>
            </a:extLst>
          </p:cNvPr>
          <p:cNvCxnSpPr>
            <a:cxnSpLocks noChangeShapeType="1"/>
            <a:stCxn id="86" idx="1"/>
            <a:endCxn id="82" idx="6"/>
          </p:cNvCxnSpPr>
          <p:nvPr/>
        </p:nvCxnSpPr>
        <p:spPr bwMode="auto">
          <a:xfrm rot="5400000" flipH="1">
            <a:off x="6690049" y="919635"/>
            <a:ext cx="440848" cy="839636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3" name="AutoShape 99">
            <a:extLst>
              <a:ext uri="{FF2B5EF4-FFF2-40B4-BE49-F238E27FC236}">
                <a16:creationId xmlns:a16="http://schemas.microsoft.com/office/drawing/2014/main" id="{A4428D87-0F2E-60F5-A3B0-CEF267CDC5DB}"/>
              </a:ext>
            </a:extLst>
          </p:cNvPr>
          <p:cNvCxnSpPr>
            <a:cxnSpLocks noChangeShapeType="1"/>
            <a:stCxn id="76" idx="6"/>
            <a:endCxn id="83" idx="3"/>
          </p:cNvCxnSpPr>
          <p:nvPr/>
        </p:nvCxnSpPr>
        <p:spPr bwMode="auto">
          <a:xfrm flipV="1">
            <a:off x="4808738" y="1592909"/>
            <a:ext cx="1855134" cy="28839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5" name="AutoShape 100">
            <a:extLst>
              <a:ext uri="{FF2B5EF4-FFF2-40B4-BE49-F238E27FC236}">
                <a16:creationId xmlns:a16="http://schemas.microsoft.com/office/drawing/2014/main" id="{78D65D74-A023-95AD-168E-3E0D4EFE207D}"/>
              </a:ext>
            </a:extLst>
          </p:cNvPr>
          <p:cNvCxnSpPr>
            <a:cxnSpLocks noChangeShapeType="1"/>
            <a:stCxn id="81" idx="6"/>
            <a:endCxn id="87" idx="2"/>
          </p:cNvCxnSpPr>
          <p:nvPr/>
        </p:nvCxnSpPr>
        <p:spPr bwMode="auto">
          <a:xfrm flipV="1">
            <a:off x="6141563" y="2217312"/>
            <a:ext cx="1015429" cy="91341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135" name="AutoShape 72">
            <a:extLst>
              <a:ext uri="{FF2B5EF4-FFF2-40B4-BE49-F238E27FC236}">
                <a16:creationId xmlns:a16="http://schemas.microsoft.com/office/drawing/2014/main" id="{42575549-B6EB-4369-2DA8-8616FA624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316" y="294909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136" name="AutoShape 74">
            <a:extLst>
              <a:ext uri="{FF2B5EF4-FFF2-40B4-BE49-F238E27FC236}">
                <a16:creationId xmlns:a16="http://schemas.microsoft.com/office/drawing/2014/main" id="{198BFC10-68D9-0647-9BFD-0A3611BBA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457" y="342547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137" name="AutoShape 76">
            <a:extLst>
              <a:ext uri="{FF2B5EF4-FFF2-40B4-BE49-F238E27FC236}">
                <a16:creationId xmlns:a16="http://schemas.microsoft.com/office/drawing/2014/main" id="{B20EE768-17DA-BBB6-CE0A-CD1D12B31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4989296"/>
            <a:ext cx="317343" cy="316636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8" name="AutoShape 76">
            <a:extLst>
              <a:ext uri="{FF2B5EF4-FFF2-40B4-BE49-F238E27FC236}">
                <a16:creationId xmlns:a16="http://schemas.microsoft.com/office/drawing/2014/main" id="{0E8C726D-B441-9EF6-CCF0-0A08FC58F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42547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9" name="AutoShape 76">
            <a:extLst>
              <a:ext uri="{FF2B5EF4-FFF2-40B4-BE49-F238E27FC236}">
                <a16:creationId xmlns:a16="http://schemas.microsoft.com/office/drawing/2014/main" id="{B19D18B2-A39E-8EF0-F894-8AB212AE5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803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40" name="AutoShape 77">
            <a:extLst>
              <a:ext uri="{FF2B5EF4-FFF2-40B4-BE49-F238E27FC236}">
                <a16:creationId xmlns:a16="http://schemas.microsoft.com/office/drawing/2014/main" id="{FB60C6DD-B660-E6DF-6946-CB60CB88A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60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1" name="AutoShape 77">
            <a:extLst>
              <a:ext uri="{FF2B5EF4-FFF2-40B4-BE49-F238E27FC236}">
                <a16:creationId xmlns:a16="http://schemas.microsoft.com/office/drawing/2014/main" id="{D108926F-01D1-6DD4-DA0A-A59B68096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2" name="AutoShape 77">
            <a:extLst>
              <a:ext uri="{FF2B5EF4-FFF2-40B4-BE49-F238E27FC236}">
                <a16:creationId xmlns:a16="http://schemas.microsoft.com/office/drawing/2014/main" id="{17AD813B-93E8-0CA5-D443-E71D35169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93322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3" name="AutoShape 77">
            <a:extLst>
              <a:ext uri="{FF2B5EF4-FFF2-40B4-BE49-F238E27FC236}">
                <a16:creationId xmlns:a16="http://schemas.microsoft.com/office/drawing/2014/main" id="{935C571A-05F6-9C51-759B-9B6184075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682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4" name="AutoShape 77">
            <a:extLst>
              <a:ext uri="{FF2B5EF4-FFF2-40B4-BE49-F238E27FC236}">
                <a16:creationId xmlns:a16="http://schemas.microsoft.com/office/drawing/2014/main" id="{F32B227D-0D74-51C3-BFEB-DED3F93DB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12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5" name="AutoShape 80">
            <a:extLst>
              <a:ext uri="{FF2B5EF4-FFF2-40B4-BE49-F238E27FC236}">
                <a16:creationId xmlns:a16="http://schemas.microsoft.com/office/drawing/2014/main" id="{75B22822-561B-EF7B-3BC5-7FF530C19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942" y="393322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46" name="AutoShape 79">
            <a:extLst>
              <a:ext uri="{FF2B5EF4-FFF2-40B4-BE49-F238E27FC236}">
                <a16:creationId xmlns:a16="http://schemas.microsoft.com/office/drawing/2014/main" id="{7ADA43AD-4C3D-D186-C751-F92D848EE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829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47" name="AutoShape 83">
            <a:extLst>
              <a:ext uri="{FF2B5EF4-FFF2-40B4-BE49-F238E27FC236}">
                <a16:creationId xmlns:a16="http://schemas.microsoft.com/office/drawing/2014/main" id="{FBD6BE48-2642-42B0-F924-AEB41417C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5117" y="393322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148" name="AutoShape 78">
            <a:extLst>
              <a:ext uri="{FF2B5EF4-FFF2-40B4-BE49-F238E27FC236}">
                <a16:creationId xmlns:a16="http://schemas.microsoft.com/office/drawing/2014/main" id="{3C808421-909C-0059-6764-01FD05A9A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046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49" name="AutoShape 78">
            <a:extLst>
              <a:ext uri="{FF2B5EF4-FFF2-40B4-BE49-F238E27FC236}">
                <a16:creationId xmlns:a16="http://schemas.microsoft.com/office/drawing/2014/main" id="{921E8ACC-D478-7140-D230-22157897C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9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0" name="AutoShape 81">
            <a:extLst>
              <a:ext uri="{FF2B5EF4-FFF2-40B4-BE49-F238E27FC236}">
                <a16:creationId xmlns:a16="http://schemas.microsoft.com/office/drawing/2014/main" id="{A31844D1-D602-712A-B0A6-EAC4563FB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8" y="4476558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1" name="AutoShape 81">
            <a:extLst>
              <a:ext uri="{FF2B5EF4-FFF2-40B4-BE49-F238E27FC236}">
                <a16:creationId xmlns:a16="http://schemas.microsoft.com/office/drawing/2014/main" id="{12710A73-12B5-AF9E-FF7B-3A1F9761C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919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2" name="AutoShape 81">
            <a:extLst>
              <a:ext uri="{FF2B5EF4-FFF2-40B4-BE49-F238E27FC236}">
                <a16:creationId xmlns:a16="http://schemas.microsoft.com/office/drawing/2014/main" id="{E66803B7-8689-517E-24AE-753BEDC04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8" y="6077245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3" name="AutoShape 81">
            <a:extLst>
              <a:ext uri="{FF2B5EF4-FFF2-40B4-BE49-F238E27FC236}">
                <a16:creationId xmlns:a16="http://schemas.microsoft.com/office/drawing/2014/main" id="{A7B84D17-CF1C-B063-8AC4-2D3968CE6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6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4" name="AutoShape 73">
            <a:extLst>
              <a:ext uri="{FF2B5EF4-FFF2-40B4-BE49-F238E27FC236}">
                <a16:creationId xmlns:a16="http://schemas.microsoft.com/office/drawing/2014/main" id="{AD5129A5-E1BB-8C89-21FC-0A3BF25F4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415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155" name="AutoShape 79">
            <a:extLst>
              <a:ext uri="{FF2B5EF4-FFF2-40B4-BE49-F238E27FC236}">
                <a16:creationId xmlns:a16="http://schemas.microsoft.com/office/drawing/2014/main" id="{2DE1562B-653C-2E1B-3677-591D78F72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968" y="342547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56" name="AutoShape 78">
            <a:extLst>
              <a:ext uri="{FF2B5EF4-FFF2-40B4-BE49-F238E27FC236}">
                <a16:creationId xmlns:a16="http://schemas.microsoft.com/office/drawing/2014/main" id="{EC838C60-C6EA-3FF3-68AD-58693F967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5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7" name="AutoShape 75">
            <a:extLst>
              <a:ext uri="{FF2B5EF4-FFF2-40B4-BE49-F238E27FC236}">
                <a16:creationId xmlns:a16="http://schemas.microsoft.com/office/drawing/2014/main" id="{FF13660A-2DF8-457E-BD07-FBDE916EE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9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158" name="AutoShape 80">
            <a:extLst>
              <a:ext uri="{FF2B5EF4-FFF2-40B4-BE49-F238E27FC236}">
                <a16:creationId xmlns:a16="http://schemas.microsoft.com/office/drawing/2014/main" id="{B3B4623D-B3F8-B4D6-5A3A-4ED33DE8B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380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59" name="AutoShape 82">
            <a:extLst>
              <a:ext uri="{FF2B5EF4-FFF2-40B4-BE49-F238E27FC236}">
                <a16:creationId xmlns:a16="http://schemas.microsoft.com/office/drawing/2014/main" id="{76968EF3-F31D-EC5D-D537-246B27898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21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0" name="AutoShape 82">
            <a:extLst>
              <a:ext uri="{FF2B5EF4-FFF2-40B4-BE49-F238E27FC236}">
                <a16:creationId xmlns:a16="http://schemas.microsoft.com/office/drawing/2014/main" id="{B51F8D65-48F6-EFEA-54BC-27FB6DA59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909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1" name="AutoShape 83">
            <a:extLst>
              <a:ext uri="{FF2B5EF4-FFF2-40B4-BE49-F238E27FC236}">
                <a16:creationId xmlns:a16="http://schemas.microsoft.com/office/drawing/2014/main" id="{365C6134-C9FC-C864-63CF-B18D39139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1701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227" name="AutoShape 73">
            <a:extLst>
              <a:ext uri="{FF2B5EF4-FFF2-40B4-BE49-F238E27FC236}">
                <a16:creationId xmlns:a16="http://schemas.microsoft.com/office/drawing/2014/main" id="{2C65893C-BEC8-A728-E338-21B5A28CA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93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9933644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D7AE-6A54-A156-83CB-5EAC6AB2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en-US" dirty="0"/>
          </a:p>
        </p:txBody>
      </p:sp>
      <p:cxnSp>
        <p:nvCxnSpPr>
          <p:cNvPr id="23" name="AutoShape 11">
            <a:extLst>
              <a:ext uri="{FF2B5EF4-FFF2-40B4-BE49-F238E27FC236}">
                <a16:creationId xmlns:a16="http://schemas.microsoft.com/office/drawing/2014/main" id="{9CD9E0AF-37BE-2E04-42A0-860B1237DD20}"/>
              </a:ext>
            </a:extLst>
          </p:cNvPr>
          <p:cNvCxnSpPr>
            <a:cxnSpLocks noChangeShapeType="1"/>
            <a:stCxn id="136" idx="4"/>
            <a:endCxn id="157" idx="0"/>
          </p:cNvCxnSpPr>
          <p:nvPr/>
        </p:nvCxnSpPr>
        <p:spPr bwMode="auto">
          <a:xfrm flipH="1">
            <a:off x="3610301" y="3730380"/>
            <a:ext cx="596828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2">
            <a:extLst>
              <a:ext uri="{FF2B5EF4-FFF2-40B4-BE49-F238E27FC236}">
                <a16:creationId xmlns:a16="http://schemas.microsoft.com/office/drawing/2014/main" id="{CD2411AB-7339-4FF6-DF13-60765AE6012C}"/>
              </a:ext>
            </a:extLst>
          </p:cNvPr>
          <p:cNvCxnSpPr>
            <a:cxnSpLocks noChangeShapeType="1"/>
            <a:stCxn id="136" idx="4"/>
            <a:endCxn id="148" idx="0"/>
          </p:cNvCxnSpPr>
          <p:nvPr/>
        </p:nvCxnSpPr>
        <p:spPr bwMode="auto">
          <a:xfrm>
            <a:off x="4207129" y="3730380"/>
            <a:ext cx="3358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13">
            <a:extLst>
              <a:ext uri="{FF2B5EF4-FFF2-40B4-BE49-F238E27FC236}">
                <a16:creationId xmlns:a16="http://schemas.microsoft.com/office/drawing/2014/main" id="{8BF10925-1C9C-CB49-680C-B22FBE6C5863}"/>
              </a:ext>
            </a:extLst>
          </p:cNvPr>
          <p:cNvCxnSpPr>
            <a:cxnSpLocks noChangeShapeType="1"/>
            <a:stCxn id="157" idx="4"/>
            <a:endCxn id="150" idx="0"/>
          </p:cNvCxnSpPr>
          <p:nvPr/>
        </p:nvCxnSpPr>
        <p:spPr bwMode="auto">
          <a:xfrm flipH="1">
            <a:off x="3610300" y="4238130"/>
            <a:ext cx="1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" name="AutoShape 14">
            <a:extLst>
              <a:ext uri="{FF2B5EF4-FFF2-40B4-BE49-F238E27FC236}">
                <a16:creationId xmlns:a16="http://schemas.microsoft.com/office/drawing/2014/main" id="{D0DF8F42-1EA5-1460-CA00-56B3B58953E8}"/>
              </a:ext>
            </a:extLst>
          </p:cNvPr>
          <p:cNvCxnSpPr>
            <a:cxnSpLocks noChangeShapeType="1"/>
            <a:stCxn id="148" idx="4"/>
            <a:endCxn id="151" idx="0"/>
          </p:cNvCxnSpPr>
          <p:nvPr/>
        </p:nvCxnSpPr>
        <p:spPr bwMode="auto">
          <a:xfrm flipH="1">
            <a:off x="4238591" y="4238130"/>
            <a:ext cx="2127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" name="AutoShape 26">
            <a:extLst>
              <a:ext uri="{FF2B5EF4-FFF2-40B4-BE49-F238E27FC236}">
                <a16:creationId xmlns:a16="http://schemas.microsoft.com/office/drawing/2014/main" id="{C88445B6-146E-0A90-7D81-4642A96D8D03}"/>
              </a:ext>
            </a:extLst>
          </p:cNvPr>
          <p:cNvCxnSpPr>
            <a:cxnSpLocks noChangeShapeType="1"/>
            <a:stCxn id="155" idx="4"/>
            <a:endCxn id="145" idx="0"/>
          </p:cNvCxnSpPr>
          <p:nvPr/>
        </p:nvCxnSpPr>
        <p:spPr bwMode="auto">
          <a:xfrm flipH="1">
            <a:off x="6618614" y="3730380"/>
            <a:ext cx="324026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" name="AutoShape 27">
            <a:extLst>
              <a:ext uri="{FF2B5EF4-FFF2-40B4-BE49-F238E27FC236}">
                <a16:creationId xmlns:a16="http://schemas.microsoft.com/office/drawing/2014/main" id="{B264AC27-EF7B-2D3E-CDE6-DD1792244C67}"/>
              </a:ext>
            </a:extLst>
          </p:cNvPr>
          <p:cNvCxnSpPr>
            <a:cxnSpLocks noChangeShapeType="1"/>
            <a:stCxn id="155" idx="4"/>
            <a:endCxn id="147" idx="0"/>
          </p:cNvCxnSpPr>
          <p:nvPr/>
        </p:nvCxnSpPr>
        <p:spPr bwMode="auto">
          <a:xfrm>
            <a:off x="6942640" y="3730380"/>
            <a:ext cx="37114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AutoShape 28">
            <a:extLst>
              <a:ext uri="{FF2B5EF4-FFF2-40B4-BE49-F238E27FC236}">
                <a16:creationId xmlns:a16="http://schemas.microsoft.com/office/drawing/2014/main" id="{D1FCB139-BCF8-3B25-EA7F-C1E71CBEDDC6}"/>
              </a:ext>
            </a:extLst>
          </p:cNvPr>
          <p:cNvCxnSpPr>
            <a:cxnSpLocks noChangeShapeType="1"/>
            <a:stCxn id="145" idx="4"/>
            <a:endCxn id="139" idx="0"/>
          </p:cNvCxnSpPr>
          <p:nvPr/>
        </p:nvCxnSpPr>
        <p:spPr bwMode="auto">
          <a:xfrm flipH="1">
            <a:off x="6356709" y="4238130"/>
            <a:ext cx="26190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29">
            <a:extLst>
              <a:ext uri="{FF2B5EF4-FFF2-40B4-BE49-F238E27FC236}">
                <a16:creationId xmlns:a16="http://schemas.microsoft.com/office/drawing/2014/main" id="{A01EBE5E-A69E-8981-A40D-C9FCA4AD6262}"/>
              </a:ext>
            </a:extLst>
          </p:cNvPr>
          <p:cNvCxnSpPr>
            <a:cxnSpLocks noChangeShapeType="1"/>
            <a:stCxn id="145" idx="4"/>
            <a:endCxn id="144" idx="0"/>
          </p:cNvCxnSpPr>
          <p:nvPr/>
        </p:nvCxnSpPr>
        <p:spPr bwMode="auto">
          <a:xfrm>
            <a:off x="6618614" y="4238130"/>
            <a:ext cx="25118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AutoShape 30">
            <a:extLst>
              <a:ext uri="{FF2B5EF4-FFF2-40B4-BE49-F238E27FC236}">
                <a16:creationId xmlns:a16="http://schemas.microsoft.com/office/drawing/2014/main" id="{D8AE790E-A1CD-EC61-882D-D8DC6411732E}"/>
              </a:ext>
            </a:extLst>
          </p:cNvPr>
          <p:cNvCxnSpPr>
            <a:cxnSpLocks noChangeShapeType="1"/>
            <a:stCxn id="147" idx="4"/>
            <a:endCxn id="159" idx="0"/>
          </p:cNvCxnSpPr>
          <p:nvPr/>
        </p:nvCxnSpPr>
        <p:spPr bwMode="auto">
          <a:xfrm>
            <a:off x="7313789" y="4238130"/>
            <a:ext cx="31100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31">
            <a:extLst>
              <a:ext uri="{FF2B5EF4-FFF2-40B4-BE49-F238E27FC236}">
                <a16:creationId xmlns:a16="http://schemas.microsoft.com/office/drawing/2014/main" id="{E6AF7444-F939-C439-5F9B-86B955CBAF8E}"/>
              </a:ext>
            </a:extLst>
          </p:cNvPr>
          <p:cNvCxnSpPr>
            <a:cxnSpLocks noChangeShapeType="1"/>
            <a:stCxn id="139" idx="4"/>
            <a:endCxn id="143" idx="0"/>
          </p:cNvCxnSpPr>
          <p:nvPr/>
        </p:nvCxnSpPr>
        <p:spPr bwMode="auto">
          <a:xfrm>
            <a:off x="6356709" y="4781467"/>
            <a:ext cx="2645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32">
            <a:extLst>
              <a:ext uri="{FF2B5EF4-FFF2-40B4-BE49-F238E27FC236}">
                <a16:creationId xmlns:a16="http://schemas.microsoft.com/office/drawing/2014/main" id="{AB3600B6-5436-1AF6-0C7F-A015F5413FBB}"/>
              </a:ext>
            </a:extLst>
          </p:cNvPr>
          <p:cNvCxnSpPr>
            <a:cxnSpLocks noChangeShapeType="1"/>
            <a:stCxn id="159" idx="4"/>
            <a:endCxn id="156" idx="0"/>
          </p:cNvCxnSpPr>
          <p:nvPr/>
        </p:nvCxnSpPr>
        <p:spPr bwMode="auto">
          <a:xfrm flipH="1">
            <a:off x="7055257" y="4781467"/>
            <a:ext cx="289632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" name="AutoShape 33">
            <a:extLst>
              <a:ext uri="{FF2B5EF4-FFF2-40B4-BE49-F238E27FC236}">
                <a16:creationId xmlns:a16="http://schemas.microsoft.com/office/drawing/2014/main" id="{C0311620-16C4-A055-0CB5-23F28F9E2A59}"/>
              </a:ext>
            </a:extLst>
          </p:cNvPr>
          <p:cNvCxnSpPr>
            <a:cxnSpLocks noChangeShapeType="1"/>
            <a:stCxn id="159" idx="4"/>
            <a:endCxn id="227" idx="0"/>
          </p:cNvCxnSpPr>
          <p:nvPr/>
        </p:nvCxnSpPr>
        <p:spPr bwMode="auto">
          <a:xfrm>
            <a:off x="7344889" y="4781467"/>
            <a:ext cx="27571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34">
            <a:extLst>
              <a:ext uri="{FF2B5EF4-FFF2-40B4-BE49-F238E27FC236}">
                <a16:creationId xmlns:a16="http://schemas.microsoft.com/office/drawing/2014/main" id="{E39796EA-21AA-19D3-CFC9-5261DFA5A77C}"/>
              </a:ext>
            </a:extLst>
          </p:cNvPr>
          <p:cNvCxnSpPr>
            <a:cxnSpLocks noChangeShapeType="1"/>
            <a:stCxn id="156" idx="4"/>
            <a:endCxn id="153" idx="0"/>
          </p:cNvCxnSpPr>
          <p:nvPr/>
        </p:nvCxnSpPr>
        <p:spPr bwMode="auto">
          <a:xfrm>
            <a:off x="7055257" y="5300069"/>
            <a:ext cx="1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36">
            <a:extLst>
              <a:ext uri="{FF2B5EF4-FFF2-40B4-BE49-F238E27FC236}">
                <a16:creationId xmlns:a16="http://schemas.microsoft.com/office/drawing/2014/main" id="{582022D5-2892-3449-1E46-59DFB6F1AF89}"/>
              </a:ext>
            </a:extLst>
          </p:cNvPr>
          <p:cNvCxnSpPr>
            <a:cxnSpLocks noChangeShapeType="1"/>
            <a:stCxn id="138" idx="4"/>
            <a:endCxn id="142" idx="0"/>
          </p:cNvCxnSpPr>
          <p:nvPr/>
        </p:nvCxnSpPr>
        <p:spPr bwMode="auto">
          <a:xfrm>
            <a:off x="8767932" y="3730380"/>
            <a:ext cx="0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" name="AutoShape 48">
            <a:extLst>
              <a:ext uri="{FF2B5EF4-FFF2-40B4-BE49-F238E27FC236}">
                <a16:creationId xmlns:a16="http://schemas.microsoft.com/office/drawing/2014/main" id="{906AB8DC-A8BA-70AE-4C10-BB1CE4A5C8FE}"/>
              </a:ext>
            </a:extLst>
          </p:cNvPr>
          <p:cNvCxnSpPr>
            <a:cxnSpLocks noChangeShapeType="1"/>
            <a:stCxn id="146" idx="4"/>
            <a:endCxn id="158" idx="0"/>
          </p:cNvCxnSpPr>
          <p:nvPr/>
        </p:nvCxnSpPr>
        <p:spPr bwMode="auto">
          <a:xfrm flipH="1">
            <a:off x="4812479" y="4238130"/>
            <a:ext cx="39802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" name="AutoShape 49">
            <a:extLst>
              <a:ext uri="{FF2B5EF4-FFF2-40B4-BE49-F238E27FC236}">
                <a16:creationId xmlns:a16="http://schemas.microsoft.com/office/drawing/2014/main" id="{4D99E5E1-7656-92E2-70F3-993DA6E0FDEE}"/>
              </a:ext>
            </a:extLst>
          </p:cNvPr>
          <p:cNvCxnSpPr>
            <a:cxnSpLocks noChangeShapeType="1"/>
            <a:stCxn id="146" idx="4"/>
            <a:endCxn id="161" idx="0"/>
          </p:cNvCxnSpPr>
          <p:nvPr/>
        </p:nvCxnSpPr>
        <p:spPr bwMode="auto">
          <a:xfrm>
            <a:off x="5210501" y="4238130"/>
            <a:ext cx="27987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AutoShape 50">
            <a:extLst>
              <a:ext uri="{FF2B5EF4-FFF2-40B4-BE49-F238E27FC236}">
                <a16:creationId xmlns:a16="http://schemas.microsoft.com/office/drawing/2014/main" id="{5650497F-F982-28EA-5D34-6BF078D02782}"/>
              </a:ext>
            </a:extLst>
          </p:cNvPr>
          <p:cNvCxnSpPr>
            <a:cxnSpLocks noChangeShapeType="1"/>
            <a:stCxn id="158" idx="4"/>
            <a:endCxn id="137" idx="0"/>
          </p:cNvCxnSpPr>
          <p:nvPr/>
        </p:nvCxnSpPr>
        <p:spPr bwMode="auto">
          <a:xfrm flipH="1">
            <a:off x="4559619" y="4781467"/>
            <a:ext cx="252860" cy="2078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AutoShape 51">
            <a:extLst>
              <a:ext uri="{FF2B5EF4-FFF2-40B4-BE49-F238E27FC236}">
                <a16:creationId xmlns:a16="http://schemas.microsoft.com/office/drawing/2014/main" id="{C1C0FA5B-4C36-1510-8F6C-7741BA11F2F4}"/>
              </a:ext>
            </a:extLst>
          </p:cNvPr>
          <p:cNvCxnSpPr>
            <a:cxnSpLocks noChangeShapeType="1"/>
            <a:stCxn id="158" idx="4"/>
            <a:endCxn id="140" idx="0"/>
          </p:cNvCxnSpPr>
          <p:nvPr/>
        </p:nvCxnSpPr>
        <p:spPr bwMode="auto">
          <a:xfrm>
            <a:off x="4812479" y="4781467"/>
            <a:ext cx="21379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52">
            <a:extLst>
              <a:ext uri="{FF2B5EF4-FFF2-40B4-BE49-F238E27FC236}">
                <a16:creationId xmlns:a16="http://schemas.microsoft.com/office/drawing/2014/main" id="{056279A6-6457-8904-1031-487B70F4AB4F}"/>
              </a:ext>
            </a:extLst>
          </p:cNvPr>
          <p:cNvCxnSpPr>
            <a:cxnSpLocks noChangeShapeType="1"/>
            <a:stCxn id="161" idx="4"/>
            <a:endCxn id="160" idx="0"/>
          </p:cNvCxnSpPr>
          <p:nvPr/>
        </p:nvCxnSpPr>
        <p:spPr bwMode="auto">
          <a:xfrm>
            <a:off x="5490373" y="4781467"/>
            <a:ext cx="50208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3">
            <a:extLst>
              <a:ext uri="{FF2B5EF4-FFF2-40B4-BE49-F238E27FC236}">
                <a16:creationId xmlns:a16="http://schemas.microsoft.com/office/drawing/2014/main" id="{EC223225-D9D3-95D8-433F-815997EDE0DA}"/>
              </a:ext>
            </a:extLst>
          </p:cNvPr>
          <p:cNvCxnSpPr>
            <a:cxnSpLocks noChangeShapeType="1"/>
            <a:stCxn id="137" idx="4"/>
            <a:endCxn id="141" idx="0"/>
          </p:cNvCxnSpPr>
          <p:nvPr/>
        </p:nvCxnSpPr>
        <p:spPr bwMode="auto">
          <a:xfrm>
            <a:off x="4559619" y="5305932"/>
            <a:ext cx="0" cy="1829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4">
            <a:extLst>
              <a:ext uri="{FF2B5EF4-FFF2-40B4-BE49-F238E27FC236}">
                <a16:creationId xmlns:a16="http://schemas.microsoft.com/office/drawing/2014/main" id="{C51D3340-E009-0CF0-A60D-872A95DB4FD8}"/>
              </a:ext>
            </a:extLst>
          </p:cNvPr>
          <p:cNvCxnSpPr>
            <a:cxnSpLocks noChangeShapeType="1"/>
            <a:stCxn id="160" idx="4"/>
            <a:endCxn id="149" idx="0"/>
          </p:cNvCxnSpPr>
          <p:nvPr/>
        </p:nvCxnSpPr>
        <p:spPr bwMode="auto">
          <a:xfrm flipH="1">
            <a:off x="5253881" y="5300069"/>
            <a:ext cx="286700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AutoShape 55">
            <a:extLst>
              <a:ext uri="{FF2B5EF4-FFF2-40B4-BE49-F238E27FC236}">
                <a16:creationId xmlns:a16="http://schemas.microsoft.com/office/drawing/2014/main" id="{12D5F013-A7BB-13F2-D0C0-3E13DA380659}"/>
              </a:ext>
            </a:extLst>
          </p:cNvPr>
          <p:cNvCxnSpPr>
            <a:cxnSpLocks noChangeShapeType="1"/>
            <a:stCxn id="160" idx="4"/>
            <a:endCxn id="154" idx="0"/>
          </p:cNvCxnSpPr>
          <p:nvPr/>
        </p:nvCxnSpPr>
        <p:spPr bwMode="auto">
          <a:xfrm>
            <a:off x="5540581" y="5300069"/>
            <a:ext cx="286506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" name="AutoShape 56">
            <a:extLst>
              <a:ext uri="{FF2B5EF4-FFF2-40B4-BE49-F238E27FC236}">
                <a16:creationId xmlns:a16="http://schemas.microsoft.com/office/drawing/2014/main" id="{B2C8D0E7-F264-12E2-D8B4-BDD571CD37DF}"/>
              </a:ext>
            </a:extLst>
          </p:cNvPr>
          <p:cNvCxnSpPr>
            <a:cxnSpLocks noChangeShapeType="1"/>
            <a:stCxn id="149" idx="4"/>
            <a:endCxn id="152" idx="0"/>
          </p:cNvCxnSpPr>
          <p:nvPr/>
        </p:nvCxnSpPr>
        <p:spPr bwMode="auto">
          <a:xfrm flipH="1">
            <a:off x="5253880" y="5793763"/>
            <a:ext cx="1" cy="2834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57">
            <a:extLst>
              <a:ext uri="{FF2B5EF4-FFF2-40B4-BE49-F238E27FC236}">
                <a16:creationId xmlns:a16="http://schemas.microsoft.com/office/drawing/2014/main" id="{89B84772-0D90-F3F3-C48D-003A395BA060}"/>
              </a:ext>
            </a:extLst>
          </p:cNvPr>
          <p:cNvCxnSpPr>
            <a:cxnSpLocks noChangeShapeType="1"/>
            <a:stCxn id="136" idx="4"/>
            <a:endCxn id="146" idx="1"/>
          </p:cNvCxnSpPr>
          <p:nvPr/>
        </p:nvCxnSpPr>
        <p:spPr bwMode="auto">
          <a:xfrm>
            <a:off x="4207129" y="3730380"/>
            <a:ext cx="891174" cy="2474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" name="AutoShape 58">
            <a:extLst>
              <a:ext uri="{FF2B5EF4-FFF2-40B4-BE49-F238E27FC236}">
                <a16:creationId xmlns:a16="http://schemas.microsoft.com/office/drawing/2014/main" id="{DCE112C8-184F-4E71-A42A-54F48BED6E89}"/>
              </a:ext>
            </a:extLst>
          </p:cNvPr>
          <p:cNvCxnSpPr>
            <a:cxnSpLocks noChangeShapeType="1"/>
            <a:stCxn id="135" idx="4"/>
            <a:endCxn id="136" idx="7"/>
          </p:cNvCxnSpPr>
          <p:nvPr/>
        </p:nvCxnSpPr>
        <p:spPr bwMode="auto">
          <a:xfrm flipH="1">
            <a:off x="4319326" y="3254004"/>
            <a:ext cx="2311662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" name="AutoShape 59">
            <a:extLst>
              <a:ext uri="{FF2B5EF4-FFF2-40B4-BE49-F238E27FC236}">
                <a16:creationId xmlns:a16="http://schemas.microsoft.com/office/drawing/2014/main" id="{6F728CBD-F41F-31AE-5601-579B740331D7}"/>
              </a:ext>
            </a:extLst>
          </p:cNvPr>
          <p:cNvCxnSpPr>
            <a:cxnSpLocks noChangeShapeType="1"/>
            <a:stCxn id="135" idx="4"/>
            <a:endCxn id="155" idx="0"/>
          </p:cNvCxnSpPr>
          <p:nvPr/>
        </p:nvCxnSpPr>
        <p:spPr bwMode="auto">
          <a:xfrm>
            <a:off x="6630988" y="3254004"/>
            <a:ext cx="311652" cy="1714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" name="AutoShape 60">
            <a:extLst>
              <a:ext uri="{FF2B5EF4-FFF2-40B4-BE49-F238E27FC236}">
                <a16:creationId xmlns:a16="http://schemas.microsoft.com/office/drawing/2014/main" id="{172C7C28-4128-E29B-8A99-3CF7E2731157}"/>
              </a:ext>
            </a:extLst>
          </p:cNvPr>
          <p:cNvCxnSpPr>
            <a:cxnSpLocks noChangeShapeType="1"/>
            <a:stCxn id="135" idx="4"/>
            <a:endCxn id="138" idx="1"/>
          </p:cNvCxnSpPr>
          <p:nvPr/>
        </p:nvCxnSpPr>
        <p:spPr bwMode="auto">
          <a:xfrm>
            <a:off x="6630988" y="3254004"/>
            <a:ext cx="2024746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AutoShape 72">
            <a:extLst>
              <a:ext uri="{FF2B5EF4-FFF2-40B4-BE49-F238E27FC236}">
                <a16:creationId xmlns:a16="http://schemas.microsoft.com/office/drawing/2014/main" id="{04579E9A-45AF-D0CF-5EA8-8EE717809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395" y="1728848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77" name="AutoShape 73">
            <a:extLst>
              <a:ext uri="{FF2B5EF4-FFF2-40B4-BE49-F238E27FC236}">
                <a16:creationId xmlns:a16="http://schemas.microsoft.com/office/drawing/2014/main" id="{6C2D6E3E-5D85-3B87-FE59-975003FD6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215" y="692156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78" name="AutoShape 74">
            <a:extLst>
              <a:ext uri="{FF2B5EF4-FFF2-40B4-BE49-F238E27FC236}">
                <a16:creationId xmlns:a16="http://schemas.microsoft.com/office/drawing/2014/main" id="{327506D5-6D4F-5C98-684D-947B020CC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689" y="1454430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79" name="AutoShape 75">
            <a:extLst>
              <a:ext uri="{FF2B5EF4-FFF2-40B4-BE49-F238E27FC236}">
                <a16:creationId xmlns:a16="http://schemas.microsoft.com/office/drawing/2014/main" id="{2690099E-E017-5405-DC5C-EF0E91C78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269" y="99706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80" name="AutoShape 76">
            <a:extLst>
              <a:ext uri="{FF2B5EF4-FFF2-40B4-BE49-F238E27FC236}">
                <a16:creationId xmlns:a16="http://schemas.microsoft.com/office/drawing/2014/main" id="{84868D0C-F870-C73D-257A-895CC4D08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612" y="2064249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81" name="AutoShape 77">
            <a:extLst>
              <a:ext uri="{FF2B5EF4-FFF2-40B4-BE49-F238E27FC236}">
                <a16:creationId xmlns:a16="http://schemas.microsoft.com/office/drawing/2014/main" id="{824A2A6E-F38E-2B1C-90D3-32A75A17B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235" y="2155722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82" name="AutoShape 78">
            <a:extLst>
              <a:ext uri="{FF2B5EF4-FFF2-40B4-BE49-F238E27FC236}">
                <a16:creationId xmlns:a16="http://schemas.microsoft.com/office/drawing/2014/main" id="{8BC943D2-F772-FE0A-07E0-8D84E7E3B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312" y="96657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83" name="AutoShape 79">
            <a:extLst>
              <a:ext uri="{FF2B5EF4-FFF2-40B4-BE49-F238E27FC236}">
                <a16:creationId xmlns:a16="http://schemas.microsoft.com/office/drawing/2014/main" id="{4BC38F7D-E308-559E-CBEF-FA0B96CBB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592" y="1332466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84" name="AutoShape 80">
            <a:extLst>
              <a:ext uri="{FF2B5EF4-FFF2-40B4-BE49-F238E27FC236}">
                <a16:creationId xmlns:a16="http://schemas.microsoft.com/office/drawing/2014/main" id="{3FFFF0E6-7782-2579-8FDC-84164B5DA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718" y="1759339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85" name="AutoShape 81">
            <a:extLst>
              <a:ext uri="{FF2B5EF4-FFF2-40B4-BE49-F238E27FC236}">
                <a16:creationId xmlns:a16="http://schemas.microsoft.com/office/drawing/2014/main" id="{6E15E971-DDEC-352A-DB84-50F05568A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486" y="722647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86" name="AutoShape 82">
            <a:extLst>
              <a:ext uri="{FF2B5EF4-FFF2-40B4-BE49-F238E27FC236}">
                <a16:creationId xmlns:a16="http://schemas.microsoft.com/office/drawing/2014/main" id="{23220ED7-6881-A650-6110-051099F94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012" y="1515412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87" name="AutoShape 83">
            <a:extLst>
              <a:ext uri="{FF2B5EF4-FFF2-40B4-BE49-F238E27FC236}">
                <a16:creationId xmlns:a16="http://schemas.microsoft.com/office/drawing/2014/main" id="{82BFD477-C859-3237-5F85-93CC3E0B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075" y="2064249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88" name="AutoShape 84">
            <a:extLst>
              <a:ext uri="{FF2B5EF4-FFF2-40B4-BE49-F238E27FC236}">
                <a16:creationId xmlns:a16="http://schemas.microsoft.com/office/drawing/2014/main" id="{A1A4FD88-2E6B-46FC-6F6E-6895BC279DBB}"/>
              </a:ext>
            </a:extLst>
          </p:cNvPr>
          <p:cNvCxnSpPr>
            <a:cxnSpLocks noChangeShapeType="1"/>
            <a:stCxn id="76" idx="5"/>
            <a:endCxn id="80" idx="2"/>
          </p:cNvCxnSpPr>
          <p:nvPr/>
        </p:nvCxnSpPr>
        <p:spPr bwMode="auto">
          <a:xfrm>
            <a:off x="4762459" y="1989292"/>
            <a:ext cx="300153" cy="227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9" name="AutoShape 85">
            <a:extLst>
              <a:ext uri="{FF2B5EF4-FFF2-40B4-BE49-F238E27FC236}">
                <a16:creationId xmlns:a16="http://schemas.microsoft.com/office/drawing/2014/main" id="{988C1CFE-893A-B452-F0F7-494F0C00619D}"/>
              </a:ext>
            </a:extLst>
          </p:cNvPr>
          <p:cNvCxnSpPr>
            <a:cxnSpLocks noChangeShapeType="1"/>
            <a:stCxn id="80" idx="5"/>
            <a:endCxn id="81" idx="2"/>
          </p:cNvCxnSpPr>
          <p:nvPr/>
        </p:nvCxnSpPr>
        <p:spPr bwMode="auto">
          <a:xfrm flipV="1">
            <a:off x="5333676" y="2308176"/>
            <a:ext cx="490559" cy="165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0" name="AutoShape 86">
            <a:extLst>
              <a:ext uri="{FF2B5EF4-FFF2-40B4-BE49-F238E27FC236}">
                <a16:creationId xmlns:a16="http://schemas.microsoft.com/office/drawing/2014/main" id="{51C8A327-E755-C22F-EBBF-E6E7A1747361}"/>
              </a:ext>
            </a:extLst>
          </p:cNvPr>
          <p:cNvCxnSpPr>
            <a:cxnSpLocks noChangeShapeType="1"/>
            <a:stCxn id="84" idx="3"/>
            <a:endCxn id="81" idx="7"/>
          </p:cNvCxnSpPr>
          <p:nvPr/>
        </p:nvCxnSpPr>
        <p:spPr bwMode="auto">
          <a:xfrm flipH="1">
            <a:off x="6095299" y="2019783"/>
            <a:ext cx="314698" cy="1804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1" name="AutoShape 87">
            <a:extLst>
              <a:ext uri="{FF2B5EF4-FFF2-40B4-BE49-F238E27FC236}">
                <a16:creationId xmlns:a16="http://schemas.microsoft.com/office/drawing/2014/main" id="{043BE01D-84B5-B2E3-F80E-F2AF22DA3403}"/>
              </a:ext>
            </a:extLst>
          </p:cNvPr>
          <p:cNvCxnSpPr>
            <a:cxnSpLocks noChangeShapeType="1"/>
            <a:stCxn id="84" idx="2"/>
            <a:endCxn id="80" idx="6"/>
          </p:cNvCxnSpPr>
          <p:nvPr/>
        </p:nvCxnSpPr>
        <p:spPr bwMode="auto">
          <a:xfrm flipH="1">
            <a:off x="5379955" y="1911794"/>
            <a:ext cx="983763" cy="3049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" name="AutoShape 88">
            <a:extLst>
              <a:ext uri="{FF2B5EF4-FFF2-40B4-BE49-F238E27FC236}">
                <a16:creationId xmlns:a16="http://schemas.microsoft.com/office/drawing/2014/main" id="{F0D18825-30F7-1D0C-4BE6-EFEB9CBF48E1}"/>
              </a:ext>
            </a:extLst>
          </p:cNvPr>
          <p:cNvCxnSpPr>
            <a:cxnSpLocks noChangeShapeType="1"/>
            <a:stCxn id="83" idx="4"/>
            <a:endCxn id="84" idx="7"/>
          </p:cNvCxnSpPr>
          <p:nvPr/>
        </p:nvCxnSpPr>
        <p:spPr bwMode="auto">
          <a:xfrm flipH="1">
            <a:off x="6634782" y="1637375"/>
            <a:ext cx="141482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" name="AutoShape 89">
            <a:extLst>
              <a:ext uri="{FF2B5EF4-FFF2-40B4-BE49-F238E27FC236}">
                <a16:creationId xmlns:a16="http://schemas.microsoft.com/office/drawing/2014/main" id="{8FFCA16D-45E4-BA64-0B5B-E74C2E0EAA1D}"/>
              </a:ext>
            </a:extLst>
          </p:cNvPr>
          <p:cNvCxnSpPr>
            <a:cxnSpLocks noChangeShapeType="1"/>
            <a:stCxn id="83" idx="5"/>
            <a:endCxn id="87" idx="1"/>
          </p:cNvCxnSpPr>
          <p:nvPr/>
        </p:nvCxnSpPr>
        <p:spPr bwMode="auto">
          <a:xfrm>
            <a:off x="6888656" y="1592909"/>
            <a:ext cx="314698" cy="5158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4" name="AutoShape 90">
            <a:extLst>
              <a:ext uri="{FF2B5EF4-FFF2-40B4-BE49-F238E27FC236}">
                <a16:creationId xmlns:a16="http://schemas.microsoft.com/office/drawing/2014/main" id="{8A691AC8-A610-6EAA-11CE-B24A4630711C}"/>
              </a:ext>
            </a:extLst>
          </p:cNvPr>
          <p:cNvCxnSpPr>
            <a:cxnSpLocks noChangeShapeType="1"/>
            <a:stCxn id="87" idx="0"/>
            <a:endCxn id="86" idx="4"/>
          </p:cNvCxnSpPr>
          <p:nvPr/>
        </p:nvCxnSpPr>
        <p:spPr bwMode="auto">
          <a:xfrm flipV="1">
            <a:off x="7315747" y="1820321"/>
            <a:ext cx="126937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5" name="AutoShape 91">
            <a:extLst>
              <a:ext uri="{FF2B5EF4-FFF2-40B4-BE49-F238E27FC236}">
                <a16:creationId xmlns:a16="http://schemas.microsoft.com/office/drawing/2014/main" id="{B684AA6D-8205-197B-2179-114FD7C11AD7}"/>
              </a:ext>
            </a:extLst>
          </p:cNvPr>
          <p:cNvCxnSpPr>
            <a:cxnSpLocks noChangeShapeType="1"/>
            <a:stCxn id="86" idx="0"/>
            <a:endCxn id="77" idx="4"/>
          </p:cNvCxnSpPr>
          <p:nvPr/>
        </p:nvCxnSpPr>
        <p:spPr bwMode="auto">
          <a:xfrm flipV="1">
            <a:off x="7442684" y="997065"/>
            <a:ext cx="95203" cy="5183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6" name="AutoShape 92">
            <a:extLst>
              <a:ext uri="{FF2B5EF4-FFF2-40B4-BE49-F238E27FC236}">
                <a16:creationId xmlns:a16="http://schemas.microsoft.com/office/drawing/2014/main" id="{97381E26-8DA4-36A3-48E0-6AC52AB9C806}"/>
              </a:ext>
            </a:extLst>
          </p:cNvPr>
          <p:cNvCxnSpPr>
            <a:cxnSpLocks noChangeShapeType="1"/>
            <a:stCxn id="76" idx="7"/>
          </p:cNvCxnSpPr>
          <p:nvPr/>
        </p:nvCxnSpPr>
        <p:spPr bwMode="auto">
          <a:xfrm flipV="1">
            <a:off x="4762459" y="1606884"/>
            <a:ext cx="649231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7" name="AutoShape 93">
            <a:extLst>
              <a:ext uri="{FF2B5EF4-FFF2-40B4-BE49-F238E27FC236}">
                <a16:creationId xmlns:a16="http://schemas.microsoft.com/office/drawing/2014/main" id="{7355CD8D-B4E2-62B9-8939-1C6AED72FAA0}"/>
              </a:ext>
            </a:extLst>
          </p:cNvPr>
          <p:cNvCxnSpPr>
            <a:cxnSpLocks noChangeShapeType="1"/>
            <a:stCxn id="78" idx="1"/>
            <a:endCxn id="79" idx="5"/>
          </p:cNvCxnSpPr>
          <p:nvPr/>
        </p:nvCxnSpPr>
        <p:spPr bwMode="auto">
          <a:xfrm flipH="1" flipV="1">
            <a:off x="5016333" y="1257509"/>
            <a:ext cx="441635" cy="241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8" name="AutoShape 94">
            <a:extLst>
              <a:ext uri="{FF2B5EF4-FFF2-40B4-BE49-F238E27FC236}">
                <a16:creationId xmlns:a16="http://schemas.microsoft.com/office/drawing/2014/main" id="{C4CD5FE1-392C-78DF-926A-AE751E4A8198}"/>
              </a:ext>
            </a:extLst>
          </p:cNvPr>
          <p:cNvCxnSpPr>
            <a:cxnSpLocks noChangeShapeType="1"/>
            <a:endCxn id="85" idx="2"/>
          </p:cNvCxnSpPr>
          <p:nvPr/>
        </p:nvCxnSpPr>
        <p:spPr bwMode="auto">
          <a:xfrm flipV="1">
            <a:off x="5030878" y="875102"/>
            <a:ext cx="285609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9" name="AutoShape 95">
            <a:extLst>
              <a:ext uri="{FF2B5EF4-FFF2-40B4-BE49-F238E27FC236}">
                <a16:creationId xmlns:a16="http://schemas.microsoft.com/office/drawing/2014/main" id="{1B28BFD2-3CDD-67A1-2E75-0BF72F999AA3}"/>
              </a:ext>
            </a:extLst>
          </p:cNvPr>
          <p:cNvCxnSpPr>
            <a:cxnSpLocks noChangeShapeType="1"/>
            <a:stCxn id="82" idx="2"/>
            <a:endCxn id="85" idx="6"/>
          </p:cNvCxnSpPr>
          <p:nvPr/>
        </p:nvCxnSpPr>
        <p:spPr bwMode="auto">
          <a:xfrm flipH="1" flipV="1">
            <a:off x="5633829" y="875102"/>
            <a:ext cx="539483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0" name="AutoShape 96">
            <a:extLst>
              <a:ext uri="{FF2B5EF4-FFF2-40B4-BE49-F238E27FC236}">
                <a16:creationId xmlns:a16="http://schemas.microsoft.com/office/drawing/2014/main" id="{9D28A094-F3F7-D095-D5D7-B662933BDD84}"/>
              </a:ext>
            </a:extLst>
          </p:cNvPr>
          <p:cNvCxnSpPr>
            <a:cxnSpLocks noChangeShapeType="1"/>
            <a:stCxn id="78" idx="7"/>
            <a:endCxn id="82" idx="3"/>
          </p:cNvCxnSpPr>
          <p:nvPr/>
        </p:nvCxnSpPr>
        <p:spPr bwMode="auto">
          <a:xfrm flipV="1">
            <a:off x="5682753" y="1227018"/>
            <a:ext cx="536838" cy="2718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1" name="AutoShape 97">
            <a:extLst>
              <a:ext uri="{FF2B5EF4-FFF2-40B4-BE49-F238E27FC236}">
                <a16:creationId xmlns:a16="http://schemas.microsoft.com/office/drawing/2014/main" id="{9BF06144-AE61-BA79-069E-98847566B63A}"/>
              </a:ext>
            </a:extLst>
          </p:cNvPr>
          <p:cNvCxnSpPr>
            <a:cxnSpLocks noChangeShapeType="1"/>
            <a:stCxn id="78" idx="6"/>
            <a:endCxn id="83" idx="2"/>
          </p:cNvCxnSpPr>
          <p:nvPr/>
        </p:nvCxnSpPr>
        <p:spPr bwMode="auto">
          <a:xfrm flipV="1">
            <a:off x="5729032" y="1484921"/>
            <a:ext cx="888560" cy="12196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" name="AutoShape 98">
            <a:extLst>
              <a:ext uri="{FF2B5EF4-FFF2-40B4-BE49-F238E27FC236}">
                <a16:creationId xmlns:a16="http://schemas.microsoft.com/office/drawing/2014/main" id="{3D78BEE2-51E8-5C74-2C7D-3A5E95C56A35}"/>
              </a:ext>
            </a:extLst>
          </p:cNvPr>
          <p:cNvCxnSpPr>
            <a:cxnSpLocks noChangeShapeType="1"/>
            <a:stCxn id="86" idx="1"/>
            <a:endCxn id="82" idx="6"/>
          </p:cNvCxnSpPr>
          <p:nvPr/>
        </p:nvCxnSpPr>
        <p:spPr bwMode="auto">
          <a:xfrm rot="5400000" flipH="1">
            <a:off x="6690049" y="919635"/>
            <a:ext cx="440848" cy="839636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3" name="AutoShape 99">
            <a:extLst>
              <a:ext uri="{FF2B5EF4-FFF2-40B4-BE49-F238E27FC236}">
                <a16:creationId xmlns:a16="http://schemas.microsoft.com/office/drawing/2014/main" id="{A4428D87-0F2E-60F5-A3B0-CEF267CDC5DB}"/>
              </a:ext>
            </a:extLst>
          </p:cNvPr>
          <p:cNvCxnSpPr>
            <a:cxnSpLocks noChangeShapeType="1"/>
            <a:stCxn id="76" idx="6"/>
            <a:endCxn id="83" idx="3"/>
          </p:cNvCxnSpPr>
          <p:nvPr/>
        </p:nvCxnSpPr>
        <p:spPr bwMode="auto">
          <a:xfrm flipV="1">
            <a:off x="4808738" y="1592909"/>
            <a:ext cx="1855134" cy="28839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5" name="AutoShape 100">
            <a:extLst>
              <a:ext uri="{FF2B5EF4-FFF2-40B4-BE49-F238E27FC236}">
                <a16:creationId xmlns:a16="http://schemas.microsoft.com/office/drawing/2014/main" id="{78D65D74-A023-95AD-168E-3E0D4EFE207D}"/>
              </a:ext>
            </a:extLst>
          </p:cNvPr>
          <p:cNvCxnSpPr>
            <a:cxnSpLocks noChangeShapeType="1"/>
            <a:stCxn id="81" idx="6"/>
            <a:endCxn id="87" idx="2"/>
          </p:cNvCxnSpPr>
          <p:nvPr/>
        </p:nvCxnSpPr>
        <p:spPr bwMode="auto">
          <a:xfrm flipV="1">
            <a:off x="6141563" y="2217312"/>
            <a:ext cx="1015429" cy="91341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135" name="AutoShape 72">
            <a:extLst>
              <a:ext uri="{FF2B5EF4-FFF2-40B4-BE49-F238E27FC236}">
                <a16:creationId xmlns:a16="http://schemas.microsoft.com/office/drawing/2014/main" id="{42575549-B6EB-4369-2DA8-8616FA624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316" y="294909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136" name="AutoShape 74">
            <a:extLst>
              <a:ext uri="{FF2B5EF4-FFF2-40B4-BE49-F238E27FC236}">
                <a16:creationId xmlns:a16="http://schemas.microsoft.com/office/drawing/2014/main" id="{198BFC10-68D9-0647-9BFD-0A3611BBA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457" y="342547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137" name="AutoShape 76">
            <a:extLst>
              <a:ext uri="{FF2B5EF4-FFF2-40B4-BE49-F238E27FC236}">
                <a16:creationId xmlns:a16="http://schemas.microsoft.com/office/drawing/2014/main" id="{B20EE768-17DA-BBB6-CE0A-CD1D12B31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4989296"/>
            <a:ext cx="317343" cy="316636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8" name="AutoShape 76">
            <a:extLst>
              <a:ext uri="{FF2B5EF4-FFF2-40B4-BE49-F238E27FC236}">
                <a16:creationId xmlns:a16="http://schemas.microsoft.com/office/drawing/2014/main" id="{0E8C726D-B441-9EF6-CCF0-0A08FC58F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42547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9" name="AutoShape 76">
            <a:extLst>
              <a:ext uri="{FF2B5EF4-FFF2-40B4-BE49-F238E27FC236}">
                <a16:creationId xmlns:a16="http://schemas.microsoft.com/office/drawing/2014/main" id="{B19D18B2-A39E-8EF0-F894-8AB212AE5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803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40" name="AutoShape 77">
            <a:extLst>
              <a:ext uri="{FF2B5EF4-FFF2-40B4-BE49-F238E27FC236}">
                <a16:creationId xmlns:a16="http://schemas.microsoft.com/office/drawing/2014/main" id="{FB60C6DD-B660-E6DF-6946-CB60CB88A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60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1" name="AutoShape 77">
            <a:extLst>
              <a:ext uri="{FF2B5EF4-FFF2-40B4-BE49-F238E27FC236}">
                <a16:creationId xmlns:a16="http://schemas.microsoft.com/office/drawing/2014/main" id="{D108926F-01D1-6DD4-DA0A-A59B68096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2" name="AutoShape 77">
            <a:extLst>
              <a:ext uri="{FF2B5EF4-FFF2-40B4-BE49-F238E27FC236}">
                <a16:creationId xmlns:a16="http://schemas.microsoft.com/office/drawing/2014/main" id="{17AD813B-93E8-0CA5-D443-E71D35169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93322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3" name="AutoShape 77">
            <a:extLst>
              <a:ext uri="{FF2B5EF4-FFF2-40B4-BE49-F238E27FC236}">
                <a16:creationId xmlns:a16="http://schemas.microsoft.com/office/drawing/2014/main" id="{935C571A-05F6-9C51-759B-9B6184075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682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4" name="AutoShape 77">
            <a:extLst>
              <a:ext uri="{FF2B5EF4-FFF2-40B4-BE49-F238E27FC236}">
                <a16:creationId xmlns:a16="http://schemas.microsoft.com/office/drawing/2014/main" id="{F32B227D-0D74-51C3-BFEB-DED3F93DB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12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5" name="AutoShape 80">
            <a:extLst>
              <a:ext uri="{FF2B5EF4-FFF2-40B4-BE49-F238E27FC236}">
                <a16:creationId xmlns:a16="http://schemas.microsoft.com/office/drawing/2014/main" id="{75B22822-561B-EF7B-3BC5-7FF530C19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942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46" name="AutoShape 79">
            <a:extLst>
              <a:ext uri="{FF2B5EF4-FFF2-40B4-BE49-F238E27FC236}">
                <a16:creationId xmlns:a16="http://schemas.microsoft.com/office/drawing/2014/main" id="{7ADA43AD-4C3D-D186-C751-F92D848EE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829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47" name="AutoShape 83">
            <a:extLst>
              <a:ext uri="{FF2B5EF4-FFF2-40B4-BE49-F238E27FC236}">
                <a16:creationId xmlns:a16="http://schemas.microsoft.com/office/drawing/2014/main" id="{FBD6BE48-2642-42B0-F924-AEB41417C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5117" y="393322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148" name="AutoShape 78">
            <a:extLst>
              <a:ext uri="{FF2B5EF4-FFF2-40B4-BE49-F238E27FC236}">
                <a16:creationId xmlns:a16="http://schemas.microsoft.com/office/drawing/2014/main" id="{3C808421-909C-0059-6764-01FD05A9A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046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49" name="AutoShape 78">
            <a:extLst>
              <a:ext uri="{FF2B5EF4-FFF2-40B4-BE49-F238E27FC236}">
                <a16:creationId xmlns:a16="http://schemas.microsoft.com/office/drawing/2014/main" id="{921E8ACC-D478-7140-D230-22157897C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9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0" name="AutoShape 81">
            <a:extLst>
              <a:ext uri="{FF2B5EF4-FFF2-40B4-BE49-F238E27FC236}">
                <a16:creationId xmlns:a16="http://schemas.microsoft.com/office/drawing/2014/main" id="{A31844D1-D602-712A-B0A6-EAC4563FB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8" y="4476558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1" name="AutoShape 81">
            <a:extLst>
              <a:ext uri="{FF2B5EF4-FFF2-40B4-BE49-F238E27FC236}">
                <a16:creationId xmlns:a16="http://schemas.microsoft.com/office/drawing/2014/main" id="{12710A73-12B5-AF9E-FF7B-3A1F9761C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919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2" name="AutoShape 81">
            <a:extLst>
              <a:ext uri="{FF2B5EF4-FFF2-40B4-BE49-F238E27FC236}">
                <a16:creationId xmlns:a16="http://schemas.microsoft.com/office/drawing/2014/main" id="{E66803B7-8689-517E-24AE-753BEDC04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8" y="6077245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3" name="AutoShape 81">
            <a:extLst>
              <a:ext uri="{FF2B5EF4-FFF2-40B4-BE49-F238E27FC236}">
                <a16:creationId xmlns:a16="http://schemas.microsoft.com/office/drawing/2014/main" id="{A7B84D17-CF1C-B063-8AC4-2D3968CE6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6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4" name="AutoShape 73">
            <a:extLst>
              <a:ext uri="{FF2B5EF4-FFF2-40B4-BE49-F238E27FC236}">
                <a16:creationId xmlns:a16="http://schemas.microsoft.com/office/drawing/2014/main" id="{AD5129A5-E1BB-8C89-21FC-0A3BF25F4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415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155" name="AutoShape 79">
            <a:extLst>
              <a:ext uri="{FF2B5EF4-FFF2-40B4-BE49-F238E27FC236}">
                <a16:creationId xmlns:a16="http://schemas.microsoft.com/office/drawing/2014/main" id="{2DE1562B-653C-2E1B-3677-591D78F72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968" y="342547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56" name="AutoShape 78">
            <a:extLst>
              <a:ext uri="{FF2B5EF4-FFF2-40B4-BE49-F238E27FC236}">
                <a16:creationId xmlns:a16="http://schemas.microsoft.com/office/drawing/2014/main" id="{EC838C60-C6EA-3FF3-68AD-58693F967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5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7" name="AutoShape 75">
            <a:extLst>
              <a:ext uri="{FF2B5EF4-FFF2-40B4-BE49-F238E27FC236}">
                <a16:creationId xmlns:a16="http://schemas.microsoft.com/office/drawing/2014/main" id="{FF13660A-2DF8-457E-BD07-FBDE916EE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9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158" name="AutoShape 80">
            <a:extLst>
              <a:ext uri="{FF2B5EF4-FFF2-40B4-BE49-F238E27FC236}">
                <a16:creationId xmlns:a16="http://schemas.microsoft.com/office/drawing/2014/main" id="{B3B4623D-B3F8-B4D6-5A3A-4ED33DE8B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380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59" name="AutoShape 82">
            <a:extLst>
              <a:ext uri="{FF2B5EF4-FFF2-40B4-BE49-F238E27FC236}">
                <a16:creationId xmlns:a16="http://schemas.microsoft.com/office/drawing/2014/main" id="{76968EF3-F31D-EC5D-D537-246B27898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21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0" name="AutoShape 82">
            <a:extLst>
              <a:ext uri="{FF2B5EF4-FFF2-40B4-BE49-F238E27FC236}">
                <a16:creationId xmlns:a16="http://schemas.microsoft.com/office/drawing/2014/main" id="{B51F8D65-48F6-EFEA-54BC-27FB6DA59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909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1" name="AutoShape 83">
            <a:extLst>
              <a:ext uri="{FF2B5EF4-FFF2-40B4-BE49-F238E27FC236}">
                <a16:creationId xmlns:a16="http://schemas.microsoft.com/office/drawing/2014/main" id="{365C6134-C9FC-C864-63CF-B18D39139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1701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227" name="AutoShape 73">
            <a:extLst>
              <a:ext uri="{FF2B5EF4-FFF2-40B4-BE49-F238E27FC236}">
                <a16:creationId xmlns:a16="http://schemas.microsoft.com/office/drawing/2014/main" id="{2C65893C-BEC8-A728-E338-21B5A28CA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93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0622430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D7AE-6A54-A156-83CB-5EAC6AB2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en-US" dirty="0"/>
          </a:p>
        </p:txBody>
      </p:sp>
      <p:cxnSp>
        <p:nvCxnSpPr>
          <p:cNvPr id="23" name="AutoShape 11">
            <a:extLst>
              <a:ext uri="{FF2B5EF4-FFF2-40B4-BE49-F238E27FC236}">
                <a16:creationId xmlns:a16="http://schemas.microsoft.com/office/drawing/2014/main" id="{9CD9E0AF-37BE-2E04-42A0-860B1237DD20}"/>
              </a:ext>
            </a:extLst>
          </p:cNvPr>
          <p:cNvCxnSpPr>
            <a:cxnSpLocks noChangeShapeType="1"/>
            <a:stCxn id="136" idx="4"/>
            <a:endCxn id="157" idx="0"/>
          </p:cNvCxnSpPr>
          <p:nvPr/>
        </p:nvCxnSpPr>
        <p:spPr bwMode="auto">
          <a:xfrm flipH="1">
            <a:off x="3610301" y="3730380"/>
            <a:ext cx="596828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2">
            <a:extLst>
              <a:ext uri="{FF2B5EF4-FFF2-40B4-BE49-F238E27FC236}">
                <a16:creationId xmlns:a16="http://schemas.microsoft.com/office/drawing/2014/main" id="{CD2411AB-7339-4FF6-DF13-60765AE6012C}"/>
              </a:ext>
            </a:extLst>
          </p:cNvPr>
          <p:cNvCxnSpPr>
            <a:cxnSpLocks noChangeShapeType="1"/>
            <a:stCxn id="136" idx="4"/>
            <a:endCxn id="148" idx="0"/>
          </p:cNvCxnSpPr>
          <p:nvPr/>
        </p:nvCxnSpPr>
        <p:spPr bwMode="auto">
          <a:xfrm>
            <a:off x="4207129" y="3730380"/>
            <a:ext cx="3358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13">
            <a:extLst>
              <a:ext uri="{FF2B5EF4-FFF2-40B4-BE49-F238E27FC236}">
                <a16:creationId xmlns:a16="http://schemas.microsoft.com/office/drawing/2014/main" id="{8BF10925-1C9C-CB49-680C-B22FBE6C5863}"/>
              </a:ext>
            </a:extLst>
          </p:cNvPr>
          <p:cNvCxnSpPr>
            <a:cxnSpLocks noChangeShapeType="1"/>
            <a:stCxn id="157" idx="4"/>
            <a:endCxn id="150" idx="0"/>
          </p:cNvCxnSpPr>
          <p:nvPr/>
        </p:nvCxnSpPr>
        <p:spPr bwMode="auto">
          <a:xfrm flipH="1">
            <a:off x="3610300" y="4238130"/>
            <a:ext cx="1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" name="AutoShape 14">
            <a:extLst>
              <a:ext uri="{FF2B5EF4-FFF2-40B4-BE49-F238E27FC236}">
                <a16:creationId xmlns:a16="http://schemas.microsoft.com/office/drawing/2014/main" id="{D0DF8F42-1EA5-1460-CA00-56B3B58953E8}"/>
              </a:ext>
            </a:extLst>
          </p:cNvPr>
          <p:cNvCxnSpPr>
            <a:cxnSpLocks noChangeShapeType="1"/>
            <a:stCxn id="148" idx="4"/>
            <a:endCxn id="151" idx="0"/>
          </p:cNvCxnSpPr>
          <p:nvPr/>
        </p:nvCxnSpPr>
        <p:spPr bwMode="auto">
          <a:xfrm flipH="1">
            <a:off x="4238591" y="4238130"/>
            <a:ext cx="2127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" name="AutoShape 26">
            <a:extLst>
              <a:ext uri="{FF2B5EF4-FFF2-40B4-BE49-F238E27FC236}">
                <a16:creationId xmlns:a16="http://schemas.microsoft.com/office/drawing/2014/main" id="{C88445B6-146E-0A90-7D81-4642A96D8D03}"/>
              </a:ext>
            </a:extLst>
          </p:cNvPr>
          <p:cNvCxnSpPr>
            <a:cxnSpLocks noChangeShapeType="1"/>
            <a:stCxn id="155" idx="4"/>
            <a:endCxn id="145" idx="0"/>
          </p:cNvCxnSpPr>
          <p:nvPr/>
        </p:nvCxnSpPr>
        <p:spPr bwMode="auto">
          <a:xfrm flipH="1">
            <a:off x="6618614" y="3730380"/>
            <a:ext cx="324026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" name="AutoShape 27">
            <a:extLst>
              <a:ext uri="{FF2B5EF4-FFF2-40B4-BE49-F238E27FC236}">
                <a16:creationId xmlns:a16="http://schemas.microsoft.com/office/drawing/2014/main" id="{B264AC27-EF7B-2D3E-CDE6-DD1792244C67}"/>
              </a:ext>
            </a:extLst>
          </p:cNvPr>
          <p:cNvCxnSpPr>
            <a:cxnSpLocks noChangeShapeType="1"/>
            <a:stCxn id="155" idx="4"/>
            <a:endCxn id="147" idx="0"/>
          </p:cNvCxnSpPr>
          <p:nvPr/>
        </p:nvCxnSpPr>
        <p:spPr bwMode="auto">
          <a:xfrm>
            <a:off x="6942640" y="3730380"/>
            <a:ext cx="37114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AutoShape 28">
            <a:extLst>
              <a:ext uri="{FF2B5EF4-FFF2-40B4-BE49-F238E27FC236}">
                <a16:creationId xmlns:a16="http://schemas.microsoft.com/office/drawing/2014/main" id="{D1FCB139-BCF8-3B25-EA7F-C1E71CBEDDC6}"/>
              </a:ext>
            </a:extLst>
          </p:cNvPr>
          <p:cNvCxnSpPr>
            <a:cxnSpLocks noChangeShapeType="1"/>
            <a:stCxn id="145" idx="4"/>
            <a:endCxn id="139" idx="0"/>
          </p:cNvCxnSpPr>
          <p:nvPr/>
        </p:nvCxnSpPr>
        <p:spPr bwMode="auto">
          <a:xfrm flipH="1">
            <a:off x="6356709" y="4238130"/>
            <a:ext cx="26190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29">
            <a:extLst>
              <a:ext uri="{FF2B5EF4-FFF2-40B4-BE49-F238E27FC236}">
                <a16:creationId xmlns:a16="http://schemas.microsoft.com/office/drawing/2014/main" id="{A01EBE5E-A69E-8981-A40D-C9FCA4AD6262}"/>
              </a:ext>
            </a:extLst>
          </p:cNvPr>
          <p:cNvCxnSpPr>
            <a:cxnSpLocks noChangeShapeType="1"/>
            <a:stCxn id="145" idx="4"/>
            <a:endCxn id="144" idx="0"/>
          </p:cNvCxnSpPr>
          <p:nvPr/>
        </p:nvCxnSpPr>
        <p:spPr bwMode="auto">
          <a:xfrm>
            <a:off x="6618614" y="4238130"/>
            <a:ext cx="25118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AutoShape 30">
            <a:extLst>
              <a:ext uri="{FF2B5EF4-FFF2-40B4-BE49-F238E27FC236}">
                <a16:creationId xmlns:a16="http://schemas.microsoft.com/office/drawing/2014/main" id="{D8AE790E-A1CD-EC61-882D-D8DC6411732E}"/>
              </a:ext>
            </a:extLst>
          </p:cNvPr>
          <p:cNvCxnSpPr>
            <a:cxnSpLocks noChangeShapeType="1"/>
            <a:stCxn id="147" idx="4"/>
            <a:endCxn id="159" idx="0"/>
          </p:cNvCxnSpPr>
          <p:nvPr/>
        </p:nvCxnSpPr>
        <p:spPr bwMode="auto">
          <a:xfrm>
            <a:off x="7313789" y="4238130"/>
            <a:ext cx="31100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31">
            <a:extLst>
              <a:ext uri="{FF2B5EF4-FFF2-40B4-BE49-F238E27FC236}">
                <a16:creationId xmlns:a16="http://schemas.microsoft.com/office/drawing/2014/main" id="{E6AF7444-F939-C439-5F9B-86B955CBAF8E}"/>
              </a:ext>
            </a:extLst>
          </p:cNvPr>
          <p:cNvCxnSpPr>
            <a:cxnSpLocks noChangeShapeType="1"/>
            <a:stCxn id="139" idx="4"/>
            <a:endCxn id="143" idx="0"/>
          </p:cNvCxnSpPr>
          <p:nvPr/>
        </p:nvCxnSpPr>
        <p:spPr bwMode="auto">
          <a:xfrm>
            <a:off x="6356709" y="4781467"/>
            <a:ext cx="2645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32">
            <a:extLst>
              <a:ext uri="{FF2B5EF4-FFF2-40B4-BE49-F238E27FC236}">
                <a16:creationId xmlns:a16="http://schemas.microsoft.com/office/drawing/2014/main" id="{AB3600B6-5436-1AF6-0C7F-A015F5413FBB}"/>
              </a:ext>
            </a:extLst>
          </p:cNvPr>
          <p:cNvCxnSpPr>
            <a:cxnSpLocks noChangeShapeType="1"/>
            <a:stCxn id="159" idx="4"/>
            <a:endCxn id="156" idx="0"/>
          </p:cNvCxnSpPr>
          <p:nvPr/>
        </p:nvCxnSpPr>
        <p:spPr bwMode="auto">
          <a:xfrm flipH="1">
            <a:off x="7055257" y="4781467"/>
            <a:ext cx="289632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" name="AutoShape 33">
            <a:extLst>
              <a:ext uri="{FF2B5EF4-FFF2-40B4-BE49-F238E27FC236}">
                <a16:creationId xmlns:a16="http://schemas.microsoft.com/office/drawing/2014/main" id="{C0311620-16C4-A055-0CB5-23F28F9E2A59}"/>
              </a:ext>
            </a:extLst>
          </p:cNvPr>
          <p:cNvCxnSpPr>
            <a:cxnSpLocks noChangeShapeType="1"/>
            <a:stCxn id="159" idx="4"/>
            <a:endCxn id="227" idx="0"/>
          </p:cNvCxnSpPr>
          <p:nvPr/>
        </p:nvCxnSpPr>
        <p:spPr bwMode="auto">
          <a:xfrm>
            <a:off x="7344889" y="4781467"/>
            <a:ext cx="27571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34">
            <a:extLst>
              <a:ext uri="{FF2B5EF4-FFF2-40B4-BE49-F238E27FC236}">
                <a16:creationId xmlns:a16="http://schemas.microsoft.com/office/drawing/2014/main" id="{E39796EA-21AA-19D3-CFC9-5261DFA5A77C}"/>
              </a:ext>
            </a:extLst>
          </p:cNvPr>
          <p:cNvCxnSpPr>
            <a:cxnSpLocks noChangeShapeType="1"/>
            <a:stCxn id="156" idx="4"/>
            <a:endCxn id="153" idx="0"/>
          </p:cNvCxnSpPr>
          <p:nvPr/>
        </p:nvCxnSpPr>
        <p:spPr bwMode="auto">
          <a:xfrm>
            <a:off x="7055257" y="5300069"/>
            <a:ext cx="1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36">
            <a:extLst>
              <a:ext uri="{FF2B5EF4-FFF2-40B4-BE49-F238E27FC236}">
                <a16:creationId xmlns:a16="http://schemas.microsoft.com/office/drawing/2014/main" id="{582022D5-2892-3449-1E46-59DFB6F1AF89}"/>
              </a:ext>
            </a:extLst>
          </p:cNvPr>
          <p:cNvCxnSpPr>
            <a:cxnSpLocks noChangeShapeType="1"/>
            <a:stCxn id="138" idx="4"/>
            <a:endCxn id="142" idx="0"/>
          </p:cNvCxnSpPr>
          <p:nvPr/>
        </p:nvCxnSpPr>
        <p:spPr bwMode="auto">
          <a:xfrm>
            <a:off x="8767932" y="3730380"/>
            <a:ext cx="0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" name="AutoShape 48">
            <a:extLst>
              <a:ext uri="{FF2B5EF4-FFF2-40B4-BE49-F238E27FC236}">
                <a16:creationId xmlns:a16="http://schemas.microsoft.com/office/drawing/2014/main" id="{906AB8DC-A8BA-70AE-4C10-BB1CE4A5C8FE}"/>
              </a:ext>
            </a:extLst>
          </p:cNvPr>
          <p:cNvCxnSpPr>
            <a:cxnSpLocks noChangeShapeType="1"/>
            <a:stCxn id="146" idx="4"/>
            <a:endCxn id="158" idx="0"/>
          </p:cNvCxnSpPr>
          <p:nvPr/>
        </p:nvCxnSpPr>
        <p:spPr bwMode="auto">
          <a:xfrm flipH="1">
            <a:off x="4812479" y="4238130"/>
            <a:ext cx="39802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" name="AutoShape 49">
            <a:extLst>
              <a:ext uri="{FF2B5EF4-FFF2-40B4-BE49-F238E27FC236}">
                <a16:creationId xmlns:a16="http://schemas.microsoft.com/office/drawing/2014/main" id="{4D99E5E1-7656-92E2-70F3-993DA6E0FDEE}"/>
              </a:ext>
            </a:extLst>
          </p:cNvPr>
          <p:cNvCxnSpPr>
            <a:cxnSpLocks noChangeShapeType="1"/>
            <a:stCxn id="146" idx="4"/>
            <a:endCxn id="161" idx="0"/>
          </p:cNvCxnSpPr>
          <p:nvPr/>
        </p:nvCxnSpPr>
        <p:spPr bwMode="auto">
          <a:xfrm>
            <a:off x="5210501" y="4238130"/>
            <a:ext cx="27987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AutoShape 50">
            <a:extLst>
              <a:ext uri="{FF2B5EF4-FFF2-40B4-BE49-F238E27FC236}">
                <a16:creationId xmlns:a16="http://schemas.microsoft.com/office/drawing/2014/main" id="{5650497F-F982-28EA-5D34-6BF078D02782}"/>
              </a:ext>
            </a:extLst>
          </p:cNvPr>
          <p:cNvCxnSpPr>
            <a:cxnSpLocks noChangeShapeType="1"/>
            <a:stCxn id="158" idx="4"/>
            <a:endCxn id="137" idx="0"/>
          </p:cNvCxnSpPr>
          <p:nvPr/>
        </p:nvCxnSpPr>
        <p:spPr bwMode="auto">
          <a:xfrm flipH="1">
            <a:off x="4559619" y="4781467"/>
            <a:ext cx="252860" cy="2078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AutoShape 51">
            <a:extLst>
              <a:ext uri="{FF2B5EF4-FFF2-40B4-BE49-F238E27FC236}">
                <a16:creationId xmlns:a16="http://schemas.microsoft.com/office/drawing/2014/main" id="{C1C0FA5B-4C36-1510-8F6C-7741BA11F2F4}"/>
              </a:ext>
            </a:extLst>
          </p:cNvPr>
          <p:cNvCxnSpPr>
            <a:cxnSpLocks noChangeShapeType="1"/>
            <a:stCxn id="158" idx="4"/>
            <a:endCxn id="140" idx="0"/>
          </p:cNvCxnSpPr>
          <p:nvPr/>
        </p:nvCxnSpPr>
        <p:spPr bwMode="auto">
          <a:xfrm>
            <a:off x="4812479" y="4781467"/>
            <a:ext cx="21379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52">
            <a:extLst>
              <a:ext uri="{FF2B5EF4-FFF2-40B4-BE49-F238E27FC236}">
                <a16:creationId xmlns:a16="http://schemas.microsoft.com/office/drawing/2014/main" id="{056279A6-6457-8904-1031-487B70F4AB4F}"/>
              </a:ext>
            </a:extLst>
          </p:cNvPr>
          <p:cNvCxnSpPr>
            <a:cxnSpLocks noChangeShapeType="1"/>
            <a:stCxn id="161" idx="4"/>
            <a:endCxn id="160" idx="0"/>
          </p:cNvCxnSpPr>
          <p:nvPr/>
        </p:nvCxnSpPr>
        <p:spPr bwMode="auto">
          <a:xfrm>
            <a:off x="5490373" y="4781467"/>
            <a:ext cx="50208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3">
            <a:extLst>
              <a:ext uri="{FF2B5EF4-FFF2-40B4-BE49-F238E27FC236}">
                <a16:creationId xmlns:a16="http://schemas.microsoft.com/office/drawing/2014/main" id="{EC223225-D9D3-95D8-433F-815997EDE0DA}"/>
              </a:ext>
            </a:extLst>
          </p:cNvPr>
          <p:cNvCxnSpPr>
            <a:cxnSpLocks noChangeShapeType="1"/>
            <a:stCxn id="137" idx="4"/>
            <a:endCxn id="141" idx="0"/>
          </p:cNvCxnSpPr>
          <p:nvPr/>
        </p:nvCxnSpPr>
        <p:spPr bwMode="auto">
          <a:xfrm>
            <a:off x="4559619" y="5305932"/>
            <a:ext cx="0" cy="1829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4">
            <a:extLst>
              <a:ext uri="{FF2B5EF4-FFF2-40B4-BE49-F238E27FC236}">
                <a16:creationId xmlns:a16="http://schemas.microsoft.com/office/drawing/2014/main" id="{C51D3340-E009-0CF0-A60D-872A95DB4FD8}"/>
              </a:ext>
            </a:extLst>
          </p:cNvPr>
          <p:cNvCxnSpPr>
            <a:cxnSpLocks noChangeShapeType="1"/>
            <a:stCxn id="160" idx="4"/>
            <a:endCxn id="149" idx="0"/>
          </p:cNvCxnSpPr>
          <p:nvPr/>
        </p:nvCxnSpPr>
        <p:spPr bwMode="auto">
          <a:xfrm flipH="1">
            <a:off x="5253881" y="5300069"/>
            <a:ext cx="286700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AutoShape 55">
            <a:extLst>
              <a:ext uri="{FF2B5EF4-FFF2-40B4-BE49-F238E27FC236}">
                <a16:creationId xmlns:a16="http://schemas.microsoft.com/office/drawing/2014/main" id="{12D5F013-A7BB-13F2-D0C0-3E13DA380659}"/>
              </a:ext>
            </a:extLst>
          </p:cNvPr>
          <p:cNvCxnSpPr>
            <a:cxnSpLocks noChangeShapeType="1"/>
            <a:stCxn id="160" idx="4"/>
            <a:endCxn id="154" idx="0"/>
          </p:cNvCxnSpPr>
          <p:nvPr/>
        </p:nvCxnSpPr>
        <p:spPr bwMode="auto">
          <a:xfrm>
            <a:off x="5540581" y="5300069"/>
            <a:ext cx="286506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" name="AutoShape 56">
            <a:extLst>
              <a:ext uri="{FF2B5EF4-FFF2-40B4-BE49-F238E27FC236}">
                <a16:creationId xmlns:a16="http://schemas.microsoft.com/office/drawing/2014/main" id="{B2C8D0E7-F264-12E2-D8B4-BDD571CD37DF}"/>
              </a:ext>
            </a:extLst>
          </p:cNvPr>
          <p:cNvCxnSpPr>
            <a:cxnSpLocks noChangeShapeType="1"/>
            <a:stCxn id="149" idx="4"/>
            <a:endCxn id="152" idx="0"/>
          </p:cNvCxnSpPr>
          <p:nvPr/>
        </p:nvCxnSpPr>
        <p:spPr bwMode="auto">
          <a:xfrm flipH="1">
            <a:off x="5253880" y="5793763"/>
            <a:ext cx="1" cy="2834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57">
            <a:extLst>
              <a:ext uri="{FF2B5EF4-FFF2-40B4-BE49-F238E27FC236}">
                <a16:creationId xmlns:a16="http://schemas.microsoft.com/office/drawing/2014/main" id="{89B84772-0D90-F3F3-C48D-003A395BA060}"/>
              </a:ext>
            </a:extLst>
          </p:cNvPr>
          <p:cNvCxnSpPr>
            <a:cxnSpLocks noChangeShapeType="1"/>
            <a:stCxn id="136" idx="4"/>
            <a:endCxn id="146" idx="1"/>
          </p:cNvCxnSpPr>
          <p:nvPr/>
        </p:nvCxnSpPr>
        <p:spPr bwMode="auto">
          <a:xfrm>
            <a:off x="4207129" y="3730380"/>
            <a:ext cx="891174" cy="2474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" name="AutoShape 58">
            <a:extLst>
              <a:ext uri="{FF2B5EF4-FFF2-40B4-BE49-F238E27FC236}">
                <a16:creationId xmlns:a16="http://schemas.microsoft.com/office/drawing/2014/main" id="{DCE112C8-184F-4E71-A42A-54F48BED6E89}"/>
              </a:ext>
            </a:extLst>
          </p:cNvPr>
          <p:cNvCxnSpPr>
            <a:cxnSpLocks noChangeShapeType="1"/>
            <a:stCxn id="135" idx="4"/>
            <a:endCxn id="136" idx="7"/>
          </p:cNvCxnSpPr>
          <p:nvPr/>
        </p:nvCxnSpPr>
        <p:spPr bwMode="auto">
          <a:xfrm flipH="1">
            <a:off x="4319326" y="3254004"/>
            <a:ext cx="2311662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" name="AutoShape 59">
            <a:extLst>
              <a:ext uri="{FF2B5EF4-FFF2-40B4-BE49-F238E27FC236}">
                <a16:creationId xmlns:a16="http://schemas.microsoft.com/office/drawing/2014/main" id="{6F728CBD-F41F-31AE-5601-579B740331D7}"/>
              </a:ext>
            </a:extLst>
          </p:cNvPr>
          <p:cNvCxnSpPr>
            <a:cxnSpLocks noChangeShapeType="1"/>
            <a:stCxn id="135" idx="4"/>
            <a:endCxn id="155" idx="0"/>
          </p:cNvCxnSpPr>
          <p:nvPr/>
        </p:nvCxnSpPr>
        <p:spPr bwMode="auto">
          <a:xfrm>
            <a:off x="6630988" y="3254004"/>
            <a:ext cx="311652" cy="1714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" name="AutoShape 60">
            <a:extLst>
              <a:ext uri="{FF2B5EF4-FFF2-40B4-BE49-F238E27FC236}">
                <a16:creationId xmlns:a16="http://schemas.microsoft.com/office/drawing/2014/main" id="{172C7C28-4128-E29B-8A99-3CF7E2731157}"/>
              </a:ext>
            </a:extLst>
          </p:cNvPr>
          <p:cNvCxnSpPr>
            <a:cxnSpLocks noChangeShapeType="1"/>
            <a:stCxn id="135" idx="4"/>
            <a:endCxn id="138" idx="1"/>
          </p:cNvCxnSpPr>
          <p:nvPr/>
        </p:nvCxnSpPr>
        <p:spPr bwMode="auto">
          <a:xfrm>
            <a:off x="6630988" y="3254004"/>
            <a:ext cx="2024746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AutoShape 72">
            <a:extLst>
              <a:ext uri="{FF2B5EF4-FFF2-40B4-BE49-F238E27FC236}">
                <a16:creationId xmlns:a16="http://schemas.microsoft.com/office/drawing/2014/main" id="{04579E9A-45AF-D0CF-5EA8-8EE717809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395" y="1728848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77" name="AutoShape 73">
            <a:extLst>
              <a:ext uri="{FF2B5EF4-FFF2-40B4-BE49-F238E27FC236}">
                <a16:creationId xmlns:a16="http://schemas.microsoft.com/office/drawing/2014/main" id="{6C2D6E3E-5D85-3B87-FE59-975003FD6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215" y="692156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78" name="AutoShape 74">
            <a:extLst>
              <a:ext uri="{FF2B5EF4-FFF2-40B4-BE49-F238E27FC236}">
                <a16:creationId xmlns:a16="http://schemas.microsoft.com/office/drawing/2014/main" id="{327506D5-6D4F-5C98-684D-947B020CC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689" y="1454430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79" name="AutoShape 75">
            <a:extLst>
              <a:ext uri="{FF2B5EF4-FFF2-40B4-BE49-F238E27FC236}">
                <a16:creationId xmlns:a16="http://schemas.microsoft.com/office/drawing/2014/main" id="{2690099E-E017-5405-DC5C-EF0E91C78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269" y="99706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80" name="AutoShape 76">
            <a:extLst>
              <a:ext uri="{FF2B5EF4-FFF2-40B4-BE49-F238E27FC236}">
                <a16:creationId xmlns:a16="http://schemas.microsoft.com/office/drawing/2014/main" id="{84868D0C-F870-C73D-257A-895CC4D08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612" y="2064249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81" name="AutoShape 77">
            <a:extLst>
              <a:ext uri="{FF2B5EF4-FFF2-40B4-BE49-F238E27FC236}">
                <a16:creationId xmlns:a16="http://schemas.microsoft.com/office/drawing/2014/main" id="{824A2A6E-F38E-2B1C-90D3-32A75A17B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235" y="2155722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82" name="AutoShape 78">
            <a:extLst>
              <a:ext uri="{FF2B5EF4-FFF2-40B4-BE49-F238E27FC236}">
                <a16:creationId xmlns:a16="http://schemas.microsoft.com/office/drawing/2014/main" id="{8BC943D2-F772-FE0A-07E0-8D84E7E3B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312" y="96657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83" name="AutoShape 79">
            <a:extLst>
              <a:ext uri="{FF2B5EF4-FFF2-40B4-BE49-F238E27FC236}">
                <a16:creationId xmlns:a16="http://schemas.microsoft.com/office/drawing/2014/main" id="{4BC38F7D-E308-559E-CBEF-FA0B96CBB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592" y="1332466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84" name="AutoShape 80">
            <a:extLst>
              <a:ext uri="{FF2B5EF4-FFF2-40B4-BE49-F238E27FC236}">
                <a16:creationId xmlns:a16="http://schemas.microsoft.com/office/drawing/2014/main" id="{3FFFF0E6-7782-2579-8FDC-84164B5DA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718" y="1759339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85" name="AutoShape 81">
            <a:extLst>
              <a:ext uri="{FF2B5EF4-FFF2-40B4-BE49-F238E27FC236}">
                <a16:creationId xmlns:a16="http://schemas.microsoft.com/office/drawing/2014/main" id="{6E15E971-DDEC-352A-DB84-50F05568A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486" y="722647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86" name="AutoShape 82">
            <a:extLst>
              <a:ext uri="{FF2B5EF4-FFF2-40B4-BE49-F238E27FC236}">
                <a16:creationId xmlns:a16="http://schemas.microsoft.com/office/drawing/2014/main" id="{23220ED7-6881-A650-6110-051099F94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012" y="1515412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87" name="AutoShape 83">
            <a:extLst>
              <a:ext uri="{FF2B5EF4-FFF2-40B4-BE49-F238E27FC236}">
                <a16:creationId xmlns:a16="http://schemas.microsoft.com/office/drawing/2014/main" id="{82BFD477-C859-3237-5F85-93CC3E0B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075" y="2064249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88" name="AutoShape 84">
            <a:extLst>
              <a:ext uri="{FF2B5EF4-FFF2-40B4-BE49-F238E27FC236}">
                <a16:creationId xmlns:a16="http://schemas.microsoft.com/office/drawing/2014/main" id="{A1A4FD88-2E6B-46FC-6F6E-6895BC279DBB}"/>
              </a:ext>
            </a:extLst>
          </p:cNvPr>
          <p:cNvCxnSpPr>
            <a:cxnSpLocks noChangeShapeType="1"/>
            <a:stCxn id="76" idx="5"/>
            <a:endCxn id="80" idx="2"/>
          </p:cNvCxnSpPr>
          <p:nvPr/>
        </p:nvCxnSpPr>
        <p:spPr bwMode="auto">
          <a:xfrm>
            <a:off x="4762459" y="1989292"/>
            <a:ext cx="300153" cy="227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9" name="AutoShape 85">
            <a:extLst>
              <a:ext uri="{FF2B5EF4-FFF2-40B4-BE49-F238E27FC236}">
                <a16:creationId xmlns:a16="http://schemas.microsoft.com/office/drawing/2014/main" id="{988C1CFE-893A-B452-F0F7-494F0C00619D}"/>
              </a:ext>
            </a:extLst>
          </p:cNvPr>
          <p:cNvCxnSpPr>
            <a:cxnSpLocks noChangeShapeType="1"/>
            <a:stCxn id="80" idx="5"/>
            <a:endCxn id="81" idx="2"/>
          </p:cNvCxnSpPr>
          <p:nvPr/>
        </p:nvCxnSpPr>
        <p:spPr bwMode="auto">
          <a:xfrm flipV="1">
            <a:off x="5333676" y="2308176"/>
            <a:ext cx="490559" cy="165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0" name="AutoShape 86">
            <a:extLst>
              <a:ext uri="{FF2B5EF4-FFF2-40B4-BE49-F238E27FC236}">
                <a16:creationId xmlns:a16="http://schemas.microsoft.com/office/drawing/2014/main" id="{51C8A327-E755-C22F-EBBF-E6E7A1747361}"/>
              </a:ext>
            </a:extLst>
          </p:cNvPr>
          <p:cNvCxnSpPr>
            <a:cxnSpLocks noChangeShapeType="1"/>
            <a:stCxn id="84" idx="3"/>
            <a:endCxn id="81" idx="7"/>
          </p:cNvCxnSpPr>
          <p:nvPr/>
        </p:nvCxnSpPr>
        <p:spPr bwMode="auto">
          <a:xfrm flipH="1">
            <a:off x="6095299" y="2019783"/>
            <a:ext cx="314698" cy="1804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1" name="AutoShape 87">
            <a:extLst>
              <a:ext uri="{FF2B5EF4-FFF2-40B4-BE49-F238E27FC236}">
                <a16:creationId xmlns:a16="http://schemas.microsoft.com/office/drawing/2014/main" id="{043BE01D-84B5-B2E3-F80E-F2AF22DA3403}"/>
              </a:ext>
            </a:extLst>
          </p:cNvPr>
          <p:cNvCxnSpPr>
            <a:cxnSpLocks noChangeShapeType="1"/>
            <a:stCxn id="84" idx="2"/>
            <a:endCxn id="80" idx="6"/>
          </p:cNvCxnSpPr>
          <p:nvPr/>
        </p:nvCxnSpPr>
        <p:spPr bwMode="auto">
          <a:xfrm flipH="1">
            <a:off x="5379955" y="1911794"/>
            <a:ext cx="983763" cy="3049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" name="AutoShape 88">
            <a:extLst>
              <a:ext uri="{FF2B5EF4-FFF2-40B4-BE49-F238E27FC236}">
                <a16:creationId xmlns:a16="http://schemas.microsoft.com/office/drawing/2014/main" id="{F0D18825-30F7-1D0C-4BE6-EFEB9CBF48E1}"/>
              </a:ext>
            </a:extLst>
          </p:cNvPr>
          <p:cNvCxnSpPr>
            <a:cxnSpLocks noChangeShapeType="1"/>
            <a:stCxn id="83" idx="4"/>
            <a:endCxn id="84" idx="7"/>
          </p:cNvCxnSpPr>
          <p:nvPr/>
        </p:nvCxnSpPr>
        <p:spPr bwMode="auto">
          <a:xfrm flipH="1">
            <a:off x="6634782" y="1637375"/>
            <a:ext cx="141482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" name="AutoShape 89">
            <a:extLst>
              <a:ext uri="{FF2B5EF4-FFF2-40B4-BE49-F238E27FC236}">
                <a16:creationId xmlns:a16="http://schemas.microsoft.com/office/drawing/2014/main" id="{8FFCA16D-45E4-BA64-0B5B-E74C2E0EAA1D}"/>
              </a:ext>
            </a:extLst>
          </p:cNvPr>
          <p:cNvCxnSpPr>
            <a:cxnSpLocks noChangeShapeType="1"/>
            <a:stCxn id="83" idx="5"/>
            <a:endCxn id="87" idx="1"/>
          </p:cNvCxnSpPr>
          <p:nvPr/>
        </p:nvCxnSpPr>
        <p:spPr bwMode="auto">
          <a:xfrm>
            <a:off x="6888656" y="1592909"/>
            <a:ext cx="314698" cy="5158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4" name="AutoShape 90">
            <a:extLst>
              <a:ext uri="{FF2B5EF4-FFF2-40B4-BE49-F238E27FC236}">
                <a16:creationId xmlns:a16="http://schemas.microsoft.com/office/drawing/2014/main" id="{8A691AC8-A610-6EAA-11CE-B24A4630711C}"/>
              </a:ext>
            </a:extLst>
          </p:cNvPr>
          <p:cNvCxnSpPr>
            <a:cxnSpLocks noChangeShapeType="1"/>
            <a:stCxn id="87" idx="0"/>
            <a:endCxn id="86" idx="4"/>
          </p:cNvCxnSpPr>
          <p:nvPr/>
        </p:nvCxnSpPr>
        <p:spPr bwMode="auto">
          <a:xfrm flipV="1">
            <a:off x="7315747" y="1820321"/>
            <a:ext cx="126937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5" name="AutoShape 91">
            <a:extLst>
              <a:ext uri="{FF2B5EF4-FFF2-40B4-BE49-F238E27FC236}">
                <a16:creationId xmlns:a16="http://schemas.microsoft.com/office/drawing/2014/main" id="{B684AA6D-8205-197B-2179-114FD7C11AD7}"/>
              </a:ext>
            </a:extLst>
          </p:cNvPr>
          <p:cNvCxnSpPr>
            <a:cxnSpLocks noChangeShapeType="1"/>
            <a:stCxn id="86" idx="0"/>
            <a:endCxn id="77" idx="4"/>
          </p:cNvCxnSpPr>
          <p:nvPr/>
        </p:nvCxnSpPr>
        <p:spPr bwMode="auto">
          <a:xfrm flipV="1">
            <a:off x="7442684" y="997065"/>
            <a:ext cx="95203" cy="5183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6" name="AutoShape 92">
            <a:extLst>
              <a:ext uri="{FF2B5EF4-FFF2-40B4-BE49-F238E27FC236}">
                <a16:creationId xmlns:a16="http://schemas.microsoft.com/office/drawing/2014/main" id="{97381E26-8DA4-36A3-48E0-6AC52AB9C806}"/>
              </a:ext>
            </a:extLst>
          </p:cNvPr>
          <p:cNvCxnSpPr>
            <a:cxnSpLocks noChangeShapeType="1"/>
            <a:stCxn id="76" idx="7"/>
          </p:cNvCxnSpPr>
          <p:nvPr/>
        </p:nvCxnSpPr>
        <p:spPr bwMode="auto">
          <a:xfrm flipV="1">
            <a:off x="4762459" y="1606884"/>
            <a:ext cx="649231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7" name="AutoShape 93">
            <a:extLst>
              <a:ext uri="{FF2B5EF4-FFF2-40B4-BE49-F238E27FC236}">
                <a16:creationId xmlns:a16="http://schemas.microsoft.com/office/drawing/2014/main" id="{7355CD8D-B4E2-62B9-8939-1C6AED72FAA0}"/>
              </a:ext>
            </a:extLst>
          </p:cNvPr>
          <p:cNvCxnSpPr>
            <a:cxnSpLocks noChangeShapeType="1"/>
            <a:stCxn id="78" idx="1"/>
            <a:endCxn id="79" idx="5"/>
          </p:cNvCxnSpPr>
          <p:nvPr/>
        </p:nvCxnSpPr>
        <p:spPr bwMode="auto">
          <a:xfrm flipH="1" flipV="1">
            <a:off x="5016333" y="1257509"/>
            <a:ext cx="441635" cy="241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8" name="AutoShape 94">
            <a:extLst>
              <a:ext uri="{FF2B5EF4-FFF2-40B4-BE49-F238E27FC236}">
                <a16:creationId xmlns:a16="http://schemas.microsoft.com/office/drawing/2014/main" id="{C4CD5FE1-392C-78DF-926A-AE751E4A8198}"/>
              </a:ext>
            </a:extLst>
          </p:cNvPr>
          <p:cNvCxnSpPr>
            <a:cxnSpLocks noChangeShapeType="1"/>
            <a:endCxn id="85" idx="2"/>
          </p:cNvCxnSpPr>
          <p:nvPr/>
        </p:nvCxnSpPr>
        <p:spPr bwMode="auto">
          <a:xfrm flipV="1">
            <a:off x="5030878" y="875102"/>
            <a:ext cx="285609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9" name="AutoShape 95">
            <a:extLst>
              <a:ext uri="{FF2B5EF4-FFF2-40B4-BE49-F238E27FC236}">
                <a16:creationId xmlns:a16="http://schemas.microsoft.com/office/drawing/2014/main" id="{1B28BFD2-3CDD-67A1-2E75-0BF72F999AA3}"/>
              </a:ext>
            </a:extLst>
          </p:cNvPr>
          <p:cNvCxnSpPr>
            <a:cxnSpLocks noChangeShapeType="1"/>
            <a:stCxn id="82" idx="2"/>
            <a:endCxn id="85" idx="6"/>
          </p:cNvCxnSpPr>
          <p:nvPr/>
        </p:nvCxnSpPr>
        <p:spPr bwMode="auto">
          <a:xfrm flipH="1" flipV="1">
            <a:off x="5633829" y="875102"/>
            <a:ext cx="539483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0" name="AutoShape 96">
            <a:extLst>
              <a:ext uri="{FF2B5EF4-FFF2-40B4-BE49-F238E27FC236}">
                <a16:creationId xmlns:a16="http://schemas.microsoft.com/office/drawing/2014/main" id="{9D28A094-F3F7-D095-D5D7-B662933BDD84}"/>
              </a:ext>
            </a:extLst>
          </p:cNvPr>
          <p:cNvCxnSpPr>
            <a:cxnSpLocks noChangeShapeType="1"/>
            <a:stCxn id="78" idx="7"/>
            <a:endCxn id="82" idx="3"/>
          </p:cNvCxnSpPr>
          <p:nvPr/>
        </p:nvCxnSpPr>
        <p:spPr bwMode="auto">
          <a:xfrm flipV="1">
            <a:off x="5682753" y="1227018"/>
            <a:ext cx="536838" cy="2718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1" name="AutoShape 97">
            <a:extLst>
              <a:ext uri="{FF2B5EF4-FFF2-40B4-BE49-F238E27FC236}">
                <a16:creationId xmlns:a16="http://schemas.microsoft.com/office/drawing/2014/main" id="{9BF06144-AE61-BA79-069E-98847566B63A}"/>
              </a:ext>
            </a:extLst>
          </p:cNvPr>
          <p:cNvCxnSpPr>
            <a:cxnSpLocks noChangeShapeType="1"/>
            <a:stCxn id="78" idx="6"/>
            <a:endCxn id="83" idx="2"/>
          </p:cNvCxnSpPr>
          <p:nvPr/>
        </p:nvCxnSpPr>
        <p:spPr bwMode="auto">
          <a:xfrm flipV="1">
            <a:off x="5729032" y="1484921"/>
            <a:ext cx="888560" cy="12196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" name="AutoShape 98">
            <a:extLst>
              <a:ext uri="{FF2B5EF4-FFF2-40B4-BE49-F238E27FC236}">
                <a16:creationId xmlns:a16="http://schemas.microsoft.com/office/drawing/2014/main" id="{3D78BEE2-51E8-5C74-2C7D-3A5E95C56A35}"/>
              </a:ext>
            </a:extLst>
          </p:cNvPr>
          <p:cNvCxnSpPr>
            <a:cxnSpLocks noChangeShapeType="1"/>
            <a:stCxn id="86" idx="1"/>
            <a:endCxn id="82" idx="6"/>
          </p:cNvCxnSpPr>
          <p:nvPr/>
        </p:nvCxnSpPr>
        <p:spPr bwMode="auto">
          <a:xfrm rot="5400000" flipH="1">
            <a:off x="6690049" y="919635"/>
            <a:ext cx="440848" cy="839636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3" name="AutoShape 99">
            <a:extLst>
              <a:ext uri="{FF2B5EF4-FFF2-40B4-BE49-F238E27FC236}">
                <a16:creationId xmlns:a16="http://schemas.microsoft.com/office/drawing/2014/main" id="{A4428D87-0F2E-60F5-A3B0-CEF267CDC5DB}"/>
              </a:ext>
            </a:extLst>
          </p:cNvPr>
          <p:cNvCxnSpPr>
            <a:cxnSpLocks noChangeShapeType="1"/>
            <a:stCxn id="76" idx="6"/>
            <a:endCxn id="83" idx="3"/>
          </p:cNvCxnSpPr>
          <p:nvPr/>
        </p:nvCxnSpPr>
        <p:spPr bwMode="auto">
          <a:xfrm flipV="1">
            <a:off x="4808738" y="1592909"/>
            <a:ext cx="1855134" cy="28839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5" name="AutoShape 100">
            <a:extLst>
              <a:ext uri="{FF2B5EF4-FFF2-40B4-BE49-F238E27FC236}">
                <a16:creationId xmlns:a16="http://schemas.microsoft.com/office/drawing/2014/main" id="{78D65D74-A023-95AD-168E-3E0D4EFE207D}"/>
              </a:ext>
            </a:extLst>
          </p:cNvPr>
          <p:cNvCxnSpPr>
            <a:cxnSpLocks noChangeShapeType="1"/>
            <a:stCxn id="81" idx="6"/>
            <a:endCxn id="87" idx="2"/>
          </p:cNvCxnSpPr>
          <p:nvPr/>
        </p:nvCxnSpPr>
        <p:spPr bwMode="auto">
          <a:xfrm flipV="1">
            <a:off x="6141563" y="2217312"/>
            <a:ext cx="1015429" cy="91341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135" name="AutoShape 72">
            <a:extLst>
              <a:ext uri="{FF2B5EF4-FFF2-40B4-BE49-F238E27FC236}">
                <a16:creationId xmlns:a16="http://schemas.microsoft.com/office/drawing/2014/main" id="{42575549-B6EB-4369-2DA8-8616FA624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316" y="294909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136" name="AutoShape 74">
            <a:extLst>
              <a:ext uri="{FF2B5EF4-FFF2-40B4-BE49-F238E27FC236}">
                <a16:creationId xmlns:a16="http://schemas.microsoft.com/office/drawing/2014/main" id="{198BFC10-68D9-0647-9BFD-0A3611BBA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457" y="342547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137" name="AutoShape 76">
            <a:extLst>
              <a:ext uri="{FF2B5EF4-FFF2-40B4-BE49-F238E27FC236}">
                <a16:creationId xmlns:a16="http://schemas.microsoft.com/office/drawing/2014/main" id="{B20EE768-17DA-BBB6-CE0A-CD1D12B31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4989296"/>
            <a:ext cx="317343" cy="316636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8" name="AutoShape 76">
            <a:extLst>
              <a:ext uri="{FF2B5EF4-FFF2-40B4-BE49-F238E27FC236}">
                <a16:creationId xmlns:a16="http://schemas.microsoft.com/office/drawing/2014/main" id="{0E8C726D-B441-9EF6-CCF0-0A08FC58F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42547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9" name="AutoShape 76">
            <a:extLst>
              <a:ext uri="{FF2B5EF4-FFF2-40B4-BE49-F238E27FC236}">
                <a16:creationId xmlns:a16="http://schemas.microsoft.com/office/drawing/2014/main" id="{B19D18B2-A39E-8EF0-F894-8AB212AE5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803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40" name="AutoShape 77">
            <a:extLst>
              <a:ext uri="{FF2B5EF4-FFF2-40B4-BE49-F238E27FC236}">
                <a16:creationId xmlns:a16="http://schemas.microsoft.com/office/drawing/2014/main" id="{FB60C6DD-B660-E6DF-6946-CB60CB88A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60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1" name="AutoShape 77">
            <a:extLst>
              <a:ext uri="{FF2B5EF4-FFF2-40B4-BE49-F238E27FC236}">
                <a16:creationId xmlns:a16="http://schemas.microsoft.com/office/drawing/2014/main" id="{D108926F-01D1-6DD4-DA0A-A59B68096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2" name="AutoShape 77">
            <a:extLst>
              <a:ext uri="{FF2B5EF4-FFF2-40B4-BE49-F238E27FC236}">
                <a16:creationId xmlns:a16="http://schemas.microsoft.com/office/drawing/2014/main" id="{17AD813B-93E8-0CA5-D443-E71D35169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933221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3" name="AutoShape 77">
            <a:extLst>
              <a:ext uri="{FF2B5EF4-FFF2-40B4-BE49-F238E27FC236}">
                <a16:creationId xmlns:a16="http://schemas.microsoft.com/office/drawing/2014/main" id="{935C571A-05F6-9C51-759B-9B6184075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682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4" name="AutoShape 77">
            <a:extLst>
              <a:ext uri="{FF2B5EF4-FFF2-40B4-BE49-F238E27FC236}">
                <a16:creationId xmlns:a16="http://schemas.microsoft.com/office/drawing/2014/main" id="{F32B227D-0D74-51C3-BFEB-DED3F93DB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12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5" name="AutoShape 80">
            <a:extLst>
              <a:ext uri="{FF2B5EF4-FFF2-40B4-BE49-F238E27FC236}">
                <a16:creationId xmlns:a16="http://schemas.microsoft.com/office/drawing/2014/main" id="{75B22822-561B-EF7B-3BC5-7FF530C19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942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46" name="AutoShape 79">
            <a:extLst>
              <a:ext uri="{FF2B5EF4-FFF2-40B4-BE49-F238E27FC236}">
                <a16:creationId xmlns:a16="http://schemas.microsoft.com/office/drawing/2014/main" id="{7ADA43AD-4C3D-D186-C751-F92D848EE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829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47" name="AutoShape 83">
            <a:extLst>
              <a:ext uri="{FF2B5EF4-FFF2-40B4-BE49-F238E27FC236}">
                <a16:creationId xmlns:a16="http://schemas.microsoft.com/office/drawing/2014/main" id="{FBD6BE48-2642-42B0-F924-AEB41417C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5117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148" name="AutoShape 78">
            <a:extLst>
              <a:ext uri="{FF2B5EF4-FFF2-40B4-BE49-F238E27FC236}">
                <a16:creationId xmlns:a16="http://schemas.microsoft.com/office/drawing/2014/main" id="{3C808421-909C-0059-6764-01FD05A9A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046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49" name="AutoShape 78">
            <a:extLst>
              <a:ext uri="{FF2B5EF4-FFF2-40B4-BE49-F238E27FC236}">
                <a16:creationId xmlns:a16="http://schemas.microsoft.com/office/drawing/2014/main" id="{921E8ACC-D478-7140-D230-22157897C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9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0" name="AutoShape 81">
            <a:extLst>
              <a:ext uri="{FF2B5EF4-FFF2-40B4-BE49-F238E27FC236}">
                <a16:creationId xmlns:a16="http://schemas.microsoft.com/office/drawing/2014/main" id="{A31844D1-D602-712A-B0A6-EAC4563FB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8" y="4476558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1" name="AutoShape 81">
            <a:extLst>
              <a:ext uri="{FF2B5EF4-FFF2-40B4-BE49-F238E27FC236}">
                <a16:creationId xmlns:a16="http://schemas.microsoft.com/office/drawing/2014/main" id="{12710A73-12B5-AF9E-FF7B-3A1F9761C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919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2" name="AutoShape 81">
            <a:extLst>
              <a:ext uri="{FF2B5EF4-FFF2-40B4-BE49-F238E27FC236}">
                <a16:creationId xmlns:a16="http://schemas.microsoft.com/office/drawing/2014/main" id="{E66803B7-8689-517E-24AE-753BEDC04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8" y="6077245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3" name="AutoShape 81">
            <a:extLst>
              <a:ext uri="{FF2B5EF4-FFF2-40B4-BE49-F238E27FC236}">
                <a16:creationId xmlns:a16="http://schemas.microsoft.com/office/drawing/2014/main" id="{A7B84D17-CF1C-B063-8AC4-2D3968CE6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6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4" name="AutoShape 73">
            <a:extLst>
              <a:ext uri="{FF2B5EF4-FFF2-40B4-BE49-F238E27FC236}">
                <a16:creationId xmlns:a16="http://schemas.microsoft.com/office/drawing/2014/main" id="{AD5129A5-E1BB-8C89-21FC-0A3BF25F4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415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155" name="AutoShape 79">
            <a:extLst>
              <a:ext uri="{FF2B5EF4-FFF2-40B4-BE49-F238E27FC236}">
                <a16:creationId xmlns:a16="http://schemas.microsoft.com/office/drawing/2014/main" id="{2DE1562B-653C-2E1B-3677-591D78F72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968" y="342547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56" name="AutoShape 78">
            <a:extLst>
              <a:ext uri="{FF2B5EF4-FFF2-40B4-BE49-F238E27FC236}">
                <a16:creationId xmlns:a16="http://schemas.microsoft.com/office/drawing/2014/main" id="{EC838C60-C6EA-3FF3-68AD-58693F967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5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7" name="AutoShape 75">
            <a:extLst>
              <a:ext uri="{FF2B5EF4-FFF2-40B4-BE49-F238E27FC236}">
                <a16:creationId xmlns:a16="http://schemas.microsoft.com/office/drawing/2014/main" id="{FF13660A-2DF8-457E-BD07-FBDE916EE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9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158" name="AutoShape 80">
            <a:extLst>
              <a:ext uri="{FF2B5EF4-FFF2-40B4-BE49-F238E27FC236}">
                <a16:creationId xmlns:a16="http://schemas.microsoft.com/office/drawing/2014/main" id="{B3B4623D-B3F8-B4D6-5A3A-4ED33DE8B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380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59" name="AutoShape 82">
            <a:extLst>
              <a:ext uri="{FF2B5EF4-FFF2-40B4-BE49-F238E27FC236}">
                <a16:creationId xmlns:a16="http://schemas.microsoft.com/office/drawing/2014/main" id="{76968EF3-F31D-EC5D-D537-246B27898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217" y="4476558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0" name="AutoShape 82">
            <a:extLst>
              <a:ext uri="{FF2B5EF4-FFF2-40B4-BE49-F238E27FC236}">
                <a16:creationId xmlns:a16="http://schemas.microsoft.com/office/drawing/2014/main" id="{B51F8D65-48F6-EFEA-54BC-27FB6DA59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909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1" name="AutoShape 83">
            <a:extLst>
              <a:ext uri="{FF2B5EF4-FFF2-40B4-BE49-F238E27FC236}">
                <a16:creationId xmlns:a16="http://schemas.microsoft.com/office/drawing/2014/main" id="{365C6134-C9FC-C864-63CF-B18D39139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1701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227" name="AutoShape 73">
            <a:extLst>
              <a:ext uri="{FF2B5EF4-FFF2-40B4-BE49-F238E27FC236}">
                <a16:creationId xmlns:a16="http://schemas.microsoft.com/office/drawing/2014/main" id="{2C65893C-BEC8-A728-E338-21B5A28CA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93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6134792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D7AE-6A54-A156-83CB-5EAC6AB2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en-US" dirty="0"/>
          </a:p>
        </p:txBody>
      </p:sp>
      <p:cxnSp>
        <p:nvCxnSpPr>
          <p:cNvPr id="23" name="AutoShape 11">
            <a:extLst>
              <a:ext uri="{FF2B5EF4-FFF2-40B4-BE49-F238E27FC236}">
                <a16:creationId xmlns:a16="http://schemas.microsoft.com/office/drawing/2014/main" id="{9CD9E0AF-37BE-2E04-42A0-860B1237DD20}"/>
              </a:ext>
            </a:extLst>
          </p:cNvPr>
          <p:cNvCxnSpPr>
            <a:cxnSpLocks noChangeShapeType="1"/>
            <a:stCxn id="136" idx="4"/>
            <a:endCxn id="157" idx="0"/>
          </p:cNvCxnSpPr>
          <p:nvPr/>
        </p:nvCxnSpPr>
        <p:spPr bwMode="auto">
          <a:xfrm flipH="1">
            <a:off x="3610301" y="3730380"/>
            <a:ext cx="596828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2">
            <a:extLst>
              <a:ext uri="{FF2B5EF4-FFF2-40B4-BE49-F238E27FC236}">
                <a16:creationId xmlns:a16="http://schemas.microsoft.com/office/drawing/2014/main" id="{CD2411AB-7339-4FF6-DF13-60765AE6012C}"/>
              </a:ext>
            </a:extLst>
          </p:cNvPr>
          <p:cNvCxnSpPr>
            <a:cxnSpLocks noChangeShapeType="1"/>
            <a:stCxn id="136" idx="4"/>
            <a:endCxn id="148" idx="0"/>
          </p:cNvCxnSpPr>
          <p:nvPr/>
        </p:nvCxnSpPr>
        <p:spPr bwMode="auto">
          <a:xfrm>
            <a:off x="4207129" y="3730380"/>
            <a:ext cx="3358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13">
            <a:extLst>
              <a:ext uri="{FF2B5EF4-FFF2-40B4-BE49-F238E27FC236}">
                <a16:creationId xmlns:a16="http://schemas.microsoft.com/office/drawing/2014/main" id="{8BF10925-1C9C-CB49-680C-B22FBE6C5863}"/>
              </a:ext>
            </a:extLst>
          </p:cNvPr>
          <p:cNvCxnSpPr>
            <a:cxnSpLocks noChangeShapeType="1"/>
            <a:stCxn id="157" idx="4"/>
            <a:endCxn id="150" idx="0"/>
          </p:cNvCxnSpPr>
          <p:nvPr/>
        </p:nvCxnSpPr>
        <p:spPr bwMode="auto">
          <a:xfrm flipH="1">
            <a:off x="3610300" y="4238130"/>
            <a:ext cx="1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" name="AutoShape 14">
            <a:extLst>
              <a:ext uri="{FF2B5EF4-FFF2-40B4-BE49-F238E27FC236}">
                <a16:creationId xmlns:a16="http://schemas.microsoft.com/office/drawing/2014/main" id="{D0DF8F42-1EA5-1460-CA00-56B3B58953E8}"/>
              </a:ext>
            </a:extLst>
          </p:cNvPr>
          <p:cNvCxnSpPr>
            <a:cxnSpLocks noChangeShapeType="1"/>
            <a:stCxn id="148" idx="4"/>
            <a:endCxn id="151" idx="0"/>
          </p:cNvCxnSpPr>
          <p:nvPr/>
        </p:nvCxnSpPr>
        <p:spPr bwMode="auto">
          <a:xfrm flipH="1">
            <a:off x="4238591" y="4238130"/>
            <a:ext cx="2127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" name="AutoShape 26">
            <a:extLst>
              <a:ext uri="{FF2B5EF4-FFF2-40B4-BE49-F238E27FC236}">
                <a16:creationId xmlns:a16="http://schemas.microsoft.com/office/drawing/2014/main" id="{C88445B6-146E-0A90-7D81-4642A96D8D03}"/>
              </a:ext>
            </a:extLst>
          </p:cNvPr>
          <p:cNvCxnSpPr>
            <a:cxnSpLocks noChangeShapeType="1"/>
            <a:stCxn id="155" idx="4"/>
            <a:endCxn id="145" idx="0"/>
          </p:cNvCxnSpPr>
          <p:nvPr/>
        </p:nvCxnSpPr>
        <p:spPr bwMode="auto">
          <a:xfrm flipH="1">
            <a:off x="6618614" y="3730380"/>
            <a:ext cx="324026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" name="AutoShape 27">
            <a:extLst>
              <a:ext uri="{FF2B5EF4-FFF2-40B4-BE49-F238E27FC236}">
                <a16:creationId xmlns:a16="http://schemas.microsoft.com/office/drawing/2014/main" id="{B264AC27-EF7B-2D3E-CDE6-DD1792244C67}"/>
              </a:ext>
            </a:extLst>
          </p:cNvPr>
          <p:cNvCxnSpPr>
            <a:cxnSpLocks noChangeShapeType="1"/>
            <a:stCxn id="155" idx="4"/>
            <a:endCxn id="147" idx="0"/>
          </p:cNvCxnSpPr>
          <p:nvPr/>
        </p:nvCxnSpPr>
        <p:spPr bwMode="auto">
          <a:xfrm>
            <a:off x="6942640" y="3730380"/>
            <a:ext cx="37114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AutoShape 28">
            <a:extLst>
              <a:ext uri="{FF2B5EF4-FFF2-40B4-BE49-F238E27FC236}">
                <a16:creationId xmlns:a16="http://schemas.microsoft.com/office/drawing/2014/main" id="{D1FCB139-BCF8-3B25-EA7F-C1E71CBEDDC6}"/>
              </a:ext>
            </a:extLst>
          </p:cNvPr>
          <p:cNvCxnSpPr>
            <a:cxnSpLocks noChangeShapeType="1"/>
            <a:stCxn id="145" idx="4"/>
            <a:endCxn id="139" idx="0"/>
          </p:cNvCxnSpPr>
          <p:nvPr/>
        </p:nvCxnSpPr>
        <p:spPr bwMode="auto">
          <a:xfrm flipH="1">
            <a:off x="6356709" y="4238130"/>
            <a:ext cx="26190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29">
            <a:extLst>
              <a:ext uri="{FF2B5EF4-FFF2-40B4-BE49-F238E27FC236}">
                <a16:creationId xmlns:a16="http://schemas.microsoft.com/office/drawing/2014/main" id="{A01EBE5E-A69E-8981-A40D-C9FCA4AD6262}"/>
              </a:ext>
            </a:extLst>
          </p:cNvPr>
          <p:cNvCxnSpPr>
            <a:cxnSpLocks noChangeShapeType="1"/>
            <a:stCxn id="145" idx="4"/>
            <a:endCxn id="144" idx="0"/>
          </p:cNvCxnSpPr>
          <p:nvPr/>
        </p:nvCxnSpPr>
        <p:spPr bwMode="auto">
          <a:xfrm>
            <a:off x="6618614" y="4238130"/>
            <a:ext cx="25118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AutoShape 30">
            <a:extLst>
              <a:ext uri="{FF2B5EF4-FFF2-40B4-BE49-F238E27FC236}">
                <a16:creationId xmlns:a16="http://schemas.microsoft.com/office/drawing/2014/main" id="{D8AE790E-A1CD-EC61-882D-D8DC6411732E}"/>
              </a:ext>
            </a:extLst>
          </p:cNvPr>
          <p:cNvCxnSpPr>
            <a:cxnSpLocks noChangeShapeType="1"/>
            <a:stCxn id="147" idx="4"/>
            <a:endCxn id="159" idx="0"/>
          </p:cNvCxnSpPr>
          <p:nvPr/>
        </p:nvCxnSpPr>
        <p:spPr bwMode="auto">
          <a:xfrm>
            <a:off x="7313789" y="4238130"/>
            <a:ext cx="31100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31">
            <a:extLst>
              <a:ext uri="{FF2B5EF4-FFF2-40B4-BE49-F238E27FC236}">
                <a16:creationId xmlns:a16="http://schemas.microsoft.com/office/drawing/2014/main" id="{E6AF7444-F939-C439-5F9B-86B955CBAF8E}"/>
              </a:ext>
            </a:extLst>
          </p:cNvPr>
          <p:cNvCxnSpPr>
            <a:cxnSpLocks noChangeShapeType="1"/>
            <a:stCxn id="139" idx="4"/>
            <a:endCxn id="143" idx="0"/>
          </p:cNvCxnSpPr>
          <p:nvPr/>
        </p:nvCxnSpPr>
        <p:spPr bwMode="auto">
          <a:xfrm>
            <a:off x="6356709" y="4781467"/>
            <a:ext cx="2645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32">
            <a:extLst>
              <a:ext uri="{FF2B5EF4-FFF2-40B4-BE49-F238E27FC236}">
                <a16:creationId xmlns:a16="http://schemas.microsoft.com/office/drawing/2014/main" id="{AB3600B6-5436-1AF6-0C7F-A015F5413FBB}"/>
              </a:ext>
            </a:extLst>
          </p:cNvPr>
          <p:cNvCxnSpPr>
            <a:cxnSpLocks noChangeShapeType="1"/>
            <a:stCxn id="159" idx="4"/>
            <a:endCxn id="156" idx="0"/>
          </p:cNvCxnSpPr>
          <p:nvPr/>
        </p:nvCxnSpPr>
        <p:spPr bwMode="auto">
          <a:xfrm flipH="1">
            <a:off x="7055257" y="4781467"/>
            <a:ext cx="289632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" name="AutoShape 33">
            <a:extLst>
              <a:ext uri="{FF2B5EF4-FFF2-40B4-BE49-F238E27FC236}">
                <a16:creationId xmlns:a16="http://schemas.microsoft.com/office/drawing/2014/main" id="{C0311620-16C4-A055-0CB5-23F28F9E2A59}"/>
              </a:ext>
            </a:extLst>
          </p:cNvPr>
          <p:cNvCxnSpPr>
            <a:cxnSpLocks noChangeShapeType="1"/>
            <a:stCxn id="159" idx="4"/>
            <a:endCxn id="227" idx="0"/>
          </p:cNvCxnSpPr>
          <p:nvPr/>
        </p:nvCxnSpPr>
        <p:spPr bwMode="auto">
          <a:xfrm>
            <a:off x="7344889" y="4781467"/>
            <a:ext cx="27571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34">
            <a:extLst>
              <a:ext uri="{FF2B5EF4-FFF2-40B4-BE49-F238E27FC236}">
                <a16:creationId xmlns:a16="http://schemas.microsoft.com/office/drawing/2014/main" id="{E39796EA-21AA-19D3-CFC9-5261DFA5A77C}"/>
              </a:ext>
            </a:extLst>
          </p:cNvPr>
          <p:cNvCxnSpPr>
            <a:cxnSpLocks noChangeShapeType="1"/>
            <a:stCxn id="156" idx="4"/>
            <a:endCxn id="153" idx="0"/>
          </p:cNvCxnSpPr>
          <p:nvPr/>
        </p:nvCxnSpPr>
        <p:spPr bwMode="auto">
          <a:xfrm>
            <a:off x="7055257" y="5300069"/>
            <a:ext cx="1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36">
            <a:extLst>
              <a:ext uri="{FF2B5EF4-FFF2-40B4-BE49-F238E27FC236}">
                <a16:creationId xmlns:a16="http://schemas.microsoft.com/office/drawing/2014/main" id="{582022D5-2892-3449-1E46-59DFB6F1AF89}"/>
              </a:ext>
            </a:extLst>
          </p:cNvPr>
          <p:cNvCxnSpPr>
            <a:cxnSpLocks noChangeShapeType="1"/>
            <a:stCxn id="138" idx="4"/>
            <a:endCxn id="142" idx="0"/>
          </p:cNvCxnSpPr>
          <p:nvPr/>
        </p:nvCxnSpPr>
        <p:spPr bwMode="auto">
          <a:xfrm>
            <a:off x="8767932" y="3730380"/>
            <a:ext cx="0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" name="AutoShape 48">
            <a:extLst>
              <a:ext uri="{FF2B5EF4-FFF2-40B4-BE49-F238E27FC236}">
                <a16:creationId xmlns:a16="http://schemas.microsoft.com/office/drawing/2014/main" id="{906AB8DC-A8BA-70AE-4C10-BB1CE4A5C8FE}"/>
              </a:ext>
            </a:extLst>
          </p:cNvPr>
          <p:cNvCxnSpPr>
            <a:cxnSpLocks noChangeShapeType="1"/>
            <a:stCxn id="146" idx="4"/>
            <a:endCxn id="158" idx="0"/>
          </p:cNvCxnSpPr>
          <p:nvPr/>
        </p:nvCxnSpPr>
        <p:spPr bwMode="auto">
          <a:xfrm flipH="1">
            <a:off x="4812479" y="4238130"/>
            <a:ext cx="39802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" name="AutoShape 49">
            <a:extLst>
              <a:ext uri="{FF2B5EF4-FFF2-40B4-BE49-F238E27FC236}">
                <a16:creationId xmlns:a16="http://schemas.microsoft.com/office/drawing/2014/main" id="{4D99E5E1-7656-92E2-70F3-993DA6E0FDEE}"/>
              </a:ext>
            </a:extLst>
          </p:cNvPr>
          <p:cNvCxnSpPr>
            <a:cxnSpLocks noChangeShapeType="1"/>
            <a:stCxn id="146" idx="4"/>
            <a:endCxn id="161" idx="0"/>
          </p:cNvCxnSpPr>
          <p:nvPr/>
        </p:nvCxnSpPr>
        <p:spPr bwMode="auto">
          <a:xfrm>
            <a:off x="5210501" y="4238130"/>
            <a:ext cx="27987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AutoShape 50">
            <a:extLst>
              <a:ext uri="{FF2B5EF4-FFF2-40B4-BE49-F238E27FC236}">
                <a16:creationId xmlns:a16="http://schemas.microsoft.com/office/drawing/2014/main" id="{5650497F-F982-28EA-5D34-6BF078D02782}"/>
              </a:ext>
            </a:extLst>
          </p:cNvPr>
          <p:cNvCxnSpPr>
            <a:cxnSpLocks noChangeShapeType="1"/>
            <a:stCxn id="158" idx="4"/>
            <a:endCxn id="137" idx="0"/>
          </p:cNvCxnSpPr>
          <p:nvPr/>
        </p:nvCxnSpPr>
        <p:spPr bwMode="auto">
          <a:xfrm flipH="1">
            <a:off x="4559619" y="4781467"/>
            <a:ext cx="252860" cy="2078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AutoShape 51">
            <a:extLst>
              <a:ext uri="{FF2B5EF4-FFF2-40B4-BE49-F238E27FC236}">
                <a16:creationId xmlns:a16="http://schemas.microsoft.com/office/drawing/2014/main" id="{C1C0FA5B-4C36-1510-8F6C-7741BA11F2F4}"/>
              </a:ext>
            </a:extLst>
          </p:cNvPr>
          <p:cNvCxnSpPr>
            <a:cxnSpLocks noChangeShapeType="1"/>
            <a:stCxn id="158" idx="4"/>
            <a:endCxn id="140" idx="0"/>
          </p:cNvCxnSpPr>
          <p:nvPr/>
        </p:nvCxnSpPr>
        <p:spPr bwMode="auto">
          <a:xfrm>
            <a:off x="4812479" y="4781467"/>
            <a:ext cx="21379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52">
            <a:extLst>
              <a:ext uri="{FF2B5EF4-FFF2-40B4-BE49-F238E27FC236}">
                <a16:creationId xmlns:a16="http://schemas.microsoft.com/office/drawing/2014/main" id="{056279A6-6457-8904-1031-487B70F4AB4F}"/>
              </a:ext>
            </a:extLst>
          </p:cNvPr>
          <p:cNvCxnSpPr>
            <a:cxnSpLocks noChangeShapeType="1"/>
            <a:stCxn id="161" idx="4"/>
            <a:endCxn id="160" idx="0"/>
          </p:cNvCxnSpPr>
          <p:nvPr/>
        </p:nvCxnSpPr>
        <p:spPr bwMode="auto">
          <a:xfrm>
            <a:off x="5490373" y="4781467"/>
            <a:ext cx="50208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3">
            <a:extLst>
              <a:ext uri="{FF2B5EF4-FFF2-40B4-BE49-F238E27FC236}">
                <a16:creationId xmlns:a16="http://schemas.microsoft.com/office/drawing/2014/main" id="{EC223225-D9D3-95D8-433F-815997EDE0DA}"/>
              </a:ext>
            </a:extLst>
          </p:cNvPr>
          <p:cNvCxnSpPr>
            <a:cxnSpLocks noChangeShapeType="1"/>
            <a:stCxn id="137" idx="4"/>
            <a:endCxn id="141" idx="0"/>
          </p:cNvCxnSpPr>
          <p:nvPr/>
        </p:nvCxnSpPr>
        <p:spPr bwMode="auto">
          <a:xfrm>
            <a:off x="4559619" y="5305932"/>
            <a:ext cx="0" cy="1829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4">
            <a:extLst>
              <a:ext uri="{FF2B5EF4-FFF2-40B4-BE49-F238E27FC236}">
                <a16:creationId xmlns:a16="http://schemas.microsoft.com/office/drawing/2014/main" id="{C51D3340-E009-0CF0-A60D-872A95DB4FD8}"/>
              </a:ext>
            </a:extLst>
          </p:cNvPr>
          <p:cNvCxnSpPr>
            <a:cxnSpLocks noChangeShapeType="1"/>
            <a:stCxn id="160" idx="4"/>
            <a:endCxn id="149" idx="0"/>
          </p:cNvCxnSpPr>
          <p:nvPr/>
        </p:nvCxnSpPr>
        <p:spPr bwMode="auto">
          <a:xfrm flipH="1">
            <a:off x="5253881" y="5300069"/>
            <a:ext cx="286700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AutoShape 55">
            <a:extLst>
              <a:ext uri="{FF2B5EF4-FFF2-40B4-BE49-F238E27FC236}">
                <a16:creationId xmlns:a16="http://schemas.microsoft.com/office/drawing/2014/main" id="{12D5F013-A7BB-13F2-D0C0-3E13DA380659}"/>
              </a:ext>
            </a:extLst>
          </p:cNvPr>
          <p:cNvCxnSpPr>
            <a:cxnSpLocks noChangeShapeType="1"/>
            <a:stCxn id="160" idx="4"/>
            <a:endCxn id="154" idx="0"/>
          </p:cNvCxnSpPr>
          <p:nvPr/>
        </p:nvCxnSpPr>
        <p:spPr bwMode="auto">
          <a:xfrm>
            <a:off x="5540581" y="5300069"/>
            <a:ext cx="286506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" name="AutoShape 56">
            <a:extLst>
              <a:ext uri="{FF2B5EF4-FFF2-40B4-BE49-F238E27FC236}">
                <a16:creationId xmlns:a16="http://schemas.microsoft.com/office/drawing/2014/main" id="{B2C8D0E7-F264-12E2-D8B4-BDD571CD37DF}"/>
              </a:ext>
            </a:extLst>
          </p:cNvPr>
          <p:cNvCxnSpPr>
            <a:cxnSpLocks noChangeShapeType="1"/>
            <a:stCxn id="149" idx="4"/>
            <a:endCxn id="152" idx="0"/>
          </p:cNvCxnSpPr>
          <p:nvPr/>
        </p:nvCxnSpPr>
        <p:spPr bwMode="auto">
          <a:xfrm flipH="1">
            <a:off x="5253880" y="5793763"/>
            <a:ext cx="1" cy="2834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57">
            <a:extLst>
              <a:ext uri="{FF2B5EF4-FFF2-40B4-BE49-F238E27FC236}">
                <a16:creationId xmlns:a16="http://schemas.microsoft.com/office/drawing/2014/main" id="{89B84772-0D90-F3F3-C48D-003A395BA060}"/>
              </a:ext>
            </a:extLst>
          </p:cNvPr>
          <p:cNvCxnSpPr>
            <a:cxnSpLocks noChangeShapeType="1"/>
            <a:stCxn id="136" idx="4"/>
            <a:endCxn id="146" idx="1"/>
          </p:cNvCxnSpPr>
          <p:nvPr/>
        </p:nvCxnSpPr>
        <p:spPr bwMode="auto">
          <a:xfrm>
            <a:off x="4207129" y="3730380"/>
            <a:ext cx="891174" cy="2474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" name="AutoShape 58">
            <a:extLst>
              <a:ext uri="{FF2B5EF4-FFF2-40B4-BE49-F238E27FC236}">
                <a16:creationId xmlns:a16="http://schemas.microsoft.com/office/drawing/2014/main" id="{DCE112C8-184F-4E71-A42A-54F48BED6E89}"/>
              </a:ext>
            </a:extLst>
          </p:cNvPr>
          <p:cNvCxnSpPr>
            <a:cxnSpLocks noChangeShapeType="1"/>
            <a:stCxn id="135" idx="4"/>
            <a:endCxn id="136" idx="7"/>
          </p:cNvCxnSpPr>
          <p:nvPr/>
        </p:nvCxnSpPr>
        <p:spPr bwMode="auto">
          <a:xfrm flipH="1">
            <a:off x="4319326" y="3254004"/>
            <a:ext cx="2311662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" name="AutoShape 59">
            <a:extLst>
              <a:ext uri="{FF2B5EF4-FFF2-40B4-BE49-F238E27FC236}">
                <a16:creationId xmlns:a16="http://schemas.microsoft.com/office/drawing/2014/main" id="{6F728CBD-F41F-31AE-5601-579B740331D7}"/>
              </a:ext>
            </a:extLst>
          </p:cNvPr>
          <p:cNvCxnSpPr>
            <a:cxnSpLocks noChangeShapeType="1"/>
            <a:stCxn id="135" idx="4"/>
            <a:endCxn id="155" idx="0"/>
          </p:cNvCxnSpPr>
          <p:nvPr/>
        </p:nvCxnSpPr>
        <p:spPr bwMode="auto">
          <a:xfrm>
            <a:off x="6630988" y="3254004"/>
            <a:ext cx="311652" cy="1714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" name="AutoShape 60">
            <a:extLst>
              <a:ext uri="{FF2B5EF4-FFF2-40B4-BE49-F238E27FC236}">
                <a16:creationId xmlns:a16="http://schemas.microsoft.com/office/drawing/2014/main" id="{172C7C28-4128-E29B-8A99-3CF7E2731157}"/>
              </a:ext>
            </a:extLst>
          </p:cNvPr>
          <p:cNvCxnSpPr>
            <a:cxnSpLocks noChangeShapeType="1"/>
            <a:stCxn id="135" idx="4"/>
            <a:endCxn id="138" idx="1"/>
          </p:cNvCxnSpPr>
          <p:nvPr/>
        </p:nvCxnSpPr>
        <p:spPr bwMode="auto">
          <a:xfrm>
            <a:off x="6630988" y="3254004"/>
            <a:ext cx="2024746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AutoShape 72">
            <a:extLst>
              <a:ext uri="{FF2B5EF4-FFF2-40B4-BE49-F238E27FC236}">
                <a16:creationId xmlns:a16="http://schemas.microsoft.com/office/drawing/2014/main" id="{04579E9A-45AF-D0CF-5EA8-8EE717809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395" y="1728848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77" name="AutoShape 73">
            <a:extLst>
              <a:ext uri="{FF2B5EF4-FFF2-40B4-BE49-F238E27FC236}">
                <a16:creationId xmlns:a16="http://schemas.microsoft.com/office/drawing/2014/main" id="{6C2D6E3E-5D85-3B87-FE59-975003FD6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215" y="692156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78" name="AutoShape 74">
            <a:extLst>
              <a:ext uri="{FF2B5EF4-FFF2-40B4-BE49-F238E27FC236}">
                <a16:creationId xmlns:a16="http://schemas.microsoft.com/office/drawing/2014/main" id="{327506D5-6D4F-5C98-684D-947B020CC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689" y="1454430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79" name="AutoShape 75">
            <a:extLst>
              <a:ext uri="{FF2B5EF4-FFF2-40B4-BE49-F238E27FC236}">
                <a16:creationId xmlns:a16="http://schemas.microsoft.com/office/drawing/2014/main" id="{2690099E-E017-5405-DC5C-EF0E91C78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269" y="99706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80" name="AutoShape 76">
            <a:extLst>
              <a:ext uri="{FF2B5EF4-FFF2-40B4-BE49-F238E27FC236}">
                <a16:creationId xmlns:a16="http://schemas.microsoft.com/office/drawing/2014/main" id="{84868D0C-F870-C73D-257A-895CC4D08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612" y="2064249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81" name="AutoShape 77">
            <a:extLst>
              <a:ext uri="{FF2B5EF4-FFF2-40B4-BE49-F238E27FC236}">
                <a16:creationId xmlns:a16="http://schemas.microsoft.com/office/drawing/2014/main" id="{824A2A6E-F38E-2B1C-90D3-32A75A17B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235" y="2155722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82" name="AutoShape 78">
            <a:extLst>
              <a:ext uri="{FF2B5EF4-FFF2-40B4-BE49-F238E27FC236}">
                <a16:creationId xmlns:a16="http://schemas.microsoft.com/office/drawing/2014/main" id="{8BC943D2-F772-FE0A-07E0-8D84E7E3B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312" y="96657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83" name="AutoShape 79">
            <a:extLst>
              <a:ext uri="{FF2B5EF4-FFF2-40B4-BE49-F238E27FC236}">
                <a16:creationId xmlns:a16="http://schemas.microsoft.com/office/drawing/2014/main" id="{4BC38F7D-E308-559E-CBEF-FA0B96CBB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592" y="1332466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84" name="AutoShape 80">
            <a:extLst>
              <a:ext uri="{FF2B5EF4-FFF2-40B4-BE49-F238E27FC236}">
                <a16:creationId xmlns:a16="http://schemas.microsoft.com/office/drawing/2014/main" id="{3FFFF0E6-7782-2579-8FDC-84164B5DA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718" y="1759339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85" name="AutoShape 81">
            <a:extLst>
              <a:ext uri="{FF2B5EF4-FFF2-40B4-BE49-F238E27FC236}">
                <a16:creationId xmlns:a16="http://schemas.microsoft.com/office/drawing/2014/main" id="{6E15E971-DDEC-352A-DB84-50F05568A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486" y="722647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86" name="AutoShape 82">
            <a:extLst>
              <a:ext uri="{FF2B5EF4-FFF2-40B4-BE49-F238E27FC236}">
                <a16:creationId xmlns:a16="http://schemas.microsoft.com/office/drawing/2014/main" id="{23220ED7-6881-A650-6110-051099F94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012" y="1515412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87" name="AutoShape 83">
            <a:extLst>
              <a:ext uri="{FF2B5EF4-FFF2-40B4-BE49-F238E27FC236}">
                <a16:creationId xmlns:a16="http://schemas.microsoft.com/office/drawing/2014/main" id="{82BFD477-C859-3237-5F85-93CC3E0B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075" y="2064249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88" name="AutoShape 84">
            <a:extLst>
              <a:ext uri="{FF2B5EF4-FFF2-40B4-BE49-F238E27FC236}">
                <a16:creationId xmlns:a16="http://schemas.microsoft.com/office/drawing/2014/main" id="{A1A4FD88-2E6B-46FC-6F6E-6895BC279DBB}"/>
              </a:ext>
            </a:extLst>
          </p:cNvPr>
          <p:cNvCxnSpPr>
            <a:cxnSpLocks noChangeShapeType="1"/>
            <a:stCxn id="76" idx="5"/>
            <a:endCxn id="80" idx="2"/>
          </p:cNvCxnSpPr>
          <p:nvPr/>
        </p:nvCxnSpPr>
        <p:spPr bwMode="auto">
          <a:xfrm>
            <a:off x="4762459" y="1989292"/>
            <a:ext cx="300153" cy="227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9" name="AutoShape 85">
            <a:extLst>
              <a:ext uri="{FF2B5EF4-FFF2-40B4-BE49-F238E27FC236}">
                <a16:creationId xmlns:a16="http://schemas.microsoft.com/office/drawing/2014/main" id="{988C1CFE-893A-B452-F0F7-494F0C00619D}"/>
              </a:ext>
            </a:extLst>
          </p:cNvPr>
          <p:cNvCxnSpPr>
            <a:cxnSpLocks noChangeShapeType="1"/>
            <a:stCxn id="80" idx="5"/>
            <a:endCxn id="81" idx="2"/>
          </p:cNvCxnSpPr>
          <p:nvPr/>
        </p:nvCxnSpPr>
        <p:spPr bwMode="auto">
          <a:xfrm flipV="1">
            <a:off x="5333676" y="2308176"/>
            <a:ext cx="490559" cy="165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0" name="AutoShape 86">
            <a:extLst>
              <a:ext uri="{FF2B5EF4-FFF2-40B4-BE49-F238E27FC236}">
                <a16:creationId xmlns:a16="http://schemas.microsoft.com/office/drawing/2014/main" id="{51C8A327-E755-C22F-EBBF-E6E7A1747361}"/>
              </a:ext>
            </a:extLst>
          </p:cNvPr>
          <p:cNvCxnSpPr>
            <a:cxnSpLocks noChangeShapeType="1"/>
            <a:stCxn id="84" idx="3"/>
            <a:endCxn id="81" idx="7"/>
          </p:cNvCxnSpPr>
          <p:nvPr/>
        </p:nvCxnSpPr>
        <p:spPr bwMode="auto">
          <a:xfrm flipH="1">
            <a:off x="6095299" y="2019783"/>
            <a:ext cx="314698" cy="1804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1" name="AutoShape 87">
            <a:extLst>
              <a:ext uri="{FF2B5EF4-FFF2-40B4-BE49-F238E27FC236}">
                <a16:creationId xmlns:a16="http://schemas.microsoft.com/office/drawing/2014/main" id="{043BE01D-84B5-B2E3-F80E-F2AF22DA3403}"/>
              </a:ext>
            </a:extLst>
          </p:cNvPr>
          <p:cNvCxnSpPr>
            <a:cxnSpLocks noChangeShapeType="1"/>
            <a:stCxn id="84" idx="2"/>
            <a:endCxn id="80" idx="6"/>
          </p:cNvCxnSpPr>
          <p:nvPr/>
        </p:nvCxnSpPr>
        <p:spPr bwMode="auto">
          <a:xfrm flipH="1">
            <a:off x="5379955" y="1911794"/>
            <a:ext cx="983763" cy="3049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" name="AutoShape 88">
            <a:extLst>
              <a:ext uri="{FF2B5EF4-FFF2-40B4-BE49-F238E27FC236}">
                <a16:creationId xmlns:a16="http://schemas.microsoft.com/office/drawing/2014/main" id="{F0D18825-30F7-1D0C-4BE6-EFEB9CBF48E1}"/>
              </a:ext>
            </a:extLst>
          </p:cNvPr>
          <p:cNvCxnSpPr>
            <a:cxnSpLocks noChangeShapeType="1"/>
            <a:stCxn id="83" idx="4"/>
            <a:endCxn id="84" idx="7"/>
          </p:cNvCxnSpPr>
          <p:nvPr/>
        </p:nvCxnSpPr>
        <p:spPr bwMode="auto">
          <a:xfrm flipH="1">
            <a:off x="6634782" y="1637375"/>
            <a:ext cx="141482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" name="AutoShape 89">
            <a:extLst>
              <a:ext uri="{FF2B5EF4-FFF2-40B4-BE49-F238E27FC236}">
                <a16:creationId xmlns:a16="http://schemas.microsoft.com/office/drawing/2014/main" id="{8FFCA16D-45E4-BA64-0B5B-E74C2E0EAA1D}"/>
              </a:ext>
            </a:extLst>
          </p:cNvPr>
          <p:cNvCxnSpPr>
            <a:cxnSpLocks noChangeShapeType="1"/>
            <a:stCxn id="83" idx="5"/>
            <a:endCxn id="87" idx="1"/>
          </p:cNvCxnSpPr>
          <p:nvPr/>
        </p:nvCxnSpPr>
        <p:spPr bwMode="auto">
          <a:xfrm>
            <a:off x="6888656" y="1592909"/>
            <a:ext cx="314698" cy="5158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4" name="AutoShape 90">
            <a:extLst>
              <a:ext uri="{FF2B5EF4-FFF2-40B4-BE49-F238E27FC236}">
                <a16:creationId xmlns:a16="http://schemas.microsoft.com/office/drawing/2014/main" id="{8A691AC8-A610-6EAA-11CE-B24A4630711C}"/>
              </a:ext>
            </a:extLst>
          </p:cNvPr>
          <p:cNvCxnSpPr>
            <a:cxnSpLocks noChangeShapeType="1"/>
            <a:stCxn id="87" idx="0"/>
            <a:endCxn id="86" idx="4"/>
          </p:cNvCxnSpPr>
          <p:nvPr/>
        </p:nvCxnSpPr>
        <p:spPr bwMode="auto">
          <a:xfrm flipV="1">
            <a:off x="7315747" y="1820321"/>
            <a:ext cx="126937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5" name="AutoShape 91">
            <a:extLst>
              <a:ext uri="{FF2B5EF4-FFF2-40B4-BE49-F238E27FC236}">
                <a16:creationId xmlns:a16="http://schemas.microsoft.com/office/drawing/2014/main" id="{B684AA6D-8205-197B-2179-114FD7C11AD7}"/>
              </a:ext>
            </a:extLst>
          </p:cNvPr>
          <p:cNvCxnSpPr>
            <a:cxnSpLocks noChangeShapeType="1"/>
            <a:stCxn id="86" idx="0"/>
            <a:endCxn id="77" idx="4"/>
          </p:cNvCxnSpPr>
          <p:nvPr/>
        </p:nvCxnSpPr>
        <p:spPr bwMode="auto">
          <a:xfrm flipV="1">
            <a:off x="7442684" y="997065"/>
            <a:ext cx="95203" cy="5183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6" name="AutoShape 92">
            <a:extLst>
              <a:ext uri="{FF2B5EF4-FFF2-40B4-BE49-F238E27FC236}">
                <a16:creationId xmlns:a16="http://schemas.microsoft.com/office/drawing/2014/main" id="{97381E26-8DA4-36A3-48E0-6AC52AB9C806}"/>
              </a:ext>
            </a:extLst>
          </p:cNvPr>
          <p:cNvCxnSpPr>
            <a:cxnSpLocks noChangeShapeType="1"/>
            <a:stCxn id="76" idx="7"/>
          </p:cNvCxnSpPr>
          <p:nvPr/>
        </p:nvCxnSpPr>
        <p:spPr bwMode="auto">
          <a:xfrm flipV="1">
            <a:off x="4762459" y="1606884"/>
            <a:ext cx="649231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7" name="AutoShape 93">
            <a:extLst>
              <a:ext uri="{FF2B5EF4-FFF2-40B4-BE49-F238E27FC236}">
                <a16:creationId xmlns:a16="http://schemas.microsoft.com/office/drawing/2014/main" id="{7355CD8D-B4E2-62B9-8939-1C6AED72FAA0}"/>
              </a:ext>
            </a:extLst>
          </p:cNvPr>
          <p:cNvCxnSpPr>
            <a:cxnSpLocks noChangeShapeType="1"/>
            <a:stCxn id="78" idx="1"/>
            <a:endCxn id="79" idx="5"/>
          </p:cNvCxnSpPr>
          <p:nvPr/>
        </p:nvCxnSpPr>
        <p:spPr bwMode="auto">
          <a:xfrm flipH="1" flipV="1">
            <a:off x="5016333" y="1257509"/>
            <a:ext cx="441635" cy="241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8" name="AutoShape 94">
            <a:extLst>
              <a:ext uri="{FF2B5EF4-FFF2-40B4-BE49-F238E27FC236}">
                <a16:creationId xmlns:a16="http://schemas.microsoft.com/office/drawing/2014/main" id="{C4CD5FE1-392C-78DF-926A-AE751E4A8198}"/>
              </a:ext>
            </a:extLst>
          </p:cNvPr>
          <p:cNvCxnSpPr>
            <a:cxnSpLocks noChangeShapeType="1"/>
            <a:endCxn id="85" idx="2"/>
          </p:cNvCxnSpPr>
          <p:nvPr/>
        </p:nvCxnSpPr>
        <p:spPr bwMode="auto">
          <a:xfrm flipV="1">
            <a:off x="5030878" y="875102"/>
            <a:ext cx="285609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9" name="AutoShape 95">
            <a:extLst>
              <a:ext uri="{FF2B5EF4-FFF2-40B4-BE49-F238E27FC236}">
                <a16:creationId xmlns:a16="http://schemas.microsoft.com/office/drawing/2014/main" id="{1B28BFD2-3CDD-67A1-2E75-0BF72F999AA3}"/>
              </a:ext>
            </a:extLst>
          </p:cNvPr>
          <p:cNvCxnSpPr>
            <a:cxnSpLocks noChangeShapeType="1"/>
            <a:stCxn id="82" idx="2"/>
            <a:endCxn id="85" idx="6"/>
          </p:cNvCxnSpPr>
          <p:nvPr/>
        </p:nvCxnSpPr>
        <p:spPr bwMode="auto">
          <a:xfrm flipH="1" flipV="1">
            <a:off x="5633829" y="875102"/>
            <a:ext cx="539483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0" name="AutoShape 96">
            <a:extLst>
              <a:ext uri="{FF2B5EF4-FFF2-40B4-BE49-F238E27FC236}">
                <a16:creationId xmlns:a16="http://schemas.microsoft.com/office/drawing/2014/main" id="{9D28A094-F3F7-D095-D5D7-B662933BDD84}"/>
              </a:ext>
            </a:extLst>
          </p:cNvPr>
          <p:cNvCxnSpPr>
            <a:cxnSpLocks noChangeShapeType="1"/>
            <a:stCxn id="78" idx="7"/>
            <a:endCxn id="82" idx="3"/>
          </p:cNvCxnSpPr>
          <p:nvPr/>
        </p:nvCxnSpPr>
        <p:spPr bwMode="auto">
          <a:xfrm flipV="1">
            <a:off x="5682753" y="1227018"/>
            <a:ext cx="536838" cy="2718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1" name="AutoShape 97">
            <a:extLst>
              <a:ext uri="{FF2B5EF4-FFF2-40B4-BE49-F238E27FC236}">
                <a16:creationId xmlns:a16="http://schemas.microsoft.com/office/drawing/2014/main" id="{9BF06144-AE61-BA79-069E-98847566B63A}"/>
              </a:ext>
            </a:extLst>
          </p:cNvPr>
          <p:cNvCxnSpPr>
            <a:cxnSpLocks noChangeShapeType="1"/>
            <a:stCxn id="78" idx="6"/>
            <a:endCxn id="83" idx="2"/>
          </p:cNvCxnSpPr>
          <p:nvPr/>
        </p:nvCxnSpPr>
        <p:spPr bwMode="auto">
          <a:xfrm flipV="1">
            <a:off x="5729032" y="1484921"/>
            <a:ext cx="888560" cy="12196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" name="AutoShape 98">
            <a:extLst>
              <a:ext uri="{FF2B5EF4-FFF2-40B4-BE49-F238E27FC236}">
                <a16:creationId xmlns:a16="http://schemas.microsoft.com/office/drawing/2014/main" id="{3D78BEE2-51E8-5C74-2C7D-3A5E95C56A35}"/>
              </a:ext>
            </a:extLst>
          </p:cNvPr>
          <p:cNvCxnSpPr>
            <a:cxnSpLocks noChangeShapeType="1"/>
            <a:stCxn id="86" idx="1"/>
            <a:endCxn id="82" idx="6"/>
          </p:cNvCxnSpPr>
          <p:nvPr/>
        </p:nvCxnSpPr>
        <p:spPr bwMode="auto">
          <a:xfrm rot="5400000" flipH="1">
            <a:off x="6690049" y="919635"/>
            <a:ext cx="440848" cy="839636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3" name="AutoShape 99">
            <a:extLst>
              <a:ext uri="{FF2B5EF4-FFF2-40B4-BE49-F238E27FC236}">
                <a16:creationId xmlns:a16="http://schemas.microsoft.com/office/drawing/2014/main" id="{A4428D87-0F2E-60F5-A3B0-CEF267CDC5DB}"/>
              </a:ext>
            </a:extLst>
          </p:cNvPr>
          <p:cNvCxnSpPr>
            <a:cxnSpLocks noChangeShapeType="1"/>
            <a:stCxn id="76" idx="6"/>
            <a:endCxn id="83" idx="3"/>
          </p:cNvCxnSpPr>
          <p:nvPr/>
        </p:nvCxnSpPr>
        <p:spPr bwMode="auto">
          <a:xfrm flipV="1">
            <a:off x="4808738" y="1592909"/>
            <a:ext cx="1855134" cy="28839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5" name="AutoShape 100">
            <a:extLst>
              <a:ext uri="{FF2B5EF4-FFF2-40B4-BE49-F238E27FC236}">
                <a16:creationId xmlns:a16="http://schemas.microsoft.com/office/drawing/2014/main" id="{78D65D74-A023-95AD-168E-3E0D4EFE207D}"/>
              </a:ext>
            </a:extLst>
          </p:cNvPr>
          <p:cNvCxnSpPr>
            <a:cxnSpLocks noChangeShapeType="1"/>
            <a:stCxn id="81" idx="6"/>
            <a:endCxn id="87" idx="2"/>
          </p:cNvCxnSpPr>
          <p:nvPr/>
        </p:nvCxnSpPr>
        <p:spPr bwMode="auto">
          <a:xfrm flipV="1">
            <a:off x="6141563" y="2217312"/>
            <a:ext cx="1015429" cy="91341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135" name="AutoShape 72">
            <a:extLst>
              <a:ext uri="{FF2B5EF4-FFF2-40B4-BE49-F238E27FC236}">
                <a16:creationId xmlns:a16="http://schemas.microsoft.com/office/drawing/2014/main" id="{42575549-B6EB-4369-2DA8-8616FA624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316" y="294909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136" name="AutoShape 74">
            <a:extLst>
              <a:ext uri="{FF2B5EF4-FFF2-40B4-BE49-F238E27FC236}">
                <a16:creationId xmlns:a16="http://schemas.microsoft.com/office/drawing/2014/main" id="{198BFC10-68D9-0647-9BFD-0A3611BBA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457" y="342547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137" name="AutoShape 76">
            <a:extLst>
              <a:ext uri="{FF2B5EF4-FFF2-40B4-BE49-F238E27FC236}">
                <a16:creationId xmlns:a16="http://schemas.microsoft.com/office/drawing/2014/main" id="{B20EE768-17DA-BBB6-CE0A-CD1D12B31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4989296"/>
            <a:ext cx="317343" cy="316636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8" name="AutoShape 76">
            <a:extLst>
              <a:ext uri="{FF2B5EF4-FFF2-40B4-BE49-F238E27FC236}">
                <a16:creationId xmlns:a16="http://schemas.microsoft.com/office/drawing/2014/main" id="{0E8C726D-B441-9EF6-CCF0-0A08FC58F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42547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9" name="AutoShape 76">
            <a:extLst>
              <a:ext uri="{FF2B5EF4-FFF2-40B4-BE49-F238E27FC236}">
                <a16:creationId xmlns:a16="http://schemas.microsoft.com/office/drawing/2014/main" id="{B19D18B2-A39E-8EF0-F894-8AB212AE5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803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40" name="AutoShape 77">
            <a:extLst>
              <a:ext uri="{FF2B5EF4-FFF2-40B4-BE49-F238E27FC236}">
                <a16:creationId xmlns:a16="http://schemas.microsoft.com/office/drawing/2014/main" id="{FB60C6DD-B660-E6DF-6946-CB60CB88A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60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1" name="AutoShape 77">
            <a:extLst>
              <a:ext uri="{FF2B5EF4-FFF2-40B4-BE49-F238E27FC236}">
                <a16:creationId xmlns:a16="http://schemas.microsoft.com/office/drawing/2014/main" id="{D108926F-01D1-6DD4-DA0A-A59B68096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2" name="AutoShape 77">
            <a:extLst>
              <a:ext uri="{FF2B5EF4-FFF2-40B4-BE49-F238E27FC236}">
                <a16:creationId xmlns:a16="http://schemas.microsoft.com/office/drawing/2014/main" id="{17AD813B-93E8-0CA5-D443-E71D35169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3" name="AutoShape 77">
            <a:extLst>
              <a:ext uri="{FF2B5EF4-FFF2-40B4-BE49-F238E27FC236}">
                <a16:creationId xmlns:a16="http://schemas.microsoft.com/office/drawing/2014/main" id="{935C571A-05F6-9C51-759B-9B6184075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682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4" name="AutoShape 77">
            <a:extLst>
              <a:ext uri="{FF2B5EF4-FFF2-40B4-BE49-F238E27FC236}">
                <a16:creationId xmlns:a16="http://schemas.microsoft.com/office/drawing/2014/main" id="{F32B227D-0D74-51C3-BFEB-DED3F93DB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12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5" name="AutoShape 80">
            <a:extLst>
              <a:ext uri="{FF2B5EF4-FFF2-40B4-BE49-F238E27FC236}">
                <a16:creationId xmlns:a16="http://schemas.microsoft.com/office/drawing/2014/main" id="{75B22822-561B-EF7B-3BC5-7FF530C19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942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46" name="AutoShape 79">
            <a:extLst>
              <a:ext uri="{FF2B5EF4-FFF2-40B4-BE49-F238E27FC236}">
                <a16:creationId xmlns:a16="http://schemas.microsoft.com/office/drawing/2014/main" id="{7ADA43AD-4C3D-D186-C751-F92D848EE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829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47" name="AutoShape 83">
            <a:extLst>
              <a:ext uri="{FF2B5EF4-FFF2-40B4-BE49-F238E27FC236}">
                <a16:creationId xmlns:a16="http://schemas.microsoft.com/office/drawing/2014/main" id="{FBD6BE48-2642-42B0-F924-AEB41417C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5117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148" name="AutoShape 78">
            <a:extLst>
              <a:ext uri="{FF2B5EF4-FFF2-40B4-BE49-F238E27FC236}">
                <a16:creationId xmlns:a16="http://schemas.microsoft.com/office/drawing/2014/main" id="{3C808421-909C-0059-6764-01FD05A9A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046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49" name="AutoShape 78">
            <a:extLst>
              <a:ext uri="{FF2B5EF4-FFF2-40B4-BE49-F238E27FC236}">
                <a16:creationId xmlns:a16="http://schemas.microsoft.com/office/drawing/2014/main" id="{921E8ACC-D478-7140-D230-22157897C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9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0" name="AutoShape 81">
            <a:extLst>
              <a:ext uri="{FF2B5EF4-FFF2-40B4-BE49-F238E27FC236}">
                <a16:creationId xmlns:a16="http://schemas.microsoft.com/office/drawing/2014/main" id="{A31844D1-D602-712A-B0A6-EAC4563FB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8" y="4476558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1" name="AutoShape 81">
            <a:extLst>
              <a:ext uri="{FF2B5EF4-FFF2-40B4-BE49-F238E27FC236}">
                <a16:creationId xmlns:a16="http://schemas.microsoft.com/office/drawing/2014/main" id="{12710A73-12B5-AF9E-FF7B-3A1F9761C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919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2" name="AutoShape 81">
            <a:extLst>
              <a:ext uri="{FF2B5EF4-FFF2-40B4-BE49-F238E27FC236}">
                <a16:creationId xmlns:a16="http://schemas.microsoft.com/office/drawing/2014/main" id="{E66803B7-8689-517E-24AE-753BEDC04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8" y="6077245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3" name="AutoShape 81">
            <a:extLst>
              <a:ext uri="{FF2B5EF4-FFF2-40B4-BE49-F238E27FC236}">
                <a16:creationId xmlns:a16="http://schemas.microsoft.com/office/drawing/2014/main" id="{A7B84D17-CF1C-B063-8AC4-2D3968CE6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6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4" name="AutoShape 73">
            <a:extLst>
              <a:ext uri="{FF2B5EF4-FFF2-40B4-BE49-F238E27FC236}">
                <a16:creationId xmlns:a16="http://schemas.microsoft.com/office/drawing/2014/main" id="{AD5129A5-E1BB-8C89-21FC-0A3BF25F4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415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155" name="AutoShape 79">
            <a:extLst>
              <a:ext uri="{FF2B5EF4-FFF2-40B4-BE49-F238E27FC236}">
                <a16:creationId xmlns:a16="http://schemas.microsoft.com/office/drawing/2014/main" id="{2DE1562B-653C-2E1B-3677-591D78F72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968" y="342547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56" name="AutoShape 78">
            <a:extLst>
              <a:ext uri="{FF2B5EF4-FFF2-40B4-BE49-F238E27FC236}">
                <a16:creationId xmlns:a16="http://schemas.microsoft.com/office/drawing/2014/main" id="{EC838C60-C6EA-3FF3-68AD-58693F967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5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7" name="AutoShape 75">
            <a:extLst>
              <a:ext uri="{FF2B5EF4-FFF2-40B4-BE49-F238E27FC236}">
                <a16:creationId xmlns:a16="http://schemas.microsoft.com/office/drawing/2014/main" id="{FF13660A-2DF8-457E-BD07-FBDE916EE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9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158" name="AutoShape 80">
            <a:extLst>
              <a:ext uri="{FF2B5EF4-FFF2-40B4-BE49-F238E27FC236}">
                <a16:creationId xmlns:a16="http://schemas.microsoft.com/office/drawing/2014/main" id="{B3B4623D-B3F8-B4D6-5A3A-4ED33DE8B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380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59" name="AutoShape 82">
            <a:extLst>
              <a:ext uri="{FF2B5EF4-FFF2-40B4-BE49-F238E27FC236}">
                <a16:creationId xmlns:a16="http://schemas.microsoft.com/office/drawing/2014/main" id="{76968EF3-F31D-EC5D-D537-246B27898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217" y="4476558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0" name="AutoShape 82">
            <a:extLst>
              <a:ext uri="{FF2B5EF4-FFF2-40B4-BE49-F238E27FC236}">
                <a16:creationId xmlns:a16="http://schemas.microsoft.com/office/drawing/2014/main" id="{B51F8D65-48F6-EFEA-54BC-27FB6DA59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909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1" name="AutoShape 83">
            <a:extLst>
              <a:ext uri="{FF2B5EF4-FFF2-40B4-BE49-F238E27FC236}">
                <a16:creationId xmlns:a16="http://schemas.microsoft.com/office/drawing/2014/main" id="{365C6134-C9FC-C864-63CF-B18D39139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1701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227" name="AutoShape 73">
            <a:extLst>
              <a:ext uri="{FF2B5EF4-FFF2-40B4-BE49-F238E27FC236}">
                <a16:creationId xmlns:a16="http://schemas.microsoft.com/office/drawing/2014/main" id="{2C65893C-BEC8-A728-E338-21B5A28CA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93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4905558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D7AE-6A54-A156-83CB-5EAC6AB2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en-US" dirty="0"/>
          </a:p>
        </p:txBody>
      </p:sp>
      <p:cxnSp>
        <p:nvCxnSpPr>
          <p:cNvPr id="23" name="AutoShape 11">
            <a:extLst>
              <a:ext uri="{FF2B5EF4-FFF2-40B4-BE49-F238E27FC236}">
                <a16:creationId xmlns:a16="http://schemas.microsoft.com/office/drawing/2014/main" id="{9CD9E0AF-37BE-2E04-42A0-860B1237DD20}"/>
              </a:ext>
            </a:extLst>
          </p:cNvPr>
          <p:cNvCxnSpPr>
            <a:cxnSpLocks noChangeShapeType="1"/>
            <a:stCxn id="136" idx="4"/>
            <a:endCxn id="157" idx="0"/>
          </p:cNvCxnSpPr>
          <p:nvPr/>
        </p:nvCxnSpPr>
        <p:spPr bwMode="auto">
          <a:xfrm flipH="1">
            <a:off x="3610301" y="3730380"/>
            <a:ext cx="596828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2">
            <a:extLst>
              <a:ext uri="{FF2B5EF4-FFF2-40B4-BE49-F238E27FC236}">
                <a16:creationId xmlns:a16="http://schemas.microsoft.com/office/drawing/2014/main" id="{CD2411AB-7339-4FF6-DF13-60765AE6012C}"/>
              </a:ext>
            </a:extLst>
          </p:cNvPr>
          <p:cNvCxnSpPr>
            <a:cxnSpLocks noChangeShapeType="1"/>
            <a:stCxn id="136" idx="4"/>
            <a:endCxn id="148" idx="0"/>
          </p:cNvCxnSpPr>
          <p:nvPr/>
        </p:nvCxnSpPr>
        <p:spPr bwMode="auto">
          <a:xfrm>
            <a:off x="4207129" y="3730380"/>
            <a:ext cx="3358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13">
            <a:extLst>
              <a:ext uri="{FF2B5EF4-FFF2-40B4-BE49-F238E27FC236}">
                <a16:creationId xmlns:a16="http://schemas.microsoft.com/office/drawing/2014/main" id="{8BF10925-1C9C-CB49-680C-B22FBE6C5863}"/>
              </a:ext>
            </a:extLst>
          </p:cNvPr>
          <p:cNvCxnSpPr>
            <a:cxnSpLocks noChangeShapeType="1"/>
            <a:stCxn id="157" idx="4"/>
            <a:endCxn id="150" idx="0"/>
          </p:cNvCxnSpPr>
          <p:nvPr/>
        </p:nvCxnSpPr>
        <p:spPr bwMode="auto">
          <a:xfrm flipH="1">
            <a:off x="3610300" y="4238130"/>
            <a:ext cx="1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" name="AutoShape 14">
            <a:extLst>
              <a:ext uri="{FF2B5EF4-FFF2-40B4-BE49-F238E27FC236}">
                <a16:creationId xmlns:a16="http://schemas.microsoft.com/office/drawing/2014/main" id="{D0DF8F42-1EA5-1460-CA00-56B3B58953E8}"/>
              </a:ext>
            </a:extLst>
          </p:cNvPr>
          <p:cNvCxnSpPr>
            <a:cxnSpLocks noChangeShapeType="1"/>
            <a:stCxn id="148" idx="4"/>
            <a:endCxn id="151" idx="0"/>
          </p:cNvCxnSpPr>
          <p:nvPr/>
        </p:nvCxnSpPr>
        <p:spPr bwMode="auto">
          <a:xfrm flipH="1">
            <a:off x="4238591" y="4238130"/>
            <a:ext cx="2127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" name="AutoShape 26">
            <a:extLst>
              <a:ext uri="{FF2B5EF4-FFF2-40B4-BE49-F238E27FC236}">
                <a16:creationId xmlns:a16="http://schemas.microsoft.com/office/drawing/2014/main" id="{C88445B6-146E-0A90-7D81-4642A96D8D03}"/>
              </a:ext>
            </a:extLst>
          </p:cNvPr>
          <p:cNvCxnSpPr>
            <a:cxnSpLocks noChangeShapeType="1"/>
            <a:stCxn id="155" idx="4"/>
            <a:endCxn id="145" idx="0"/>
          </p:cNvCxnSpPr>
          <p:nvPr/>
        </p:nvCxnSpPr>
        <p:spPr bwMode="auto">
          <a:xfrm flipH="1">
            <a:off x="6618614" y="3730380"/>
            <a:ext cx="324026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" name="AutoShape 27">
            <a:extLst>
              <a:ext uri="{FF2B5EF4-FFF2-40B4-BE49-F238E27FC236}">
                <a16:creationId xmlns:a16="http://schemas.microsoft.com/office/drawing/2014/main" id="{B264AC27-EF7B-2D3E-CDE6-DD1792244C67}"/>
              </a:ext>
            </a:extLst>
          </p:cNvPr>
          <p:cNvCxnSpPr>
            <a:cxnSpLocks noChangeShapeType="1"/>
            <a:stCxn id="155" idx="4"/>
            <a:endCxn id="147" idx="0"/>
          </p:cNvCxnSpPr>
          <p:nvPr/>
        </p:nvCxnSpPr>
        <p:spPr bwMode="auto">
          <a:xfrm>
            <a:off x="6942640" y="3730380"/>
            <a:ext cx="37114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AutoShape 28">
            <a:extLst>
              <a:ext uri="{FF2B5EF4-FFF2-40B4-BE49-F238E27FC236}">
                <a16:creationId xmlns:a16="http://schemas.microsoft.com/office/drawing/2014/main" id="{D1FCB139-BCF8-3B25-EA7F-C1E71CBEDDC6}"/>
              </a:ext>
            </a:extLst>
          </p:cNvPr>
          <p:cNvCxnSpPr>
            <a:cxnSpLocks noChangeShapeType="1"/>
            <a:stCxn id="145" idx="4"/>
            <a:endCxn id="139" idx="0"/>
          </p:cNvCxnSpPr>
          <p:nvPr/>
        </p:nvCxnSpPr>
        <p:spPr bwMode="auto">
          <a:xfrm flipH="1">
            <a:off x="6356709" y="4238130"/>
            <a:ext cx="26190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29">
            <a:extLst>
              <a:ext uri="{FF2B5EF4-FFF2-40B4-BE49-F238E27FC236}">
                <a16:creationId xmlns:a16="http://schemas.microsoft.com/office/drawing/2014/main" id="{A01EBE5E-A69E-8981-A40D-C9FCA4AD6262}"/>
              </a:ext>
            </a:extLst>
          </p:cNvPr>
          <p:cNvCxnSpPr>
            <a:cxnSpLocks noChangeShapeType="1"/>
            <a:stCxn id="145" idx="4"/>
            <a:endCxn id="144" idx="0"/>
          </p:cNvCxnSpPr>
          <p:nvPr/>
        </p:nvCxnSpPr>
        <p:spPr bwMode="auto">
          <a:xfrm>
            <a:off x="6618614" y="4238130"/>
            <a:ext cx="25118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AutoShape 30">
            <a:extLst>
              <a:ext uri="{FF2B5EF4-FFF2-40B4-BE49-F238E27FC236}">
                <a16:creationId xmlns:a16="http://schemas.microsoft.com/office/drawing/2014/main" id="{D8AE790E-A1CD-EC61-882D-D8DC6411732E}"/>
              </a:ext>
            </a:extLst>
          </p:cNvPr>
          <p:cNvCxnSpPr>
            <a:cxnSpLocks noChangeShapeType="1"/>
            <a:stCxn id="147" idx="4"/>
            <a:endCxn id="159" idx="0"/>
          </p:cNvCxnSpPr>
          <p:nvPr/>
        </p:nvCxnSpPr>
        <p:spPr bwMode="auto">
          <a:xfrm>
            <a:off x="7313789" y="4238130"/>
            <a:ext cx="31100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31">
            <a:extLst>
              <a:ext uri="{FF2B5EF4-FFF2-40B4-BE49-F238E27FC236}">
                <a16:creationId xmlns:a16="http://schemas.microsoft.com/office/drawing/2014/main" id="{E6AF7444-F939-C439-5F9B-86B955CBAF8E}"/>
              </a:ext>
            </a:extLst>
          </p:cNvPr>
          <p:cNvCxnSpPr>
            <a:cxnSpLocks noChangeShapeType="1"/>
            <a:stCxn id="139" idx="4"/>
            <a:endCxn id="143" idx="0"/>
          </p:cNvCxnSpPr>
          <p:nvPr/>
        </p:nvCxnSpPr>
        <p:spPr bwMode="auto">
          <a:xfrm>
            <a:off x="6356709" y="4781467"/>
            <a:ext cx="2645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32">
            <a:extLst>
              <a:ext uri="{FF2B5EF4-FFF2-40B4-BE49-F238E27FC236}">
                <a16:creationId xmlns:a16="http://schemas.microsoft.com/office/drawing/2014/main" id="{AB3600B6-5436-1AF6-0C7F-A015F5413FBB}"/>
              </a:ext>
            </a:extLst>
          </p:cNvPr>
          <p:cNvCxnSpPr>
            <a:cxnSpLocks noChangeShapeType="1"/>
            <a:stCxn id="159" idx="4"/>
            <a:endCxn id="156" idx="0"/>
          </p:cNvCxnSpPr>
          <p:nvPr/>
        </p:nvCxnSpPr>
        <p:spPr bwMode="auto">
          <a:xfrm flipH="1">
            <a:off x="7055257" y="4781467"/>
            <a:ext cx="289632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" name="AutoShape 33">
            <a:extLst>
              <a:ext uri="{FF2B5EF4-FFF2-40B4-BE49-F238E27FC236}">
                <a16:creationId xmlns:a16="http://schemas.microsoft.com/office/drawing/2014/main" id="{C0311620-16C4-A055-0CB5-23F28F9E2A59}"/>
              </a:ext>
            </a:extLst>
          </p:cNvPr>
          <p:cNvCxnSpPr>
            <a:cxnSpLocks noChangeShapeType="1"/>
            <a:stCxn id="159" idx="4"/>
            <a:endCxn id="227" idx="0"/>
          </p:cNvCxnSpPr>
          <p:nvPr/>
        </p:nvCxnSpPr>
        <p:spPr bwMode="auto">
          <a:xfrm>
            <a:off x="7344889" y="4781467"/>
            <a:ext cx="27571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34">
            <a:extLst>
              <a:ext uri="{FF2B5EF4-FFF2-40B4-BE49-F238E27FC236}">
                <a16:creationId xmlns:a16="http://schemas.microsoft.com/office/drawing/2014/main" id="{E39796EA-21AA-19D3-CFC9-5261DFA5A77C}"/>
              </a:ext>
            </a:extLst>
          </p:cNvPr>
          <p:cNvCxnSpPr>
            <a:cxnSpLocks noChangeShapeType="1"/>
            <a:stCxn id="156" idx="4"/>
            <a:endCxn id="153" idx="0"/>
          </p:cNvCxnSpPr>
          <p:nvPr/>
        </p:nvCxnSpPr>
        <p:spPr bwMode="auto">
          <a:xfrm>
            <a:off x="7055257" y="5300069"/>
            <a:ext cx="1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36">
            <a:extLst>
              <a:ext uri="{FF2B5EF4-FFF2-40B4-BE49-F238E27FC236}">
                <a16:creationId xmlns:a16="http://schemas.microsoft.com/office/drawing/2014/main" id="{582022D5-2892-3449-1E46-59DFB6F1AF89}"/>
              </a:ext>
            </a:extLst>
          </p:cNvPr>
          <p:cNvCxnSpPr>
            <a:cxnSpLocks noChangeShapeType="1"/>
            <a:stCxn id="138" idx="4"/>
            <a:endCxn id="142" idx="0"/>
          </p:cNvCxnSpPr>
          <p:nvPr/>
        </p:nvCxnSpPr>
        <p:spPr bwMode="auto">
          <a:xfrm>
            <a:off x="8767932" y="3730380"/>
            <a:ext cx="0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" name="AutoShape 48">
            <a:extLst>
              <a:ext uri="{FF2B5EF4-FFF2-40B4-BE49-F238E27FC236}">
                <a16:creationId xmlns:a16="http://schemas.microsoft.com/office/drawing/2014/main" id="{906AB8DC-A8BA-70AE-4C10-BB1CE4A5C8FE}"/>
              </a:ext>
            </a:extLst>
          </p:cNvPr>
          <p:cNvCxnSpPr>
            <a:cxnSpLocks noChangeShapeType="1"/>
            <a:stCxn id="146" idx="4"/>
            <a:endCxn id="158" idx="0"/>
          </p:cNvCxnSpPr>
          <p:nvPr/>
        </p:nvCxnSpPr>
        <p:spPr bwMode="auto">
          <a:xfrm flipH="1">
            <a:off x="4812479" y="4238130"/>
            <a:ext cx="39802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" name="AutoShape 49">
            <a:extLst>
              <a:ext uri="{FF2B5EF4-FFF2-40B4-BE49-F238E27FC236}">
                <a16:creationId xmlns:a16="http://schemas.microsoft.com/office/drawing/2014/main" id="{4D99E5E1-7656-92E2-70F3-993DA6E0FDEE}"/>
              </a:ext>
            </a:extLst>
          </p:cNvPr>
          <p:cNvCxnSpPr>
            <a:cxnSpLocks noChangeShapeType="1"/>
            <a:stCxn id="146" idx="4"/>
            <a:endCxn id="161" idx="0"/>
          </p:cNvCxnSpPr>
          <p:nvPr/>
        </p:nvCxnSpPr>
        <p:spPr bwMode="auto">
          <a:xfrm>
            <a:off x="5210501" y="4238130"/>
            <a:ext cx="27987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AutoShape 50">
            <a:extLst>
              <a:ext uri="{FF2B5EF4-FFF2-40B4-BE49-F238E27FC236}">
                <a16:creationId xmlns:a16="http://schemas.microsoft.com/office/drawing/2014/main" id="{5650497F-F982-28EA-5D34-6BF078D02782}"/>
              </a:ext>
            </a:extLst>
          </p:cNvPr>
          <p:cNvCxnSpPr>
            <a:cxnSpLocks noChangeShapeType="1"/>
            <a:stCxn id="158" idx="4"/>
            <a:endCxn id="137" idx="0"/>
          </p:cNvCxnSpPr>
          <p:nvPr/>
        </p:nvCxnSpPr>
        <p:spPr bwMode="auto">
          <a:xfrm flipH="1">
            <a:off x="4559619" y="4781467"/>
            <a:ext cx="252860" cy="2078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AutoShape 51">
            <a:extLst>
              <a:ext uri="{FF2B5EF4-FFF2-40B4-BE49-F238E27FC236}">
                <a16:creationId xmlns:a16="http://schemas.microsoft.com/office/drawing/2014/main" id="{C1C0FA5B-4C36-1510-8F6C-7741BA11F2F4}"/>
              </a:ext>
            </a:extLst>
          </p:cNvPr>
          <p:cNvCxnSpPr>
            <a:cxnSpLocks noChangeShapeType="1"/>
            <a:stCxn id="158" idx="4"/>
            <a:endCxn id="140" idx="0"/>
          </p:cNvCxnSpPr>
          <p:nvPr/>
        </p:nvCxnSpPr>
        <p:spPr bwMode="auto">
          <a:xfrm>
            <a:off x="4812479" y="4781467"/>
            <a:ext cx="21379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52">
            <a:extLst>
              <a:ext uri="{FF2B5EF4-FFF2-40B4-BE49-F238E27FC236}">
                <a16:creationId xmlns:a16="http://schemas.microsoft.com/office/drawing/2014/main" id="{056279A6-6457-8904-1031-487B70F4AB4F}"/>
              </a:ext>
            </a:extLst>
          </p:cNvPr>
          <p:cNvCxnSpPr>
            <a:cxnSpLocks noChangeShapeType="1"/>
            <a:stCxn id="161" idx="4"/>
            <a:endCxn id="160" idx="0"/>
          </p:cNvCxnSpPr>
          <p:nvPr/>
        </p:nvCxnSpPr>
        <p:spPr bwMode="auto">
          <a:xfrm>
            <a:off x="5490373" y="4781467"/>
            <a:ext cx="50208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3">
            <a:extLst>
              <a:ext uri="{FF2B5EF4-FFF2-40B4-BE49-F238E27FC236}">
                <a16:creationId xmlns:a16="http://schemas.microsoft.com/office/drawing/2014/main" id="{EC223225-D9D3-95D8-433F-815997EDE0DA}"/>
              </a:ext>
            </a:extLst>
          </p:cNvPr>
          <p:cNvCxnSpPr>
            <a:cxnSpLocks noChangeShapeType="1"/>
            <a:stCxn id="137" idx="4"/>
            <a:endCxn id="141" idx="0"/>
          </p:cNvCxnSpPr>
          <p:nvPr/>
        </p:nvCxnSpPr>
        <p:spPr bwMode="auto">
          <a:xfrm>
            <a:off x="4559619" y="5305932"/>
            <a:ext cx="0" cy="1829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4">
            <a:extLst>
              <a:ext uri="{FF2B5EF4-FFF2-40B4-BE49-F238E27FC236}">
                <a16:creationId xmlns:a16="http://schemas.microsoft.com/office/drawing/2014/main" id="{C51D3340-E009-0CF0-A60D-872A95DB4FD8}"/>
              </a:ext>
            </a:extLst>
          </p:cNvPr>
          <p:cNvCxnSpPr>
            <a:cxnSpLocks noChangeShapeType="1"/>
            <a:stCxn id="160" idx="4"/>
            <a:endCxn id="149" idx="0"/>
          </p:cNvCxnSpPr>
          <p:nvPr/>
        </p:nvCxnSpPr>
        <p:spPr bwMode="auto">
          <a:xfrm flipH="1">
            <a:off x="5253881" y="5300069"/>
            <a:ext cx="286700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AutoShape 55">
            <a:extLst>
              <a:ext uri="{FF2B5EF4-FFF2-40B4-BE49-F238E27FC236}">
                <a16:creationId xmlns:a16="http://schemas.microsoft.com/office/drawing/2014/main" id="{12D5F013-A7BB-13F2-D0C0-3E13DA380659}"/>
              </a:ext>
            </a:extLst>
          </p:cNvPr>
          <p:cNvCxnSpPr>
            <a:cxnSpLocks noChangeShapeType="1"/>
            <a:stCxn id="160" idx="4"/>
            <a:endCxn id="154" idx="0"/>
          </p:cNvCxnSpPr>
          <p:nvPr/>
        </p:nvCxnSpPr>
        <p:spPr bwMode="auto">
          <a:xfrm>
            <a:off x="5540581" y="5300069"/>
            <a:ext cx="286506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" name="AutoShape 56">
            <a:extLst>
              <a:ext uri="{FF2B5EF4-FFF2-40B4-BE49-F238E27FC236}">
                <a16:creationId xmlns:a16="http://schemas.microsoft.com/office/drawing/2014/main" id="{B2C8D0E7-F264-12E2-D8B4-BDD571CD37DF}"/>
              </a:ext>
            </a:extLst>
          </p:cNvPr>
          <p:cNvCxnSpPr>
            <a:cxnSpLocks noChangeShapeType="1"/>
            <a:stCxn id="149" idx="4"/>
            <a:endCxn id="152" idx="0"/>
          </p:cNvCxnSpPr>
          <p:nvPr/>
        </p:nvCxnSpPr>
        <p:spPr bwMode="auto">
          <a:xfrm flipH="1">
            <a:off x="5253880" y="5793763"/>
            <a:ext cx="1" cy="2834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57">
            <a:extLst>
              <a:ext uri="{FF2B5EF4-FFF2-40B4-BE49-F238E27FC236}">
                <a16:creationId xmlns:a16="http://schemas.microsoft.com/office/drawing/2014/main" id="{89B84772-0D90-F3F3-C48D-003A395BA060}"/>
              </a:ext>
            </a:extLst>
          </p:cNvPr>
          <p:cNvCxnSpPr>
            <a:cxnSpLocks noChangeShapeType="1"/>
            <a:stCxn id="136" idx="4"/>
            <a:endCxn id="146" idx="1"/>
          </p:cNvCxnSpPr>
          <p:nvPr/>
        </p:nvCxnSpPr>
        <p:spPr bwMode="auto">
          <a:xfrm>
            <a:off x="4207129" y="3730380"/>
            <a:ext cx="891174" cy="2474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" name="AutoShape 58">
            <a:extLst>
              <a:ext uri="{FF2B5EF4-FFF2-40B4-BE49-F238E27FC236}">
                <a16:creationId xmlns:a16="http://schemas.microsoft.com/office/drawing/2014/main" id="{DCE112C8-184F-4E71-A42A-54F48BED6E89}"/>
              </a:ext>
            </a:extLst>
          </p:cNvPr>
          <p:cNvCxnSpPr>
            <a:cxnSpLocks noChangeShapeType="1"/>
            <a:stCxn id="135" idx="4"/>
            <a:endCxn id="136" idx="7"/>
          </p:cNvCxnSpPr>
          <p:nvPr/>
        </p:nvCxnSpPr>
        <p:spPr bwMode="auto">
          <a:xfrm flipH="1">
            <a:off x="4319326" y="3254004"/>
            <a:ext cx="2311662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" name="AutoShape 59">
            <a:extLst>
              <a:ext uri="{FF2B5EF4-FFF2-40B4-BE49-F238E27FC236}">
                <a16:creationId xmlns:a16="http://schemas.microsoft.com/office/drawing/2014/main" id="{6F728CBD-F41F-31AE-5601-579B740331D7}"/>
              </a:ext>
            </a:extLst>
          </p:cNvPr>
          <p:cNvCxnSpPr>
            <a:cxnSpLocks noChangeShapeType="1"/>
            <a:stCxn id="135" idx="4"/>
            <a:endCxn id="155" idx="0"/>
          </p:cNvCxnSpPr>
          <p:nvPr/>
        </p:nvCxnSpPr>
        <p:spPr bwMode="auto">
          <a:xfrm>
            <a:off x="6630988" y="3254004"/>
            <a:ext cx="311652" cy="1714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" name="AutoShape 60">
            <a:extLst>
              <a:ext uri="{FF2B5EF4-FFF2-40B4-BE49-F238E27FC236}">
                <a16:creationId xmlns:a16="http://schemas.microsoft.com/office/drawing/2014/main" id="{172C7C28-4128-E29B-8A99-3CF7E2731157}"/>
              </a:ext>
            </a:extLst>
          </p:cNvPr>
          <p:cNvCxnSpPr>
            <a:cxnSpLocks noChangeShapeType="1"/>
            <a:stCxn id="135" idx="4"/>
            <a:endCxn id="138" idx="1"/>
          </p:cNvCxnSpPr>
          <p:nvPr/>
        </p:nvCxnSpPr>
        <p:spPr bwMode="auto">
          <a:xfrm>
            <a:off x="6630988" y="3254004"/>
            <a:ext cx="2024746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AutoShape 72">
            <a:extLst>
              <a:ext uri="{FF2B5EF4-FFF2-40B4-BE49-F238E27FC236}">
                <a16:creationId xmlns:a16="http://schemas.microsoft.com/office/drawing/2014/main" id="{04579E9A-45AF-D0CF-5EA8-8EE717809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395" y="1728848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77" name="AutoShape 73">
            <a:extLst>
              <a:ext uri="{FF2B5EF4-FFF2-40B4-BE49-F238E27FC236}">
                <a16:creationId xmlns:a16="http://schemas.microsoft.com/office/drawing/2014/main" id="{6C2D6E3E-5D85-3B87-FE59-975003FD6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215" y="692156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78" name="AutoShape 74">
            <a:extLst>
              <a:ext uri="{FF2B5EF4-FFF2-40B4-BE49-F238E27FC236}">
                <a16:creationId xmlns:a16="http://schemas.microsoft.com/office/drawing/2014/main" id="{327506D5-6D4F-5C98-684D-947B020CC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689" y="1454430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79" name="AutoShape 75">
            <a:extLst>
              <a:ext uri="{FF2B5EF4-FFF2-40B4-BE49-F238E27FC236}">
                <a16:creationId xmlns:a16="http://schemas.microsoft.com/office/drawing/2014/main" id="{2690099E-E017-5405-DC5C-EF0E91C78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269" y="99706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80" name="AutoShape 76">
            <a:extLst>
              <a:ext uri="{FF2B5EF4-FFF2-40B4-BE49-F238E27FC236}">
                <a16:creationId xmlns:a16="http://schemas.microsoft.com/office/drawing/2014/main" id="{84868D0C-F870-C73D-257A-895CC4D08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612" y="2064249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81" name="AutoShape 77">
            <a:extLst>
              <a:ext uri="{FF2B5EF4-FFF2-40B4-BE49-F238E27FC236}">
                <a16:creationId xmlns:a16="http://schemas.microsoft.com/office/drawing/2014/main" id="{824A2A6E-F38E-2B1C-90D3-32A75A17B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235" y="2155722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82" name="AutoShape 78">
            <a:extLst>
              <a:ext uri="{FF2B5EF4-FFF2-40B4-BE49-F238E27FC236}">
                <a16:creationId xmlns:a16="http://schemas.microsoft.com/office/drawing/2014/main" id="{8BC943D2-F772-FE0A-07E0-8D84E7E3B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312" y="96657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83" name="AutoShape 79">
            <a:extLst>
              <a:ext uri="{FF2B5EF4-FFF2-40B4-BE49-F238E27FC236}">
                <a16:creationId xmlns:a16="http://schemas.microsoft.com/office/drawing/2014/main" id="{4BC38F7D-E308-559E-CBEF-FA0B96CBB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592" y="1332466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84" name="AutoShape 80">
            <a:extLst>
              <a:ext uri="{FF2B5EF4-FFF2-40B4-BE49-F238E27FC236}">
                <a16:creationId xmlns:a16="http://schemas.microsoft.com/office/drawing/2014/main" id="{3FFFF0E6-7782-2579-8FDC-84164B5DA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718" y="1759339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85" name="AutoShape 81">
            <a:extLst>
              <a:ext uri="{FF2B5EF4-FFF2-40B4-BE49-F238E27FC236}">
                <a16:creationId xmlns:a16="http://schemas.microsoft.com/office/drawing/2014/main" id="{6E15E971-DDEC-352A-DB84-50F05568A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486" y="722647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86" name="AutoShape 82">
            <a:extLst>
              <a:ext uri="{FF2B5EF4-FFF2-40B4-BE49-F238E27FC236}">
                <a16:creationId xmlns:a16="http://schemas.microsoft.com/office/drawing/2014/main" id="{23220ED7-6881-A650-6110-051099F94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012" y="1515412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87" name="AutoShape 83">
            <a:extLst>
              <a:ext uri="{FF2B5EF4-FFF2-40B4-BE49-F238E27FC236}">
                <a16:creationId xmlns:a16="http://schemas.microsoft.com/office/drawing/2014/main" id="{82BFD477-C859-3237-5F85-93CC3E0B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075" y="2064249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88" name="AutoShape 84">
            <a:extLst>
              <a:ext uri="{FF2B5EF4-FFF2-40B4-BE49-F238E27FC236}">
                <a16:creationId xmlns:a16="http://schemas.microsoft.com/office/drawing/2014/main" id="{A1A4FD88-2E6B-46FC-6F6E-6895BC279DBB}"/>
              </a:ext>
            </a:extLst>
          </p:cNvPr>
          <p:cNvCxnSpPr>
            <a:cxnSpLocks noChangeShapeType="1"/>
            <a:stCxn id="76" idx="5"/>
            <a:endCxn id="80" idx="2"/>
          </p:cNvCxnSpPr>
          <p:nvPr/>
        </p:nvCxnSpPr>
        <p:spPr bwMode="auto">
          <a:xfrm>
            <a:off x="4762459" y="1989292"/>
            <a:ext cx="300153" cy="227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9" name="AutoShape 85">
            <a:extLst>
              <a:ext uri="{FF2B5EF4-FFF2-40B4-BE49-F238E27FC236}">
                <a16:creationId xmlns:a16="http://schemas.microsoft.com/office/drawing/2014/main" id="{988C1CFE-893A-B452-F0F7-494F0C00619D}"/>
              </a:ext>
            </a:extLst>
          </p:cNvPr>
          <p:cNvCxnSpPr>
            <a:cxnSpLocks noChangeShapeType="1"/>
            <a:stCxn id="80" idx="5"/>
            <a:endCxn id="81" idx="2"/>
          </p:cNvCxnSpPr>
          <p:nvPr/>
        </p:nvCxnSpPr>
        <p:spPr bwMode="auto">
          <a:xfrm flipV="1">
            <a:off x="5333676" y="2308176"/>
            <a:ext cx="490559" cy="165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0" name="AutoShape 86">
            <a:extLst>
              <a:ext uri="{FF2B5EF4-FFF2-40B4-BE49-F238E27FC236}">
                <a16:creationId xmlns:a16="http://schemas.microsoft.com/office/drawing/2014/main" id="{51C8A327-E755-C22F-EBBF-E6E7A1747361}"/>
              </a:ext>
            </a:extLst>
          </p:cNvPr>
          <p:cNvCxnSpPr>
            <a:cxnSpLocks noChangeShapeType="1"/>
            <a:stCxn id="84" idx="3"/>
            <a:endCxn id="81" idx="7"/>
          </p:cNvCxnSpPr>
          <p:nvPr/>
        </p:nvCxnSpPr>
        <p:spPr bwMode="auto">
          <a:xfrm flipH="1">
            <a:off x="6095299" y="2019783"/>
            <a:ext cx="314698" cy="1804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1" name="AutoShape 87">
            <a:extLst>
              <a:ext uri="{FF2B5EF4-FFF2-40B4-BE49-F238E27FC236}">
                <a16:creationId xmlns:a16="http://schemas.microsoft.com/office/drawing/2014/main" id="{043BE01D-84B5-B2E3-F80E-F2AF22DA3403}"/>
              </a:ext>
            </a:extLst>
          </p:cNvPr>
          <p:cNvCxnSpPr>
            <a:cxnSpLocks noChangeShapeType="1"/>
            <a:stCxn id="84" idx="2"/>
            <a:endCxn id="80" idx="6"/>
          </p:cNvCxnSpPr>
          <p:nvPr/>
        </p:nvCxnSpPr>
        <p:spPr bwMode="auto">
          <a:xfrm flipH="1">
            <a:off x="5379955" y="1911794"/>
            <a:ext cx="983763" cy="3049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" name="AutoShape 88">
            <a:extLst>
              <a:ext uri="{FF2B5EF4-FFF2-40B4-BE49-F238E27FC236}">
                <a16:creationId xmlns:a16="http://schemas.microsoft.com/office/drawing/2014/main" id="{F0D18825-30F7-1D0C-4BE6-EFEB9CBF48E1}"/>
              </a:ext>
            </a:extLst>
          </p:cNvPr>
          <p:cNvCxnSpPr>
            <a:cxnSpLocks noChangeShapeType="1"/>
            <a:stCxn id="83" idx="4"/>
            <a:endCxn id="84" idx="7"/>
          </p:cNvCxnSpPr>
          <p:nvPr/>
        </p:nvCxnSpPr>
        <p:spPr bwMode="auto">
          <a:xfrm flipH="1">
            <a:off x="6634782" y="1637375"/>
            <a:ext cx="141482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" name="AutoShape 89">
            <a:extLst>
              <a:ext uri="{FF2B5EF4-FFF2-40B4-BE49-F238E27FC236}">
                <a16:creationId xmlns:a16="http://schemas.microsoft.com/office/drawing/2014/main" id="{8FFCA16D-45E4-BA64-0B5B-E74C2E0EAA1D}"/>
              </a:ext>
            </a:extLst>
          </p:cNvPr>
          <p:cNvCxnSpPr>
            <a:cxnSpLocks noChangeShapeType="1"/>
            <a:stCxn id="83" idx="5"/>
            <a:endCxn id="87" idx="1"/>
          </p:cNvCxnSpPr>
          <p:nvPr/>
        </p:nvCxnSpPr>
        <p:spPr bwMode="auto">
          <a:xfrm>
            <a:off x="6888656" y="1592909"/>
            <a:ext cx="314698" cy="5158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4" name="AutoShape 90">
            <a:extLst>
              <a:ext uri="{FF2B5EF4-FFF2-40B4-BE49-F238E27FC236}">
                <a16:creationId xmlns:a16="http://schemas.microsoft.com/office/drawing/2014/main" id="{8A691AC8-A610-6EAA-11CE-B24A4630711C}"/>
              </a:ext>
            </a:extLst>
          </p:cNvPr>
          <p:cNvCxnSpPr>
            <a:cxnSpLocks noChangeShapeType="1"/>
            <a:stCxn id="87" idx="0"/>
            <a:endCxn id="86" idx="4"/>
          </p:cNvCxnSpPr>
          <p:nvPr/>
        </p:nvCxnSpPr>
        <p:spPr bwMode="auto">
          <a:xfrm flipV="1">
            <a:off x="7315747" y="1820321"/>
            <a:ext cx="126937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5" name="AutoShape 91">
            <a:extLst>
              <a:ext uri="{FF2B5EF4-FFF2-40B4-BE49-F238E27FC236}">
                <a16:creationId xmlns:a16="http://schemas.microsoft.com/office/drawing/2014/main" id="{B684AA6D-8205-197B-2179-114FD7C11AD7}"/>
              </a:ext>
            </a:extLst>
          </p:cNvPr>
          <p:cNvCxnSpPr>
            <a:cxnSpLocks noChangeShapeType="1"/>
            <a:stCxn id="86" idx="0"/>
            <a:endCxn id="77" idx="4"/>
          </p:cNvCxnSpPr>
          <p:nvPr/>
        </p:nvCxnSpPr>
        <p:spPr bwMode="auto">
          <a:xfrm flipV="1">
            <a:off x="7442684" y="997065"/>
            <a:ext cx="95203" cy="5183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6" name="AutoShape 92">
            <a:extLst>
              <a:ext uri="{FF2B5EF4-FFF2-40B4-BE49-F238E27FC236}">
                <a16:creationId xmlns:a16="http://schemas.microsoft.com/office/drawing/2014/main" id="{97381E26-8DA4-36A3-48E0-6AC52AB9C806}"/>
              </a:ext>
            </a:extLst>
          </p:cNvPr>
          <p:cNvCxnSpPr>
            <a:cxnSpLocks noChangeShapeType="1"/>
            <a:stCxn id="76" idx="7"/>
          </p:cNvCxnSpPr>
          <p:nvPr/>
        </p:nvCxnSpPr>
        <p:spPr bwMode="auto">
          <a:xfrm flipV="1">
            <a:off x="4762459" y="1606884"/>
            <a:ext cx="649231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7" name="AutoShape 93">
            <a:extLst>
              <a:ext uri="{FF2B5EF4-FFF2-40B4-BE49-F238E27FC236}">
                <a16:creationId xmlns:a16="http://schemas.microsoft.com/office/drawing/2014/main" id="{7355CD8D-B4E2-62B9-8939-1C6AED72FAA0}"/>
              </a:ext>
            </a:extLst>
          </p:cNvPr>
          <p:cNvCxnSpPr>
            <a:cxnSpLocks noChangeShapeType="1"/>
            <a:stCxn id="78" idx="1"/>
            <a:endCxn id="79" idx="5"/>
          </p:cNvCxnSpPr>
          <p:nvPr/>
        </p:nvCxnSpPr>
        <p:spPr bwMode="auto">
          <a:xfrm flipH="1" flipV="1">
            <a:off x="5016333" y="1257509"/>
            <a:ext cx="441635" cy="241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8" name="AutoShape 94">
            <a:extLst>
              <a:ext uri="{FF2B5EF4-FFF2-40B4-BE49-F238E27FC236}">
                <a16:creationId xmlns:a16="http://schemas.microsoft.com/office/drawing/2014/main" id="{C4CD5FE1-392C-78DF-926A-AE751E4A8198}"/>
              </a:ext>
            </a:extLst>
          </p:cNvPr>
          <p:cNvCxnSpPr>
            <a:cxnSpLocks noChangeShapeType="1"/>
            <a:endCxn id="85" idx="2"/>
          </p:cNvCxnSpPr>
          <p:nvPr/>
        </p:nvCxnSpPr>
        <p:spPr bwMode="auto">
          <a:xfrm flipV="1">
            <a:off x="5030878" y="875102"/>
            <a:ext cx="285609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9" name="AutoShape 95">
            <a:extLst>
              <a:ext uri="{FF2B5EF4-FFF2-40B4-BE49-F238E27FC236}">
                <a16:creationId xmlns:a16="http://schemas.microsoft.com/office/drawing/2014/main" id="{1B28BFD2-3CDD-67A1-2E75-0BF72F999AA3}"/>
              </a:ext>
            </a:extLst>
          </p:cNvPr>
          <p:cNvCxnSpPr>
            <a:cxnSpLocks noChangeShapeType="1"/>
            <a:stCxn id="82" idx="2"/>
            <a:endCxn id="85" idx="6"/>
          </p:cNvCxnSpPr>
          <p:nvPr/>
        </p:nvCxnSpPr>
        <p:spPr bwMode="auto">
          <a:xfrm flipH="1" flipV="1">
            <a:off x="5633829" y="875102"/>
            <a:ext cx="539483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0" name="AutoShape 96">
            <a:extLst>
              <a:ext uri="{FF2B5EF4-FFF2-40B4-BE49-F238E27FC236}">
                <a16:creationId xmlns:a16="http://schemas.microsoft.com/office/drawing/2014/main" id="{9D28A094-F3F7-D095-D5D7-B662933BDD84}"/>
              </a:ext>
            </a:extLst>
          </p:cNvPr>
          <p:cNvCxnSpPr>
            <a:cxnSpLocks noChangeShapeType="1"/>
            <a:stCxn id="78" idx="7"/>
            <a:endCxn id="82" idx="3"/>
          </p:cNvCxnSpPr>
          <p:nvPr/>
        </p:nvCxnSpPr>
        <p:spPr bwMode="auto">
          <a:xfrm flipV="1">
            <a:off x="5682753" y="1227018"/>
            <a:ext cx="536838" cy="2718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1" name="AutoShape 97">
            <a:extLst>
              <a:ext uri="{FF2B5EF4-FFF2-40B4-BE49-F238E27FC236}">
                <a16:creationId xmlns:a16="http://schemas.microsoft.com/office/drawing/2014/main" id="{9BF06144-AE61-BA79-069E-98847566B63A}"/>
              </a:ext>
            </a:extLst>
          </p:cNvPr>
          <p:cNvCxnSpPr>
            <a:cxnSpLocks noChangeShapeType="1"/>
            <a:stCxn id="78" idx="6"/>
            <a:endCxn id="83" idx="2"/>
          </p:cNvCxnSpPr>
          <p:nvPr/>
        </p:nvCxnSpPr>
        <p:spPr bwMode="auto">
          <a:xfrm flipV="1">
            <a:off x="5729032" y="1484921"/>
            <a:ext cx="888560" cy="12196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" name="AutoShape 98">
            <a:extLst>
              <a:ext uri="{FF2B5EF4-FFF2-40B4-BE49-F238E27FC236}">
                <a16:creationId xmlns:a16="http://schemas.microsoft.com/office/drawing/2014/main" id="{3D78BEE2-51E8-5C74-2C7D-3A5E95C56A35}"/>
              </a:ext>
            </a:extLst>
          </p:cNvPr>
          <p:cNvCxnSpPr>
            <a:cxnSpLocks noChangeShapeType="1"/>
            <a:stCxn id="86" idx="1"/>
            <a:endCxn id="82" idx="6"/>
          </p:cNvCxnSpPr>
          <p:nvPr/>
        </p:nvCxnSpPr>
        <p:spPr bwMode="auto">
          <a:xfrm rot="5400000" flipH="1">
            <a:off x="6690049" y="919635"/>
            <a:ext cx="440848" cy="839636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3" name="AutoShape 99">
            <a:extLst>
              <a:ext uri="{FF2B5EF4-FFF2-40B4-BE49-F238E27FC236}">
                <a16:creationId xmlns:a16="http://schemas.microsoft.com/office/drawing/2014/main" id="{A4428D87-0F2E-60F5-A3B0-CEF267CDC5DB}"/>
              </a:ext>
            </a:extLst>
          </p:cNvPr>
          <p:cNvCxnSpPr>
            <a:cxnSpLocks noChangeShapeType="1"/>
            <a:stCxn id="76" idx="6"/>
            <a:endCxn id="83" idx="3"/>
          </p:cNvCxnSpPr>
          <p:nvPr/>
        </p:nvCxnSpPr>
        <p:spPr bwMode="auto">
          <a:xfrm flipV="1">
            <a:off x="4808738" y="1592909"/>
            <a:ext cx="1855134" cy="28839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5" name="AutoShape 100">
            <a:extLst>
              <a:ext uri="{FF2B5EF4-FFF2-40B4-BE49-F238E27FC236}">
                <a16:creationId xmlns:a16="http://schemas.microsoft.com/office/drawing/2014/main" id="{78D65D74-A023-95AD-168E-3E0D4EFE207D}"/>
              </a:ext>
            </a:extLst>
          </p:cNvPr>
          <p:cNvCxnSpPr>
            <a:cxnSpLocks noChangeShapeType="1"/>
            <a:stCxn id="81" idx="6"/>
            <a:endCxn id="87" idx="2"/>
          </p:cNvCxnSpPr>
          <p:nvPr/>
        </p:nvCxnSpPr>
        <p:spPr bwMode="auto">
          <a:xfrm flipV="1">
            <a:off x="6141563" y="2217312"/>
            <a:ext cx="1015429" cy="91341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135" name="AutoShape 72">
            <a:extLst>
              <a:ext uri="{FF2B5EF4-FFF2-40B4-BE49-F238E27FC236}">
                <a16:creationId xmlns:a16="http://schemas.microsoft.com/office/drawing/2014/main" id="{42575549-B6EB-4369-2DA8-8616FA624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316" y="294909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136" name="AutoShape 74">
            <a:extLst>
              <a:ext uri="{FF2B5EF4-FFF2-40B4-BE49-F238E27FC236}">
                <a16:creationId xmlns:a16="http://schemas.microsoft.com/office/drawing/2014/main" id="{198BFC10-68D9-0647-9BFD-0A3611BBA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457" y="342547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137" name="AutoShape 76">
            <a:extLst>
              <a:ext uri="{FF2B5EF4-FFF2-40B4-BE49-F238E27FC236}">
                <a16:creationId xmlns:a16="http://schemas.microsoft.com/office/drawing/2014/main" id="{B20EE768-17DA-BBB6-CE0A-CD1D12B31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4989296"/>
            <a:ext cx="317343" cy="316636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8" name="AutoShape 76">
            <a:extLst>
              <a:ext uri="{FF2B5EF4-FFF2-40B4-BE49-F238E27FC236}">
                <a16:creationId xmlns:a16="http://schemas.microsoft.com/office/drawing/2014/main" id="{0E8C726D-B441-9EF6-CCF0-0A08FC58F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42547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9" name="AutoShape 76">
            <a:extLst>
              <a:ext uri="{FF2B5EF4-FFF2-40B4-BE49-F238E27FC236}">
                <a16:creationId xmlns:a16="http://schemas.microsoft.com/office/drawing/2014/main" id="{B19D18B2-A39E-8EF0-F894-8AB212AE5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803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40" name="AutoShape 77">
            <a:extLst>
              <a:ext uri="{FF2B5EF4-FFF2-40B4-BE49-F238E27FC236}">
                <a16:creationId xmlns:a16="http://schemas.microsoft.com/office/drawing/2014/main" id="{FB60C6DD-B660-E6DF-6946-CB60CB88A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60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1" name="AutoShape 77">
            <a:extLst>
              <a:ext uri="{FF2B5EF4-FFF2-40B4-BE49-F238E27FC236}">
                <a16:creationId xmlns:a16="http://schemas.microsoft.com/office/drawing/2014/main" id="{D108926F-01D1-6DD4-DA0A-A59B68096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2" name="AutoShape 77">
            <a:extLst>
              <a:ext uri="{FF2B5EF4-FFF2-40B4-BE49-F238E27FC236}">
                <a16:creationId xmlns:a16="http://schemas.microsoft.com/office/drawing/2014/main" id="{17AD813B-93E8-0CA5-D443-E71D35169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3" name="AutoShape 77">
            <a:extLst>
              <a:ext uri="{FF2B5EF4-FFF2-40B4-BE49-F238E27FC236}">
                <a16:creationId xmlns:a16="http://schemas.microsoft.com/office/drawing/2014/main" id="{935C571A-05F6-9C51-759B-9B6184075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682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4" name="AutoShape 77">
            <a:extLst>
              <a:ext uri="{FF2B5EF4-FFF2-40B4-BE49-F238E27FC236}">
                <a16:creationId xmlns:a16="http://schemas.microsoft.com/office/drawing/2014/main" id="{F32B227D-0D74-51C3-BFEB-DED3F93DB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12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5" name="AutoShape 80">
            <a:extLst>
              <a:ext uri="{FF2B5EF4-FFF2-40B4-BE49-F238E27FC236}">
                <a16:creationId xmlns:a16="http://schemas.microsoft.com/office/drawing/2014/main" id="{75B22822-561B-EF7B-3BC5-7FF530C19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942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46" name="AutoShape 79">
            <a:extLst>
              <a:ext uri="{FF2B5EF4-FFF2-40B4-BE49-F238E27FC236}">
                <a16:creationId xmlns:a16="http://schemas.microsoft.com/office/drawing/2014/main" id="{7ADA43AD-4C3D-D186-C751-F92D848EE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829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47" name="AutoShape 83">
            <a:extLst>
              <a:ext uri="{FF2B5EF4-FFF2-40B4-BE49-F238E27FC236}">
                <a16:creationId xmlns:a16="http://schemas.microsoft.com/office/drawing/2014/main" id="{FBD6BE48-2642-42B0-F924-AEB41417C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5117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148" name="AutoShape 78">
            <a:extLst>
              <a:ext uri="{FF2B5EF4-FFF2-40B4-BE49-F238E27FC236}">
                <a16:creationId xmlns:a16="http://schemas.microsoft.com/office/drawing/2014/main" id="{3C808421-909C-0059-6764-01FD05A9A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046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49" name="AutoShape 78">
            <a:extLst>
              <a:ext uri="{FF2B5EF4-FFF2-40B4-BE49-F238E27FC236}">
                <a16:creationId xmlns:a16="http://schemas.microsoft.com/office/drawing/2014/main" id="{921E8ACC-D478-7140-D230-22157897C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9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0" name="AutoShape 81">
            <a:extLst>
              <a:ext uri="{FF2B5EF4-FFF2-40B4-BE49-F238E27FC236}">
                <a16:creationId xmlns:a16="http://schemas.microsoft.com/office/drawing/2014/main" id="{A31844D1-D602-712A-B0A6-EAC4563FB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8" y="4476558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1" name="AutoShape 81">
            <a:extLst>
              <a:ext uri="{FF2B5EF4-FFF2-40B4-BE49-F238E27FC236}">
                <a16:creationId xmlns:a16="http://schemas.microsoft.com/office/drawing/2014/main" id="{12710A73-12B5-AF9E-FF7B-3A1F9761C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919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2" name="AutoShape 81">
            <a:extLst>
              <a:ext uri="{FF2B5EF4-FFF2-40B4-BE49-F238E27FC236}">
                <a16:creationId xmlns:a16="http://schemas.microsoft.com/office/drawing/2014/main" id="{E66803B7-8689-517E-24AE-753BEDC04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8" y="6077245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3" name="AutoShape 81">
            <a:extLst>
              <a:ext uri="{FF2B5EF4-FFF2-40B4-BE49-F238E27FC236}">
                <a16:creationId xmlns:a16="http://schemas.microsoft.com/office/drawing/2014/main" id="{A7B84D17-CF1C-B063-8AC4-2D3968CE6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6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4" name="AutoShape 73">
            <a:extLst>
              <a:ext uri="{FF2B5EF4-FFF2-40B4-BE49-F238E27FC236}">
                <a16:creationId xmlns:a16="http://schemas.microsoft.com/office/drawing/2014/main" id="{AD5129A5-E1BB-8C89-21FC-0A3BF25F4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415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155" name="AutoShape 79">
            <a:extLst>
              <a:ext uri="{FF2B5EF4-FFF2-40B4-BE49-F238E27FC236}">
                <a16:creationId xmlns:a16="http://schemas.microsoft.com/office/drawing/2014/main" id="{2DE1562B-653C-2E1B-3677-591D78F72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968" y="342547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56" name="AutoShape 78">
            <a:extLst>
              <a:ext uri="{FF2B5EF4-FFF2-40B4-BE49-F238E27FC236}">
                <a16:creationId xmlns:a16="http://schemas.microsoft.com/office/drawing/2014/main" id="{EC838C60-C6EA-3FF3-68AD-58693F967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5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7" name="AutoShape 75">
            <a:extLst>
              <a:ext uri="{FF2B5EF4-FFF2-40B4-BE49-F238E27FC236}">
                <a16:creationId xmlns:a16="http://schemas.microsoft.com/office/drawing/2014/main" id="{FF13660A-2DF8-457E-BD07-FBDE916EE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9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158" name="AutoShape 80">
            <a:extLst>
              <a:ext uri="{FF2B5EF4-FFF2-40B4-BE49-F238E27FC236}">
                <a16:creationId xmlns:a16="http://schemas.microsoft.com/office/drawing/2014/main" id="{B3B4623D-B3F8-B4D6-5A3A-4ED33DE8B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380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59" name="AutoShape 82">
            <a:extLst>
              <a:ext uri="{FF2B5EF4-FFF2-40B4-BE49-F238E27FC236}">
                <a16:creationId xmlns:a16="http://schemas.microsoft.com/office/drawing/2014/main" id="{76968EF3-F31D-EC5D-D537-246B27898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217" y="4476558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0" name="AutoShape 82">
            <a:extLst>
              <a:ext uri="{FF2B5EF4-FFF2-40B4-BE49-F238E27FC236}">
                <a16:creationId xmlns:a16="http://schemas.microsoft.com/office/drawing/2014/main" id="{B51F8D65-48F6-EFEA-54BC-27FB6DA59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909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1" name="AutoShape 83">
            <a:extLst>
              <a:ext uri="{FF2B5EF4-FFF2-40B4-BE49-F238E27FC236}">
                <a16:creationId xmlns:a16="http://schemas.microsoft.com/office/drawing/2014/main" id="{365C6134-C9FC-C864-63CF-B18D39139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1701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227" name="AutoShape 73">
            <a:extLst>
              <a:ext uri="{FF2B5EF4-FFF2-40B4-BE49-F238E27FC236}">
                <a16:creationId xmlns:a16="http://schemas.microsoft.com/office/drawing/2014/main" id="{2C65893C-BEC8-A728-E338-21B5A28CA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93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487620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D7AE-6A54-A156-83CB-5EAC6AB2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</a:t>
            </a:r>
            <a:endParaRPr lang="en-US" dirty="0"/>
          </a:p>
        </p:txBody>
      </p:sp>
      <p:cxnSp>
        <p:nvCxnSpPr>
          <p:cNvPr id="23" name="AutoShape 11">
            <a:extLst>
              <a:ext uri="{FF2B5EF4-FFF2-40B4-BE49-F238E27FC236}">
                <a16:creationId xmlns:a16="http://schemas.microsoft.com/office/drawing/2014/main" id="{9CD9E0AF-37BE-2E04-42A0-860B1237DD20}"/>
              </a:ext>
            </a:extLst>
          </p:cNvPr>
          <p:cNvCxnSpPr>
            <a:cxnSpLocks noChangeShapeType="1"/>
            <a:stCxn id="136" idx="4"/>
            <a:endCxn id="157" idx="0"/>
          </p:cNvCxnSpPr>
          <p:nvPr/>
        </p:nvCxnSpPr>
        <p:spPr bwMode="auto">
          <a:xfrm flipH="1">
            <a:off x="3610301" y="3730380"/>
            <a:ext cx="596828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2">
            <a:extLst>
              <a:ext uri="{FF2B5EF4-FFF2-40B4-BE49-F238E27FC236}">
                <a16:creationId xmlns:a16="http://schemas.microsoft.com/office/drawing/2014/main" id="{CD2411AB-7339-4FF6-DF13-60765AE6012C}"/>
              </a:ext>
            </a:extLst>
          </p:cNvPr>
          <p:cNvCxnSpPr>
            <a:cxnSpLocks noChangeShapeType="1"/>
            <a:stCxn id="136" idx="4"/>
            <a:endCxn id="148" idx="0"/>
          </p:cNvCxnSpPr>
          <p:nvPr/>
        </p:nvCxnSpPr>
        <p:spPr bwMode="auto">
          <a:xfrm>
            <a:off x="4207129" y="3730380"/>
            <a:ext cx="3358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13">
            <a:extLst>
              <a:ext uri="{FF2B5EF4-FFF2-40B4-BE49-F238E27FC236}">
                <a16:creationId xmlns:a16="http://schemas.microsoft.com/office/drawing/2014/main" id="{8BF10925-1C9C-CB49-680C-B22FBE6C5863}"/>
              </a:ext>
            </a:extLst>
          </p:cNvPr>
          <p:cNvCxnSpPr>
            <a:cxnSpLocks noChangeShapeType="1"/>
            <a:stCxn id="157" idx="4"/>
            <a:endCxn id="150" idx="0"/>
          </p:cNvCxnSpPr>
          <p:nvPr/>
        </p:nvCxnSpPr>
        <p:spPr bwMode="auto">
          <a:xfrm flipH="1">
            <a:off x="3610300" y="4238130"/>
            <a:ext cx="1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" name="AutoShape 14">
            <a:extLst>
              <a:ext uri="{FF2B5EF4-FFF2-40B4-BE49-F238E27FC236}">
                <a16:creationId xmlns:a16="http://schemas.microsoft.com/office/drawing/2014/main" id="{D0DF8F42-1EA5-1460-CA00-56B3B58953E8}"/>
              </a:ext>
            </a:extLst>
          </p:cNvPr>
          <p:cNvCxnSpPr>
            <a:cxnSpLocks noChangeShapeType="1"/>
            <a:stCxn id="148" idx="4"/>
            <a:endCxn id="151" idx="0"/>
          </p:cNvCxnSpPr>
          <p:nvPr/>
        </p:nvCxnSpPr>
        <p:spPr bwMode="auto">
          <a:xfrm flipH="1">
            <a:off x="4238591" y="4238130"/>
            <a:ext cx="2127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" name="AutoShape 26">
            <a:extLst>
              <a:ext uri="{FF2B5EF4-FFF2-40B4-BE49-F238E27FC236}">
                <a16:creationId xmlns:a16="http://schemas.microsoft.com/office/drawing/2014/main" id="{C88445B6-146E-0A90-7D81-4642A96D8D03}"/>
              </a:ext>
            </a:extLst>
          </p:cNvPr>
          <p:cNvCxnSpPr>
            <a:cxnSpLocks noChangeShapeType="1"/>
            <a:stCxn id="155" idx="4"/>
            <a:endCxn id="145" idx="0"/>
          </p:cNvCxnSpPr>
          <p:nvPr/>
        </p:nvCxnSpPr>
        <p:spPr bwMode="auto">
          <a:xfrm flipH="1">
            <a:off x="6618614" y="3730380"/>
            <a:ext cx="324026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" name="AutoShape 27">
            <a:extLst>
              <a:ext uri="{FF2B5EF4-FFF2-40B4-BE49-F238E27FC236}">
                <a16:creationId xmlns:a16="http://schemas.microsoft.com/office/drawing/2014/main" id="{B264AC27-EF7B-2D3E-CDE6-DD1792244C67}"/>
              </a:ext>
            </a:extLst>
          </p:cNvPr>
          <p:cNvCxnSpPr>
            <a:cxnSpLocks noChangeShapeType="1"/>
            <a:stCxn id="155" idx="4"/>
            <a:endCxn id="147" idx="0"/>
          </p:cNvCxnSpPr>
          <p:nvPr/>
        </p:nvCxnSpPr>
        <p:spPr bwMode="auto">
          <a:xfrm>
            <a:off x="6942640" y="3730380"/>
            <a:ext cx="371149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AutoShape 28">
            <a:extLst>
              <a:ext uri="{FF2B5EF4-FFF2-40B4-BE49-F238E27FC236}">
                <a16:creationId xmlns:a16="http://schemas.microsoft.com/office/drawing/2014/main" id="{D1FCB139-BCF8-3B25-EA7F-C1E71CBEDDC6}"/>
              </a:ext>
            </a:extLst>
          </p:cNvPr>
          <p:cNvCxnSpPr>
            <a:cxnSpLocks noChangeShapeType="1"/>
            <a:stCxn id="145" idx="4"/>
            <a:endCxn id="139" idx="0"/>
          </p:cNvCxnSpPr>
          <p:nvPr/>
        </p:nvCxnSpPr>
        <p:spPr bwMode="auto">
          <a:xfrm flipH="1">
            <a:off x="6356709" y="4238130"/>
            <a:ext cx="26190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29">
            <a:extLst>
              <a:ext uri="{FF2B5EF4-FFF2-40B4-BE49-F238E27FC236}">
                <a16:creationId xmlns:a16="http://schemas.microsoft.com/office/drawing/2014/main" id="{A01EBE5E-A69E-8981-A40D-C9FCA4AD6262}"/>
              </a:ext>
            </a:extLst>
          </p:cNvPr>
          <p:cNvCxnSpPr>
            <a:cxnSpLocks noChangeShapeType="1"/>
            <a:stCxn id="145" idx="4"/>
            <a:endCxn id="144" idx="0"/>
          </p:cNvCxnSpPr>
          <p:nvPr/>
        </p:nvCxnSpPr>
        <p:spPr bwMode="auto">
          <a:xfrm>
            <a:off x="6618614" y="4238130"/>
            <a:ext cx="251185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AutoShape 30">
            <a:extLst>
              <a:ext uri="{FF2B5EF4-FFF2-40B4-BE49-F238E27FC236}">
                <a16:creationId xmlns:a16="http://schemas.microsoft.com/office/drawing/2014/main" id="{D8AE790E-A1CD-EC61-882D-D8DC6411732E}"/>
              </a:ext>
            </a:extLst>
          </p:cNvPr>
          <p:cNvCxnSpPr>
            <a:cxnSpLocks noChangeShapeType="1"/>
            <a:stCxn id="147" idx="4"/>
            <a:endCxn id="159" idx="0"/>
          </p:cNvCxnSpPr>
          <p:nvPr/>
        </p:nvCxnSpPr>
        <p:spPr bwMode="auto">
          <a:xfrm>
            <a:off x="7313789" y="4238130"/>
            <a:ext cx="31100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31">
            <a:extLst>
              <a:ext uri="{FF2B5EF4-FFF2-40B4-BE49-F238E27FC236}">
                <a16:creationId xmlns:a16="http://schemas.microsoft.com/office/drawing/2014/main" id="{E6AF7444-F939-C439-5F9B-86B955CBAF8E}"/>
              </a:ext>
            </a:extLst>
          </p:cNvPr>
          <p:cNvCxnSpPr>
            <a:cxnSpLocks noChangeShapeType="1"/>
            <a:stCxn id="139" idx="4"/>
            <a:endCxn id="143" idx="0"/>
          </p:cNvCxnSpPr>
          <p:nvPr/>
        </p:nvCxnSpPr>
        <p:spPr bwMode="auto">
          <a:xfrm>
            <a:off x="6356709" y="4781467"/>
            <a:ext cx="2645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32">
            <a:extLst>
              <a:ext uri="{FF2B5EF4-FFF2-40B4-BE49-F238E27FC236}">
                <a16:creationId xmlns:a16="http://schemas.microsoft.com/office/drawing/2014/main" id="{AB3600B6-5436-1AF6-0C7F-A015F5413FBB}"/>
              </a:ext>
            </a:extLst>
          </p:cNvPr>
          <p:cNvCxnSpPr>
            <a:cxnSpLocks noChangeShapeType="1"/>
            <a:stCxn id="159" idx="4"/>
            <a:endCxn id="156" idx="0"/>
          </p:cNvCxnSpPr>
          <p:nvPr/>
        </p:nvCxnSpPr>
        <p:spPr bwMode="auto">
          <a:xfrm flipH="1">
            <a:off x="7055257" y="4781467"/>
            <a:ext cx="289632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" name="AutoShape 33">
            <a:extLst>
              <a:ext uri="{FF2B5EF4-FFF2-40B4-BE49-F238E27FC236}">
                <a16:creationId xmlns:a16="http://schemas.microsoft.com/office/drawing/2014/main" id="{C0311620-16C4-A055-0CB5-23F28F9E2A59}"/>
              </a:ext>
            </a:extLst>
          </p:cNvPr>
          <p:cNvCxnSpPr>
            <a:cxnSpLocks noChangeShapeType="1"/>
            <a:stCxn id="159" idx="4"/>
            <a:endCxn id="227" idx="0"/>
          </p:cNvCxnSpPr>
          <p:nvPr/>
        </p:nvCxnSpPr>
        <p:spPr bwMode="auto">
          <a:xfrm>
            <a:off x="7344889" y="4781467"/>
            <a:ext cx="27571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34">
            <a:extLst>
              <a:ext uri="{FF2B5EF4-FFF2-40B4-BE49-F238E27FC236}">
                <a16:creationId xmlns:a16="http://schemas.microsoft.com/office/drawing/2014/main" id="{E39796EA-21AA-19D3-CFC9-5261DFA5A77C}"/>
              </a:ext>
            </a:extLst>
          </p:cNvPr>
          <p:cNvCxnSpPr>
            <a:cxnSpLocks noChangeShapeType="1"/>
            <a:stCxn id="156" idx="4"/>
            <a:endCxn id="153" idx="0"/>
          </p:cNvCxnSpPr>
          <p:nvPr/>
        </p:nvCxnSpPr>
        <p:spPr bwMode="auto">
          <a:xfrm>
            <a:off x="7055257" y="5300069"/>
            <a:ext cx="1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36">
            <a:extLst>
              <a:ext uri="{FF2B5EF4-FFF2-40B4-BE49-F238E27FC236}">
                <a16:creationId xmlns:a16="http://schemas.microsoft.com/office/drawing/2014/main" id="{582022D5-2892-3449-1E46-59DFB6F1AF89}"/>
              </a:ext>
            </a:extLst>
          </p:cNvPr>
          <p:cNvCxnSpPr>
            <a:cxnSpLocks noChangeShapeType="1"/>
            <a:stCxn id="138" idx="4"/>
            <a:endCxn id="142" idx="0"/>
          </p:cNvCxnSpPr>
          <p:nvPr/>
        </p:nvCxnSpPr>
        <p:spPr bwMode="auto">
          <a:xfrm>
            <a:off x="8767932" y="3730380"/>
            <a:ext cx="0" cy="202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" name="AutoShape 48">
            <a:extLst>
              <a:ext uri="{FF2B5EF4-FFF2-40B4-BE49-F238E27FC236}">
                <a16:creationId xmlns:a16="http://schemas.microsoft.com/office/drawing/2014/main" id="{906AB8DC-A8BA-70AE-4C10-BB1CE4A5C8FE}"/>
              </a:ext>
            </a:extLst>
          </p:cNvPr>
          <p:cNvCxnSpPr>
            <a:cxnSpLocks noChangeShapeType="1"/>
            <a:stCxn id="146" idx="4"/>
            <a:endCxn id="158" idx="0"/>
          </p:cNvCxnSpPr>
          <p:nvPr/>
        </p:nvCxnSpPr>
        <p:spPr bwMode="auto">
          <a:xfrm flipH="1">
            <a:off x="4812479" y="4238130"/>
            <a:ext cx="39802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" name="AutoShape 49">
            <a:extLst>
              <a:ext uri="{FF2B5EF4-FFF2-40B4-BE49-F238E27FC236}">
                <a16:creationId xmlns:a16="http://schemas.microsoft.com/office/drawing/2014/main" id="{4D99E5E1-7656-92E2-70F3-993DA6E0FDEE}"/>
              </a:ext>
            </a:extLst>
          </p:cNvPr>
          <p:cNvCxnSpPr>
            <a:cxnSpLocks noChangeShapeType="1"/>
            <a:stCxn id="146" idx="4"/>
            <a:endCxn id="161" idx="0"/>
          </p:cNvCxnSpPr>
          <p:nvPr/>
        </p:nvCxnSpPr>
        <p:spPr bwMode="auto">
          <a:xfrm>
            <a:off x="5210501" y="4238130"/>
            <a:ext cx="279872" cy="23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AutoShape 50">
            <a:extLst>
              <a:ext uri="{FF2B5EF4-FFF2-40B4-BE49-F238E27FC236}">
                <a16:creationId xmlns:a16="http://schemas.microsoft.com/office/drawing/2014/main" id="{5650497F-F982-28EA-5D34-6BF078D02782}"/>
              </a:ext>
            </a:extLst>
          </p:cNvPr>
          <p:cNvCxnSpPr>
            <a:cxnSpLocks noChangeShapeType="1"/>
            <a:stCxn id="158" idx="4"/>
            <a:endCxn id="137" idx="0"/>
          </p:cNvCxnSpPr>
          <p:nvPr/>
        </p:nvCxnSpPr>
        <p:spPr bwMode="auto">
          <a:xfrm flipH="1">
            <a:off x="4559619" y="4781467"/>
            <a:ext cx="252860" cy="2078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AutoShape 51">
            <a:extLst>
              <a:ext uri="{FF2B5EF4-FFF2-40B4-BE49-F238E27FC236}">
                <a16:creationId xmlns:a16="http://schemas.microsoft.com/office/drawing/2014/main" id="{C1C0FA5B-4C36-1510-8F6C-7741BA11F2F4}"/>
              </a:ext>
            </a:extLst>
          </p:cNvPr>
          <p:cNvCxnSpPr>
            <a:cxnSpLocks noChangeShapeType="1"/>
            <a:stCxn id="158" idx="4"/>
            <a:endCxn id="140" idx="0"/>
          </p:cNvCxnSpPr>
          <p:nvPr/>
        </p:nvCxnSpPr>
        <p:spPr bwMode="auto">
          <a:xfrm>
            <a:off x="4812479" y="4781467"/>
            <a:ext cx="213793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52">
            <a:extLst>
              <a:ext uri="{FF2B5EF4-FFF2-40B4-BE49-F238E27FC236}">
                <a16:creationId xmlns:a16="http://schemas.microsoft.com/office/drawing/2014/main" id="{056279A6-6457-8904-1031-487B70F4AB4F}"/>
              </a:ext>
            </a:extLst>
          </p:cNvPr>
          <p:cNvCxnSpPr>
            <a:cxnSpLocks noChangeShapeType="1"/>
            <a:stCxn id="161" idx="4"/>
            <a:endCxn id="160" idx="0"/>
          </p:cNvCxnSpPr>
          <p:nvPr/>
        </p:nvCxnSpPr>
        <p:spPr bwMode="auto">
          <a:xfrm>
            <a:off x="5490373" y="4781467"/>
            <a:ext cx="50208" cy="213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3">
            <a:extLst>
              <a:ext uri="{FF2B5EF4-FFF2-40B4-BE49-F238E27FC236}">
                <a16:creationId xmlns:a16="http://schemas.microsoft.com/office/drawing/2014/main" id="{EC223225-D9D3-95D8-433F-815997EDE0DA}"/>
              </a:ext>
            </a:extLst>
          </p:cNvPr>
          <p:cNvCxnSpPr>
            <a:cxnSpLocks noChangeShapeType="1"/>
            <a:stCxn id="137" idx="4"/>
            <a:endCxn id="141" idx="0"/>
          </p:cNvCxnSpPr>
          <p:nvPr/>
        </p:nvCxnSpPr>
        <p:spPr bwMode="auto">
          <a:xfrm>
            <a:off x="4559619" y="5305932"/>
            <a:ext cx="0" cy="1829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4">
            <a:extLst>
              <a:ext uri="{FF2B5EF4-FFF2-40B4-BE49-F238E27FC236}">
                <a16:creationId xmlns:a16="http://schemas.microsoft.com/office/drawing/2014/main" id="{C51D3340-E009-0CF0-A60D-872A95DB4FD8}"/>
              </a:ext>
            </a:extLst>
          </p:cNvPr>
          <p:cNvCxnSpPr>
            <a:cxnSpLocks noChangeShapeType="1"/>
            <a:stCxn id="160" idx="4"/>
            <a:endCxn id="149" idx="0"/>
          </p:cNvCxnSpPr>
          <p:nvPr/>
        </p:nvCxnSpPr>
        <p:spPr bwMode="auto">
          <a:xfrm flipH="1">
            <a:off x="5253881" y="5300069"/>
            <a:ext cx="286700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AutoShape 55">
            <a:extLst>
              <a:ext uri="{FF2B5EF4-FFF2-40B4-BE49-F238E27FC236}">
                <a16:creationId xmlns:a16="http://schemas.microsoft.com/office/drawing/2014/main" id="{12D5F013-A7BB-13F2-D0C0-3E13DA380659}"/>
              </a:ext>
            </a:extLst>
          </p:cNvPr>
          <p:cNvCxnSpPr>
            <a:cxnSpLocks noChangeShapeType="1"/>
            <a:stCxn id="160" idx="4"/>
            <a:endCxn id="154" idx="0"/>
          </p:cNvCxnSpPr>
          <p:nvPr/>
        </p:nvCxnSpPr>
        <p:spPr bwMode="auto">
          <a:xfrm>
            <a:off x="5540581" y="5300069"/>
            <a:ext cx="286506" cy="188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" name="AutoShape 56">
            <a:extLst>
              <a:ext uri="{FF2B5EF4-FFF2-40B4-BE49-F238E27FC236}">
                <a16:creationId xmlns:a16="http://schemas.microsoft.com/office/drawing/2014/main" id="{B2C8D0E7-F264-12E2-D8B4-BDD571CD37DF}"/>
              </a:ext>
            </a:extLst>
          </p:cNvPr>
          <p:cNvCxnSpPr>
            <a:cxnSpLocks noChangeShapeType="1"/>
            <a:stCxn id="149" idx="4"/>
            <a:endCxn id="152" idx="0"/>
          </p:cNvCxnSpPr>
          <p:nvPr/>
        </p:nvCxnSpPr>
        <p:spPr bwMode="auto">
          <a:xfrm flipH="1">
            <a:off x="5253880" y="5793763"/>
            <a:ext cx="1" cy="2834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57">
            <a:extLst>
              <a:ext uri="{FF2B5EF4-FFF2-40B4-BE49-F238E27FC236}">
                <a16:creationId xmlns:a16="http://schemas.microsoft.com/office/drawing/2014/main" id="{89B84772-0D90-F3F3-C48D-003A395BA060}"/>
              </a:ext>
            </a:extLst>
          </p:cNvPr>
          <p:cNvCxnSpPr>
            <a:cxnSpLocks noChangeShapeType="1"/>
            <a:stCxn id="136" idx="4"/>
            <a:endCxn id="146" idx="1"/>
          </p:cNvCxnSpPr>
          <p:nvPr/>
        </p:nvCxnSpPr>
        <p:spPr bwMode="auto">
          <a:xfrm>
            <a:off x="4207129" y="3730380"/>
            <a:ext cx="891174" cy="2474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" name="AutoShape 58">
            <a:extLst>
              <a:ext uri="{FF2B5EF4-FFF2-40B4-BE49-F238E27FC236}">
                <a16:creationId xmlns:a16="http://schemas.microsoft.com/office/drawing/2014/main" id="{DCE112C8-184F-4E71-A42A-54F48BED6E89}"/>
              </a:ext>
            </a:extLst>
          </p:cNvPr>
          <p:cNvCxnSpPr>
            <a:cxnSpLocks noChangeShapeType="1"/>
            <a:stCxn id="135" idx="4"/>
            <a:endCxn id="136" idx="7"/>
          </p:cNvCxnSpPr>
          <p:nvPr/>
        </p:nvCxnSpPr>
        <p:spPr bwMode="auto">
          <a:xfrm flipH="1">
            <a:off x="4319326" y="3254004"/>
            <a:ext cx="2311662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" name="AutoShape 59">
            <a:extLst>
              <a:ext uri="{FF2B5EF4-FFF2-40B4-BE49-F238E27FC236}">
                <a16:creationId xmlns:a16="http://schemas.microsoft.com/office/drawing/2014/main" id="{6F728CBD-F41F-31AE-5601-579B740331D7}"/>
              </a:ext>
            </a:extLst>
          </p:cNvPr>
          <p:cNvCxnSpPr>
            <a:cxnSpLocks noChangeShapeType="1"/>
            <a:stCxn id="135" idx="4"/>
            <a:endCxn id="155" idx="0"/>
          </p:cNvCxnSpPr>
          <p:nvPr/>
        </p:nvCxnSpPr>
        <p:spPr bwMode="auto">
          <a:xfrm>
            <a:off x="6630988" y="3254004"/>
            <a:ext cx="311652" cy="1714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" name="AutoShape 60">
            <a:extLst>
              <a:ext uri="{FF2B5EF4-FFF2-40B4-BE49-F238E27FC236}">
                <a16:creationId xmlns:a16="http://schemas.microsoft.com/office/drawing/2014/main" id="{172C7C28-4128-E29B-8A99-3CF7E2731157}"/>
              </a:ext>
            </a:extLst>
          </p:cNvPr>
          <p:cNvCxnSpPr>
            <a:cxnSpLocks noChangeShapeType="1"/>
            <a:stCxn id="135" idx="4"/>
            <a:endCxn id="138" idx="1"/>
          </p:cNvCxnSpPr>
          <p:nvPr/>
        </p:nvCxnSpPr>
        <p:spPr bwMode="auto">
          <a:xfrm>
            <a:off x="6630988" y="3254004"/>
            <a:ext cx="2024746" cy="216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AutoShape 72">
            <a:extLst>
              <a:ext uri="{FF2B5EF4-FFF2-40B4-BE49-F238E27FC236}">
                <a16:creationId xmlns:a16="http://schemas.microsoft.com/office/drawing/2014/main" id="{04579E9A-45AF-D0CF-5EA8-8EE717809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395" y="1728848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77" name="AutoShape 73">
            <a:extLst>
              <a:ext uri="{FF2B5EF4-FFF2-40B4-BE49-F238E27FC236}">
                <a16:creationId xmlns:a16="http://schemas.microsoft.com/office/drawing/2014/main" id="{6C2D6E3E-5D85-3B87-FE59-975003FD6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215" y="692156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78" name="AutoShape 74">
            <a:extLst>
              <a:ext uri="{FF2B5EF4-FFF2-40B4-BE49-F238E27FC236}">
                <a16:creationId xmlns:a16="http://schemas.microsoft.com/office/drawing/2014/main" id="{327506D5-6D4F-5C98-684D-947B020CC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689" y="1454430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79" name="AutoShape 75">
            <a:extLst>
              <a:ext uri="{FF2B5EF4-FFF2-40B4-BE49-F238E27FC236}">
                <a16:creationId xmlns:a16="http://schemas.microsoft.com/office/drawing/2014/main" id="{2690099E-E017-5405-DC5C-EF0E91C78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269" y="99706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80" name="AutoShape 76">
            <a:extLst>
              <a:ext uri="{FF2B5EF4-FFF2-40B4-BE49-F238E27FC236}">
                <a16:creationId xmlns:a16="http://schemas.microsoft.com/office/drawing/2014/main" id="{84868D0C-F870-C73D-257A-895CC4D08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612" y="2064249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81" name="AutoShape 77">
            <a:extLst>
              <a:ext uri="{FF2B5EF4-FFF2-40B4-BE49-F238E27FC236}">
                <a16:creationId xmlns:a16="http://schemas.microsoft.com/office/drawing/2014/main" id="{824A2A6E-F38E-2B1C-90D3-32A75A17B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235" y="2155722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82" name="AutoShape 78">
            <a:extLst>
              <a:ext uri="{FF2B5EF4-FFF2-40B4-BE49-F238E27FC236}">
                <a16:creationId xmlns:a16="http://schemas.microsoft.com/office/drawing/2014/main" id="{8BC943D2-F772-FE0A-07E0-8D84E7E3B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312" y="96657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83" name="AutoShape 79">
            <a:extLst>
              <a:ext uri="{FF2B5EF4-FFF2-40B4-BE49-F238E27FC236}">
                <a16:creationId xmlns:a16="http://schemas.microsoft.com/office/drawing/2014/main" id="{4BC38F7D-E308-559E-CBEF-FA0B96CBB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592" y="1332466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84" name="AutoShape 80">
            <a:extLst>
              <a:ext uri="{FF2B5EF4-FFF2-40B4-BE49-F238E27FC236}">
                <a16:creationId xmlns:a16="http://schemas.microsoft.com/office/drawing/2014/main" id="{3FFFF0E6-7782-2579-8FDC-84164B5DA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718" y="1759339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85" name="AutoShape 81">
            <a:extLst>
              <a:ext uri="{FF2B5EF4-FFF2-40B4-BE49-F238E27FC236}">
                <a16:creationId xmlns:a16="http://schemas.microsoft.com/office/drawing/2014/main" id="{6E15E971-DDEC-352A-DB84-50F05568A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486" y="722647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86" name="AutoShape 82">
            <a:extLst>
              <a:ext uri="{FF2B5EF4-FFF2-40B4-BE49-F238E27FC236}">
                <a16:creationId xmlns:a16="http://schemas.microsoft.com/office/drawing/2014/main" id="{23220ED7-6881-A650-6110-051099F94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012" y="1515412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87" name="AutoShape 83">
            <a:extLst>
              <a:ext uri="{FF2B5EF4-FFF2-40B4-BE49-F238E27FC236}">
                <a16:creationId xmlns:a16="http://schemas.microsoft.com/office/drawing/2014/main" id="{82BFD477-C859-3237-5F85-93CC3E0B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075" y="2064249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88" name="AutoShape 84">
            <a:extLst>
              <a:ext uri="{FF2B5EF4-FFF2-40B4-BE49-F238E27FC236}">
                <a16:creationId xmlns:a16="http://schemas.microsoft.com/office/drawing/2014/main" id="{A1A4FD88-2E6B-46FC-6F6E-6895BC279DBB}"/>
              </a:ext>
            </a:extLst>
          </p:cNvPr>
          <p:cNvCxnSpPr>
            <a:cxnSpLocks noChangeShapeType="1"/>
            <a:stCxn id="76" idx="5"/>
            <a:endCxn id="80" idx="2"/>
          </p:cNvCxnSpPr>
          <p:nvPr/>
        </p:nvCxnSpPr>
        <p:spPr bwMode="auto">
          <a:xfrm>
            <a:off x="4762459" y="1989292"/>
            <a:ext cx="300153" cy="227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9" name="AutoShape 85">
            <a:extLst>
              <a:ext uri="{FF2B5EF4-FFF2-40B4-BE49-F238E27FC236}">
                <a16:creationId xmlns:a16="http://schemas.microsoft.com/office/drawing/2014/main" id="{988C1CFE-893A-B452-F0F7-494F0C00619D}"/>
              </a:ext>
            </a:extLst>
          </p:cNvPr>
          <p:cNvCxnSpPr>
            <a:cxnSpLocks noChangeShapeType="1"/>
            <a:stCxn id="80" idx="5"/>
            <a:endCxn id="81" idx="2"/>
          </p:cNvCxnSpPr>
          <p:nvPr/>
        </p:nvCxnSpPr>
        <p:spPr bwMode="auto">
          <a:xfrm flipV="1">
            <a:off x="5333676" y="2308176"/>
            <a:ext cx="490559" cy="165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0" name="AutoShape 86">
            <a:extLst>
              <a:ext uri="{FF2B5EF4-FFF2-40B4-BE49-F238E27FC236}">
                <a16:creationId xmlns:a16="http://schemas.microsoft.com/office/drawing/2014/main" id="{51C8A327-E755-C22F-EBBF-E6E7A1747361}"/>
              </a:ext>
            </a:extLst>
          </p:cNvPr>
          <p:cNvCxnSpPr>
            <a:cxnSpLocks noChangeShapeType="1"/>
            <a:stCxn id="84" idx="3"/>
            <a:endCxn id="81" idx="7"/>
          </p:cNvCxnSpPr>
          <p:nvPr/>
        </p:nvCxnSpPr>
        <p:spPr bwMode="auto">
          <a:xfrm flipH="1">
            <a:off x="6095299" y="2019783"/>
            <a:ext cx="314698" cy="1804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1" name="AutoShape 87">
            <a:extLst>
              <a:ext uri="{FF2B5EF4-FFF2-40B4-BE49-F238E27FC236}">
                <a16:creationId xmlns:a16="http://schemas.microsoft.com/office/drawing/2014/main" id="{043BE01D-84B5-B2E3-F80E-F2AF22DA3403}"/>
              </a:ext>
            </a:extLst>
          </p:cNvPr>
          <p:cNvCxnSpPr>
            <a:cxnSpLocks noChangeShapeType="1"/>
            <a:stCxn id="84" idx="2"/>
            <a:endCxn id="80" idx="6"/>
          </p:cNvCxnSpPr>
          <p:nvPr/>
        </p:nvCxnSpPr>
        <p:spPr bwMode="auto">
          <a:xfrm flipH="1">
            <a:off x="5379955" y="1911794"/>
            <a:ext cx="983763" cy="3049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" name="AutoShape 88">
            <a:extLst>
              <a:ext uri="{FF2B5EF4-FFF2-40B4-BE49-F238E27FC236}">
                <a16:creationId xmlns:a16="http://schemas.microsoft.com/office/drawing/2014/main" id="{F0D18825-30F7-1D0C-4BE6-EFEB9CBF48E1}"/>
              </a:ext>
            </a:extLst>
          </p:cNvPr>
          <p:cNvCxnSpPr>
            <a:cxnSpLocks noChangeShapeType="1"/>
            <a:stCxn id="83" idx="4"/>
            <a:endCxn id="84" idx="7"/>
          </p:cNvCxnSpPr>
          <p:nvPr/>
        </p:nvCxnSpPr>
        <p:spPr bwMode="auto">
          <a:xfrm flipH="1">
            <a:off x="6634782" y="1637375"/>
            <a:ext cx="141482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" name="AutoShape 89">
            <a:extLst>
              <a:ext uri="{FF2B5EF4-FFF2-40B4-BE49-F238E27FC236}">
                <a16:creationId xmlns:a16="http://schemas.microsoft.com/office/drawing/2014/main" id="{8FFCA16D-45E4-BA64-0B5B-E74C2E0EAA1D}"/>
              </a:ext>
            </a:extLst>
          </p:cNvPr>
          <p:cNvCxnSpPr>
            <a:cxnSpLocks noChangeShapeType="1"/>
            <a:stCxn id="83" idx="5"/>
            <a:endCxn id="87" idx="1"/>
          </p:cNvCxnSpPr>
          <p:nvPr/>
        </p:nvCxnSpPr>
        <p:spPr bwMode="auto">
          <a:xfrm>
            <a:off x="6888656" y="1592909"/>
            <a:ext cx="314698" cy="5158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4" name="AutoShape 90">
            <a:extLst>
              <a:ext uri="{FF2B5EF4-FFF2-40B4-BE49-F238E27FC236}">
                <a16:creationId xmlns:a16="http://schemas.microsoft.com/office/drawing/2014/main" id="{8A691AC8-A610-6EAA-11CE-B24A4630711C}"/>
              </a:ext>
            </a:extLst>
          </p:cNvPr>
          <p:cNvCxnSpPr>
            <a:cxnSpLocks noChangeShapeType="1"/>
            <a:stCxn id="87" idx="0"/>
            <a:endCxn id="86" idx="4"/>
          </p:cNvCxnSpPr>
          <p:nvPr/>
        </p:nvCxnSpPr>
        <p:spPr bwMode="auto">
          <a:xfrm flipV="1">
            <a:off x="7315747" y="1820321"/>
            <a:ext cx="126937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5" name="AutoShape 91">
            <a:extLst>
              <a:ext uri="{FF2B5EF4-FFF2-40B4-BE49-F238E27FC236}">
                <a16:creationId xmlns:a16="http://schemas.microsoft.com/office/drawing/2014/main" id="{B684AA6D-8205-197B-2179-114FD7C11AD7}"/>
              </a:ext>
            </a:extLst>
          </p:cNvPr>
          <p:cNvCxnSpPr>
            <a:cxnSpLocks noChangeShapeType="1"/>
            <a:stCxn id="86" idx="0"/>
            <a:endCxn id="77" idx="4"/>
          </p:cNvCxnSpPr>
          <p:nvPr/>
        </p:nvCxnSpPr>
        <p:spPr bwMode="auto">
          <a:xfrm flipV="1">
            <a:off x="7442684" y="997065"/>
            <a:ext cx="95203" cy="5183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6" name="AutoShape 92">
            <a:extLst>
              <a:ext uri="{FF2B5EF4-FFF2-40B4-BE49-F238E27FC236}">
                <a16:creationId xmlns:a16="http://schemas.microsoft.com/office/drawing/2014/main" id="{97381E26-8DA4-36A3-48E0-6AC52AB9C806}"/>
              </a:ext>
            </a:extLst>
          </p:cNvPr>
          <p:cNvCxnSpPr>
            <a:cxnSpLocks noChangeShapeType="1"/>
            <a:stCxn id="76" idx="7"/>
          </p:cNvCxnSpPr>
          <p:nvPr/>
        </p:nvCxnSpPr>
        <p:spPr bwMode="auto">
          <a:xfrm flipV="1">
            <a:off x="4762459" y="1606884"/>
            <a:ext cx="649231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7" name="AutoShape 93">
            <a:extLst>
              <a:ext uri="{FF2B5EF4-FFF2-40B4-BE49-F238E27FC236}">
                <a16:creationId xmlns:a16="http://schemas.microsoft.com/office/drawing/2014/main" id="{7355CD8D-B4E2-62B9-8939-1C6AED72FAA0}"/>
              </a:ext>
            </a:extLst>
          </p:cNvPr>
          <p:cNvCxnSpPr>
            <a:cxnSpLocks noChangeShapeType="1"/>
            <a:stCxn id="78" idx="1"/>
            <a:endCxn id="79" idx="5"/>
          </p:cNvCxnSpPr>
          <p:nvPr/>
        </p:nvCxnSpPr>
        <p:spPr bwMode="auto">
          <a:xfrm flipH="1" flipV="1">
            <a:off x="5016333" y="1257509"/>
            <a:ext cx="441635" cy="241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8" name="AutoShape 94">
            <a:extLst>
              <a:ext uri="{FF2B5EF4-FFF2-40B4-BE49-F238E27FC236}">
                <a16:creationId xmlns:a16="http://schemas.microsoft.com/office/drawing/2014/main" id="{C4CD5FE1-392C-78DF-926A-AE751E4A8198}"/>
              </a:ext>
            </a:extLst>
          </p:cNvPr>
          <p:cNvCxnSpPr>
            <a:cxnSpLocks noChangeShapeType="1"/>
            <a:endCxn id="85" idx="2"/>
          </p:cNvCxnSpPr>
          <p:nvPr/>
        </p:nvCxnSpPr>
        <p:spPr bwMode="auto">
          <a:xfrm flipV="1">
            <a:off x="5030878" y="875102"/>
            <a:ext cx="285609" cy="1664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9" name="AutoShape 95">
            <a:extLst>
              <a:ext uri="{FF2B5EF4-FFF2-40B4-BE49-F238E27FC236}">
                <a16:creationId xmlns:a16="http://schemas.microsoft.com/office/drawing/2014/main" id="{1B28BFD2-3CDD-67A1-2E75-0BF72F999AA3}"/>
              </a:ext>
            </a:extLst>
          </p:cNvPr>
          <p:cNvCxnSpPr>
            <a:cxnSpLocks noChangeShapeType="1"/>
            <a:stCxn id="82" idx="2"/>
            <a:endCxn id="85" idx="6"/>
          </p:cNvCxnSpPr>
          <p:nvPr/>
        </p:nvCxnSpPr>
        <p:spPr bwMode="auto">
          <a:xfrm flipH="1" flipV="1">
            <a:off x="5633829" y="875102"/>
            <a:ext cx="539483" cy="2439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0" name="AutoShape 96">
            <a:extLst>
              <a:ext uri="{FF2B5EF4-FFF2-40B4-BE49-F238E27FC236}">
                <a16:creationId xmlns:a16="http://schemas.microsoft.com/office/drawing/2014/main" id="{9D28A094-F3F7-D095-D5D7-B662933BDD84}"/>
              </a:ext>
            </a:extLst>
          </p:cNvPr>
          <p:cNvCxnSpPr>
            <a:cxnSpLocks noChangeShapeType="1"/>
            <a:stCxn id="78" idx="7"/>
            <a:endCxn id="82" idx="3"/>
          </p:cNvCxnSpPr>
          <p:nvPr/>
        </p:nvCxnSpPr>
        <p:spPr bwMode="auto">
          <a:xfrm flipV="1">
            <a:off x="5682753" y="1227018"/>
            <a:ext cx="536838" cy="2718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1" name="AutoShape 97">
            <a:extLst>
              <a:ext uri="{FF2B5EF4-FFF2-40B4-BE49-F238E27FC236}">
                <a16:creationId xmlns:a16="http://schemas.microsoft.com/office/drawing/2014/main" id="{9BF06144-AE61-BA79-069E-98847566B63A}"/>
              </a:ext>
            </a:extLst>
          </p:cNvPr>
          <p:cNvCxnSpPr>
            <a:cxnSpLocks noChangeShapeType="1"/>
            <a:stCxn id="78" idx="6"/>
            <a:endCxn id="83" idx="2"/>
          </p:cNvCxnSpPr>
          <p:nvPr/>
        </p:nvCxnSpPr>
        <p:spPr bwMode="auto">
          <a:xfrm flipV="1">
            <a:off x="5729032" y="1484921"/>
            <a:ext cx="888560" cy="12196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" name="AutoShape 98">
            <a:extLst>
              <a:ext uri="{FF2B5EF4-FFF2-40B4-BE49-F238E27FC236}">
                <a16:creationId xmlns:a16="http://schemas.microsoft.com/office/drawing/2014/main" id="{3D78BEE2-51E8-5C74-2C7D-3A5E95C56A35}"/>
              </a:ext>
            </a:extLst>
          </p:cNvPr>
          <p:cNvCxnSpPr>
            <a:cxnSpLocks noChangeShapeType="1"/>
            <a:stCxn id="86" idx="1"/>
            <a:endCxn id="82" idx="6"/>
          </p:cNvCxnSpPr>
          <p:nvPr/>
        </p:nvCxnSpPr>
        <p:spPr bwMode="auto">
          <a:xfrm rot="5400000" flipH="1">
            <a:off x="6690049" y="919635"/>
            <a:ext cx="440848" cy="839636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3" name="AutoShape 99">
            <a:extLst>
              <a:ext uri="{FF2B5EF4-FFF2-40B4-BE49-F238E27FC236}">
                <a16:creationId xmlns:a16="http://schemas.microsoft.com/office/drawing/2014/main" id="{A4428D87-0F2E-60F5-A3B0-CEF267CDC5DB}"/>
              </a:ext>
            </a:extLst>
          </p:cNvPr>
          <p:cNvCxnSpPr>
            <a:cxnSpLocks noChangeShapeType="1"/>
            <a:stCxn id="76" idx="6"/>
            <a:endCxn id="83" idx="3"/>
          </p:cNvCxnSpPr>
          <p:nvPr/>
        </p:nvCxnSpPr>
        <p:spPr bwMode="auto">
          <a:xfrm flipV="1">
            <a:off x="4808738" y="1592909"/>
            <a:ext cx="1855134" cy="28839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5" name="AutoShape 100">
            <a:extLst>
              <a:ext uri="{FF2B5EF4-FFF2-40B4-BE49-F238E27FC236}">
                <a16:creationId xmlns:a16="http://schemas.microsoft.com/office/drawing/2014/main" id="{78D65D74-A023-95AD-168E-3E0D4EFE207D}"/>
              </a:ext>
            </a:extLst>
          </p:cNvPr>
          <p:cNvCxnSpPr>
            <a:cxnSpLocks noChangeShapeType="1"/>
            <a:stCxn id="81" idx="6"/>
            <a:endCxn id="87" idx="2"/>
          </p:cNvCxnSpPr>
          <p:nvPr/>
        </p:nvCxnSpPr>
        <p:spPr bwMode="auto">
          <a:xfrm flipV="1">
            <a:off x="6141563" y="2217312"/>
            <a:ext cx="1015429" cy="91341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135" name="AutoShape 72">
            <a:extLst>
              <a:ext uri="{FF2B5EF4-FFF2-40B4-BE49-F238E27FC236}">
                <a16:creationId xmlns:a16="http://schemas.microsoft.com/office/drawing/2014/main" id="{42575549-B6EB-4369-2DA8-8616FA624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316" y="2949095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136" name="AutoShape 74">
            <a:extLst>
              <a:ext uri="{FF2B5EF4-FFF2-40B4-BE49-F238E27FC236}">
                <a16:creationId xmlns:a16="http://schemas.microsoft.com/office/drawing/2014/main" id="{198BFC10-68D9-0647-9BFD-0A3611BBA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457" y="342547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d</a:t>
            </a:r>
          </a:p>
        </p:txBody>
      </p:sp>
      <p:sp>
        <p:nvSpPr>
          <p:cNvPr id="137" name="AutoShape 76">
            <a:extLst>
              <a:ext uri="{FF2B5EF4-FFF2-40B4-BE49-F238E27FC236}">
                <a16:creationId xmlns:a16="http://schemas.microsoft.com/office/drawing/2014/main" id="{B20EE768-17DA-BBB6-CE0A-CD1D12B31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4989296"/>
            <a:ext cx="317343" cy="316636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8" name="AutoShape 76">
            <a:extLst>
              <a:ext uri="{FF2B5EF4-FFF2-40B4-BE49-F238E27FC236}">
                <a16:creationId xmlns:a16="http://schemas.microsoft.com/office/drawing/2014/main" id="{0E8C726D-B441-9EF6-CCF0-0A08FC58F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42547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39" name="AutoShape 76">
            <a:extLst>
              <a:ext uri="{FF2B5EF4-FFF2-40B4-BE49-F238E27FC236}">
                <a16:creationId xmlns:a16="http://schemas.microsoft.com/office/drawing/2014/main" id="{B19D18B2-A39E-8EF0-F894-8AB212AE5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803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p</a:t>
            </a:r>
          </a:p>
        </p:txBody>
      </p:sp>
      <p:sp>
        <p:nvSpPr>
          <p:cNvPr id="140" name="AutoShape 77">
            <a:extLst>
              <a:ext uri="{FF2B5EF4-FFF2-40B4-BE49-F238E27FC236}">
                <a16:creationId xmlns:a16="http://schemas.microsoft.com/office/drawing/2014/main" id="{FB60C6DD-B660-E6DF-6946-CB60CB88A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600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1" name="AutoShape 77">
            <a:extLst>
              <a:ext uri="{FF2B5EF4-FFF2-40B4-BE49-F238E27FC236}">
                <a16:creationId xmlns:a16="http://schemas.microsoft.com/office/drawing/2014/main" id="{D108926F-01D1-6DD4-DA0A-A59B68096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947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2" name="AutoShape 77">
            <a:extLst>
              <a:ext uri="{FF2B5EF4-FFF2-40B4-BE49-F238E27FC236}">
                <a16:creationId xmlns:a16="http://schemas.microsoft.com/office/drawing/2014/main" id="{17AD813B-93E8-0CA5-D443-E71D35169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60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3" name="AutoShape 77">
            <a:extLst>
              <a:ext uri="{FF2B5EF4-FFF2-40B4-BE49-F238E27FC236}">
                <a16:creationId xmlns:a16="http://schemas.microsoft.com/office/drawing/2014/main" id="{935C571A-05F6-9C51-759B-9B6184075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682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4" name="AutoShape 77">
            <a:extLst>
              <a:ext uri="{FF2B5EF4-FFF2-40B4-BE49-F238E27FC236}">
                <a16:creationId xmlns:a16="http://schemas.microsoft.com/office/drawing/2014/main" id="{F32B227D-0D74-51C3-BFEB-DED3F93DB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12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q</a:t>
            </a:r>
          </a:p>
        </p:txBody>
      </p:sp>
      <p:sp>
        <p:nvSpPr>
          <p:cNvPr id="145" name="AutoShape 80">
            <a:extLst>
              <a:ext uri="{FF2B5EF4-FFF2-40B4-BE49-F238E27FC236}">
                <a16:creationId xmlns:a16="http://schemas.microsoft.com/office/drawing/2014/main" id="{75B22822-561B-EF7B-3BC5-7FF530C19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942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46" name="AutoShape 79">
            <a:extLst>
              <a:ext uri="{FF2B5EF4-FFF2-40B4-BE49-F238E27FC236}">
                <a16:creationId xmlns:a16="http://schemas.microsoft.com/office/drawing/2014/main" id="{7ADA43AD-4C3D-D186-C751-F92D848EE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829" y="3933221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47" name="AutoShape 83">
            <a:extLst>
              <a:ext uri="{FF2B5EF4-FFF2-40B4-BE49-F238E27FC236}">
                <a16:creationId xmlns:a16="http://schemas.microsoft.com/office/drawing/2014/main" id="{FBD6BE48-2642-42B0-F924-AEB41417C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5117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148" name="AutoShape 78">
            <a:extLst>
              <a:ext uri="{FF2B5EF4-FFF2-40B4-BE49-F238E27FC236}">
                <a16:creationId xmlns:a16="http://schemas.microsoft.com/office/drawing/2014/main" id="{3C808421-909C-0059-6764-01FD05A9A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046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49" name="AutoShape 78">
            <a:extLst>
              <a:ext uri="{FF2B5EF4-FFF2-40B4-BE49-F238E27FC236}">
                <a16:creationId xmlns:a16="http://schemas.microsoft.com/office/drawing/2014/main" id="{921E8ACC-D478-7140-D230-22157897C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9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0" name="AutoShape 81">
            <a:extLst>
              <a:ext uri="{FF2B5EF4-FFF2-40B4-BE49-F238E27FC236}">
                <a16:creationId xmlns:a16="http://schemas.microsoft.com/office/drawing/2014/main" id="{A31844D1-D602-712A-B0A6-EAC4563FB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8" y="4476558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1" name="AutoShape 81">
            <a:extLst>
              <a:ext uri="{FF2B5EF4-FFF2-40B4-BE49-F238E27FC236}">
                <a16:creationId xmlns:a16="http://schemas.microsoft.com/office/drawing/2014/main" id="{12710A73-12B5-AF9E-FF7B-3A1F9761C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919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2" name="AutoShape 81">
            <a:extLst>
              <a:ext uri="{FF2B5EF4-FFF2-40B4-BE49-F238E27FC236}">
                <a16:creationId xmlns:a16="http://schemas.microsoft.com/office/drawing/2014/main" id="{E66803B7-8689-517E-24AE-753BEDC04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08" y="6077245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3" name="AutoShape 81">
            <a:extLst>
              <a:ext uri="{FF2B5EF4-FFF2-40B4-BE49-F238E27FC236}">
                <a16:creationId xmlns:a16="http://schemas.microsoft.com/office/drawing/2014/main" id="{A7B84D17-CF1C-B063-8AC4-2D3968CE6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6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a</a:t>
            </a:r>
          </a:p>
        </p:txBody>
      </p:sp>
      <p:sp>
        <p:nvSpPr>
          <p:cNvPr id="154" name="AutoShape 73">
            <a:extLst>
              <a:ext uri="{FF2B5EF4-FFF2-40B4-BE49-F238E27FC236}">
                <a16:creationId xmlns:a16="http://schemas.microsoft.com/office/drawing/2014/main" id="{AD5129A5-E1BB-8C89-21FC-0A3BF25F4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415" y="5488854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  <p:sp>
        <p:nvSpPr>
          <p:cNvPr id="155" name="AutoShape 79">
            <a:extLst>
              <a:ext uri="{FF2B5EF4-FFF2-40B4-BE49-F238E27FC236}">
                <a16:creationId xmlns:a16="http://schemas.microsoft.com/office/drawing/2014/main" id="{2DE1562B-653C-2E1B-3677-591D78F72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968" y="342547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e</a:t>
            </a:r>
          </a:p>
        </p:txBody>
      </p:sp>
      <p:sp>
        <p:nvSpPr>
          <p:cNvPr id="156" name="AutoShape 78">
            <a:extLst>
              <a:ext uri="{FF2B5EF4-FFF2-40B4-BE49-F238E27FC236}">
                <a16:creationId xmlns:a16="http://schemas.microsoft.com/office/drawing/2014/main" id="{EC838C60-C6EA-3FF3-68AD-58693F967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85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c</a:t>
            </a:r>
          </a:p>
        </p:txBody>
      </p:sp>
      <p:sp>
        <p:nvSpPr>
          <p:cNvPr id="157" name="AutoShape 75">
            <a:extLst>
              <a:ext uri="{FF2B5EF4-FFF2-40B4-BE49-F238E27FC236}">
                <a16:creationId xmlns:a16="http://schemas.microsoft.com/office/drawing/2014/main" id="{FF13660A-2DF8-457E-BD07-FBDE916EE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29" y="3933221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b</a:t>
            </a:r>
          </a:p>
        </p:txBody>
      </p:sp>
      <p:sp>
        <p:nvSpPr>
          <p:cNvPr id="158" name="AutoShape 80">
            <a:extLst>
              <a:ext uri="{FF2B5EF4-FFF2-40B4-BE49-F238E27FC236}">
                <a16:creationId xmlns:a16="http://schemas.microsoft.com/office/drawing/2014/main" id="{B3B4623D-B3F8-B4D6-5A3A-4ED33DE8B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3807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h</a:t>
            </a:r>
          </a:p>
        </p:txBody>
      </p:sp>
      <p:sp>
        <p:nvSpPr>
          <p:cNvPr id="159" name="AutoShape 82">
            <a:extLst>
              <a:ext uri="{FF2B5EF4-FFF2-40B4-BE49-F238E27FC236}">
                <a16:creationId xmlns:a16="http://schemas.microsoft.com/office/drawing/2014/main" id="{76968EF3-F31D-EC5D-D537-246B27898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217" y="4476558"/>
            <a:ext cx="317343" cy="304909"/>
          </a:xfrm>
          <a:prstGeom prst="flowChartConnector">
            <a:avLst/>
          </a:prstGeom>
          <a:solidFill>
            <a:srgbClr val="BD92D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0" name="AutoShape 82">
            <a:extLst>
              <a:ext uri="{FF2B5EF4-FFF2-40B4-BE49-F238E27FC236}">
                <a16:creationId xmlns:a16="http://schemas.microsoft.com/office/drawing/2014/main" id="{B51F8D65-48F6-EFEA-54BC-27FB6DA59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909" y="4995160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f</a:t>
            </a:r>
          </a:p>
        </p:txBody>
      </p:sp>
      <p:sp>
        <p:nvSpPr>
          <p:cNvPr id="161" name="AutoShape 83">
            <a:extLst>
              <a:ext uri="{FF2B5EF4-FFF2-40B4-BE49-F238E27FC236}">
                <a16:creationId xmlns:a16="http://schemas.microsoft.com/office/drawing/2014/main" id="{365C6134-C9FC-C864-63CF-B18D39139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1701" y="4476558"/>
            <a:ext cx="317343" cy="30490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i="1" dirty="0"/>
              <a:t>r</a:t>
            </a:r>
          </a:p>
        </p:txBody>
      </p:sp>
      <p:sp>
        <p:nvSpPr>
          <p:cNvPr id="227" name="AutoShape 73">
            <a:extLst>
              <a:ext uri="{FF2B5EF4-FFF2-40B4-BE49-F238E27FC236}">
                <a16:creationId xmlns:a16="http://schemas.microsoft.com/office/drawing/2014/main" id="{2C65893C-BEC8-A728-E338-21B5A28CA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930" y="4995160"/>
            <a:ext cx="317343" cy="30490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8772674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3F381-E6F5-7135-4F49-5460A45F3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r>
              <a:rPr lang="zh-TW" altLang="en-US" dirty="0"/>
              <a:t> </a:t>
            </a:r>
            <a:r>
              <a:rPr lang="en-US" altLang="zh-TW" dirty="0"/>
              <a:t>vs. BFS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33E9F-DB3E-C666-3FA1-BCFF7AF26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what cases is DFS quicker to find the goal?  </a:t>
            </a:r>
          </a:p>
          <a:p>
            <a:pPr marL="0" indent="0">
              <a:buNone/>
            </a:pPr>
            <a:r>
              <a:rPr lang="en-US" dirty="0"/>
              <a:t>In what cases is BFS quicker to find the goal?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85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41E04-F5EE-736F-05F4-BB18F79B7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PACMAN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2A46CADF-2465-4660-B11A-FF7A72047806}"/>
              </a:ext>
            </a:extLst>
          </p:cNvPr>
          <p:cNvSpPr txBox="1">
            <a:spLocks/>
          </p:cNvSpPr>
          <p:nvPr/>
        </p:nvSpPr>
        <p:spPr>
          <a:xfrm>
            <a:off x="5063236" y="1777663"/>
            <a:ext cx="7070149" cy="1992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States: {(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x,y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), dot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booleans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Actions: NSEW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Successor: update location and possibly a dot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boolean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Goal test: dots all false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7A85D2-37E0-4062-232D-E12672162F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412711"/>
            <a:ext cx="3872546" cy="1604810"/>
          </a:xfrm>
          <a:prstGeom prst="rect">
            <a:avLst/>
          </a:prstGeom>
        </p:spPr>
      </p:pic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B9F615C2-8526-DB1B-EE3C-EA170B03AC1C}"/>
              </a:ext>
            </a:extLst>
          </p:cNvPr>
          <p:cNvSpPr txBox="1">
            <a:spLocks/>
          </p:cNvSpPr>
          <p:nvPr/>
        </p:nvSpPr>
        <p:spPr>
          <a:xfrm>
            <a:off x="5063236" y="1221098"/>
            <a:ext cx="2755519" cy="411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Eat all dots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C4D8DC57-3ACA-F736-9AA2-1150AE0FBACE}"/>
              </a:ext>
            </a:extLst>
          </p:cNvPr>
          <p:cNvSpPr txBox="1">
            <a:spLocks/>
          </p:cNvSpPr>
          <p:nvPr/>
        </p:nvSpPr>
        <p:spPr>
          <a:xfrm>
            <a:off x="5035101" y="3564572"/>
            <a:ext cx="5147734" cy="411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Go to some destination</a:t>
            </a: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ECD2EE9A-E0A0-73C8-12BE-3146EA25E8A3}"/>
              </a:ext>
            </a:extLst>
          </p:cNvPr>
          <p:cNvSpPr txBox="1">
            <a:spLocks/>
          </p:cNvSpPr>
          <p:nvPr/>
        </p:nvSpPr>
        <p:spPr>
          <a:xfrm>
            <a:off x="5035102" y="4152647"/>
            <a:ext cx="4515071" cy="1992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States: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x,y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location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Actions: NSEW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Successor: update location only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Goal test: is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x,y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)=END</a:t>
            </a:r>
          </a:p>
        </p:txBody>
      </p:sp>
    </p:spTree>
    <p:extLst>
      <p:ext uri="{BB962C8B-B14F-4D97-AF65-F5344CB8AC3E}">
        <p14:creationId xmlns:p14="http://schemas.microsoft.com/office/powerpoint/2010/main" val="344581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9" grpId="0"/>
      <p:bldP spid="2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3F381-E6F5-7135-4F49-5460A45F3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r>
              <a:rPr lang="zh-TW" altLang="en-US" dirty="0"/>
              <a:t> </a:t>
            </a:r>
            <a:r>
              <a:rPr lang="en-US" altLang="zh-TW" dirty="0"/>
              <a:t>vs. BFS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33E9F-DB3E-C666-3FA1-BCFF7AF26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09252"/>
            <a:ext cx="5632769" cy="26993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Does DFS / BFS find the goal with the smallest depth?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0C6ADDE-983D-2A0D-695E-A874A6A8A1A0}"/>
              </a:ext>
            </a:extLst>
          </p:cNvPr>
          <p:cNvGrpSpPr/>
          <p:nvPr/>
        </p:nvGrpSpPr>
        <p:grpSpPr>
          <a:xfrm>
            <a:off x="8408734" y="1478128"/>
            <a:ext cx="2832176" cy="2622589"/>
            <a:chOff x="8408734" y="1478128"/>
            <a:chExt cx="2832176" cy="262258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C6C8961-0F0F-B31D-DD44-DCF8D9D0B593}"/>
                </a:ext>
              </a:extLst>
            </p:cNvPr>
            <p:cNvGrpSpPr/>
            <p:nvPr/>
          </p:nvGrpSpPr>
          <p:grpSpPr>
            <a:xfrm>
              <a:off x="8408734" y="1478128"/>
              <a:ext cx="2832176" cy="2622589"/>
              <a:chOff x="8067148" y="1772136"/>
              <a:chExt cx="2195513" cy="1968104"/>
            </a:xfrm>
          </p:grpSpPr>
          <p:sp>
            <p:nvSpPr>
              <p:cNvPr id="4" name="Freeform 30">
                <a:extLst>
                  <a:ext uri="{FF2B5EF4-FFF2-40B4-BE49-F238E27FC236}">
                    <a16:creationId xmlns:a16="http://schemas.microsoft.com/office/drawing/2014/main" id="{B7D85EB5-6E34-62AE-87F7-A826BC1E3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7148" y="1824525"/>
                <a:ext cx="2195513" cy="1915715"/>
              </a:xfrm>
              <a:custGeom>
                <a:avLst/>
                <a:gdLst>
                  <a:gd name="T0" fmla="*/ 0 w 1844"/>
                  <a:gd name="T1" fmla="*/ 2147483647 h 1609"/>
                  <a:gd name="T2" fmla="*/ 2147483647 w 1844"/>
                  <a:gd name="T3" fmla="*/ 2147483647 h 1609"/>
                  <a:gd name="T4" fmla="*/ 2147483647 w 1844"/>
                  <a:gd name="T5" fmla="*/ 0 h 1609"/>
                  <a:gd name="T6" fmla="*/ 0 w 1844"/>
                  <a:gd name="T7" fmla="*/ 2147483647 h 16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44"/>
                  <a:gd name="T13" fmla="*/ 0 h 1609"/>
                  <a:gd name="T14" fmla="*/ 1844 w 1844"/>
                  <a:gd name="T15" fmla="*/ 1609 h 16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44" h="1609">
                    <a:moveTo>
                      <a:pt x="0" y="1609"/>
                    </a:moveTo>
                    <a:lnTo>
                      <a:pt x="1844" y="1609"/>
                    </a:lnTo>
                    <a:lnTo>
                      <a:pt x="915" y="0"/>
                    </a:lnTo>
                    <a:lnTo>
                      <a:pt x="0" y="160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68577" tIns="34289" rIns="68577" bIns="34289"/>
              <a:lstStyle/>
              <a:p>
                <a:endParaRPr lang="en-US" sz="1050"/>
              </a:p>
            </p:txBody>
          </p:sp>
          <p:sp>
            <p:nvSpPr>
              <p:cNvPr id="5" name="Oval 31">
                <a:extLst>
                  <a:ext uri="{FF2B5EF4-FFF2-40B4-BE49-F238E27FC236}">
                    <a16:creationId xmlns:a16="http://schemas.microsoft.com/office/drawing/2014/main" id="{8D5CAF53-4DF5-7DFA-C4BB-2FBE48B38F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2749" y="1772136"/>
                <a:ext cx="134541" cy="1345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68577" tIns="34289" rIns="68577" bIns="34289" anchor="ctr"/>
              <a:lstStyle/>
              <a:p>
                <a:endParaRPr lang="en-US" sz="1050"/>
              </a:p>
            </p:txBody>
          </p:sp>
          <p:sp>
            <p:nvSpPr>
              <p:cNvPr id="6" name="Oval 32">
                <a:extLst>
                  <a:ext uri="{FF2B5EF4-FFF2-40B4-BE49-F238E27FC236}">
                    <a16:creationId xmlns:a16="http://schemas.microsoft.com/office/drawing/2014/main" id="{11D7CC2F-0C77-A308-6524-3267618180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08920" y="2091225"/>
                <a:ext cx="134541" cy="1345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68577" tIns="34289" rIns="68577" bIns="34289" anchor="ctr"/>
              <a:lstStyle/>
              <a:p>
                <a:endParaRPr lang="en-US" sz="1050"/>
              </a:p>
            </p:txBody>
          </p:sp>
          <p:sp>
            <p:nvSpPr>
              <p:cNvPr id="7" name="Oval 33">
                <a:extLst>
                  <a:ext uri="{FF2B5EF4-FFF2-40B4-BE49-F238E27FC236}">
                    <a16:creationId xmlns:a16="http://schemas.microsoft.com/office/drawing/2014/main" id="{18D0549E-4AFE-F2FA-3F8D-FDD7EB63DA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6106" y="2084079"/>
                <a:ext cx="134541" cy="1345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68577" tIns="34289" rIns="68577" bIns="34289" anchor="ctr"/>
              <a:lstStyle/>
              <a:p>
                <a:endParaRPr lang="en-US" sz="1050"/>
              </a:p>
            </p:txBody>
          </p:sp>
          <p:sp>
            <p:nvSpPr>
              <p:cNvPr id="8" name="Text Box 34">
                <a:extLst>
                  <a:ext uri="{FF2B5EF4-FFF2-40B4-BE49-F238E27FC236}">
                    <a16:creationId xmlns:a16="http://schemas.microsoft.com/office/drawing/2014/main" id="{6FFC619B-F98C-6918-DF04-CA8C7DFF78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61915" y="2002047"/>
                <a:ext cx="205979" cy="2308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77" tIns="34289" rIns="68577" bIns="34289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…</a:t>
                </a:r>
              </a:p>
            </p:txBody>
          </p:sp>
          <p:sp>
            <p:nvSpPr>
              <p:cNvPr id="16" name="Oval 42">
                <a:extLst>
                  <a:ext uri="{FF2B5EF4-FFF2-40B4-BE49-F238E27FC236}">
                    <a16:creationId xmlns:a16="http://schemas.microsoft.com/office/drawing/2014/main" id="{676FFC9F-2F0B-B0FA-1754-E09BD14152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1845" y="2871082"/>
                <a:ext cx="134541" cy="134541"/>
              </a:xfrm>
              <a:prstGeom prst="ellipse">
                <a:avLst/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68577" tIns="34289" rIns="68577" bIns="34289" anchor="ctr"/>
              <a:lstStyle/>
              <a:p>
                <a:endParaRPr lang="en-US" sz="1050"/>
              </a:p>
            </p:txBody>
          </p:sp>
        </p:grpSp>
        <p:sp>
          <p:nvSpPr>
            <p:cNvPr id="21" name="Oval 42">
              <a:extLst>
                <a:ext uri="{FF2B5EF4-FFF2-40B4-BE49-F238E27FC236}">
                  <a16:creationId xmlns:a16="http://schemas.microsoft.com/office/drawing/2014/main" id="{56FC27F3-7C72-581D-AB92-556586B3C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5288" y="3791674"/>
              <a:ext cx="173556" cy="179282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8577" tIns="34289" rIns="68577" bIns="34289" anchor="ctr"/>
            <a:lstStyle/>
            <a:p>
              <a:endParaRPr lang="en-US" sz="1050"/>
            </a:p>
          </p:txBody>
        </p:sp>
      </p:grpSp>
    </p:spTree>
    <p:extLst>
      <p:ext uri="{BB962C8B-B14F-4D97-AF65-F5344CB8AC3E}">
        <p14:creationId xmlns:p14="http://schemas.microsoft.com/office/powerpoint/2010/main" val="31239504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3F381-E6F5-7135-4F49-5460A45F3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r>
              <a:rPr lang="zh-TW" altLang="en-US" dirty="0"/>
              <a:t> </a:t>
            </a:r>
            <a:r>
              <a:rPr lang="en-US" altLang="zh-TW" dirty="0"/>
              <a:t>vs. BFS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C33E9F-DB3E-C666-3FA1-BCFF7AF268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09252"/>
                <a:ext cx="5632769" cy="126621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Suppose there exists a goal at layer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.  What is the time complexity for DFS / BFS to find a goal?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C33E9F-DB3E-C666-3FA1-BCFF7AF268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09252"/>
                <a:ext cx="5632769" cy="1266215"/>
              </a:xfrm>
              <a:blipFill>
                <a:blip r:embed="rId2"/>
                <a:stretch>
                  <a:fillRect l="-1514" t="-3365" r="-2919" b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20C6ADDE-983D-2A0D-695E-A874A6A8A1A0}"/>
              </a:ext>
            </a:extLst>
          </p:cNvPr>
          <p:cNvGrpSpPr/>
          <p:nvPr/>
        </p:nvGrpSpPr>
        <p:grpSpPr>
          <a:xfrm>
            <a:off x="6851138" y="1409252"/>
            <a:ext cx="4389774" cy="2699398"/>
            <a:chOff x="6851138" y="1409252"/>
            <a:chExt cx="4389774" cy="269939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C6C8961-0F0F-B31D-DD44-DCF8D9D0B593}"/>
                </a:ext>
              </a:extLst>
            </p:cNvPr>
            <p:cNvGrpSpPr/>
            <p:nvPr/>
          </p:nvGrpSpPr>
          <p:grpSpPr>
            <a:xfrm>
              <a:off x="6851138" y="1409252"/>
              <a:ext cx="4389774" cy="2699398"/>
              <a:chOff x="6859693" y="1720449"/>
              <a:chExt cx="3402968" cy="2025745"/>
            </a:xfrm>
          </p:grpSpPr>
          <p:sp>
            <p:nvSpPr>
              <p:cNvPr id="4" name="Freeform 30">
                <a:extLst>
                  <a:ext uri="{FF2B5EF4-FFF2-40B4-BE49-F238E27FC236}">
                    <a16:creationId xmlns:a16="http://schemas.microsoft.com/office/drawing/2014/main" id="{B7D85EB5-6E34-62AE-87F7-A826BC1E3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7148" y="1824525"/>
                <a:ext cx="2195513" cy="1915715"/>
              </a:xfrm>
              <a:custGeom>
                <a:avLst/>
                <a:gdLst>
                  <a:gd name="T0" fmla="*/ 0 w 1844"/>
                  <a:gd name="T1" fmla="*/ 2147483647 h 1609"/>
                  <a:gd name="T2" fmla="*/ 2147483647 w 1844"/>
                  <a:gd name="T3" fmla="*/ 2147483647 h 1609"/>
                  <a:gd name="T4" fmla="*/ 2147483647 w 1844"/>
                  <a:gd name="T5" fmla="*/ 0 h 1609"/>
                  <a:gd name="T6" fmla="*/ 0 w 1844"/>
                  <a:gd name="T7" fmla="*/ 2147483647 h 16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44"/>
                  <a:gd name="T13" fmla="*/ 0 h 1609"/>
                  <a:gd name="T14" fmla="*/ 1844 w 1844"/>
                  <a:gd name="T15" fmla="*/ 1609 h 16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44" h="1609">
                    <a:moveTo>
                      <a:pt x="0" y="1609"/>
                    </a:moveTo>
                    <a:lnTo>
                      <a:pt x="1844" y="1609"/>
                    </a:lnTo>
                    <a:lnTo>
                      <a:pt x="915" y="0"/>
                    </a:lnTo>
                    <a:lnTo>
                      <a:pt x="0" y="160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68577" tIns="34289" rIns="68577" bIns="34289"/>
              <a:lstStyle/>
              <a:p>
                <a:endParaRPr lang="en-US" sz="1050"/>
              </a:p>
            </p:txBody>
          </p:sp>
          <p:sp>
            <p:nvSpPr>
              <p:cNvPr id="5" name="Oval 31">
                <a:extLst>
                  <a:ext uri="{FF2B5EF4-FFF2-40B4-BE49-F238E27FC236}">
                    <a16:creationId xmlns:a16="http://schemas.microsoft.com/office/drawing/2014/main" id="{8D5CAF53-4DF5-7DFA-C4BB-2FBE48B38F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2749" y="1772136"/>
                <a:ext cx="134541" cy="1345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68577" tIns="34289" rIns="68577" bIns="34289" anchor="ctr"/>
              <a:lstStyle/>
              <a:p>
                <a:endParaRPr lang="en-US" sz="1050"/>
              </a:p>
            </p:txBody>
          </p:sp>
          <p:sp>
            <p:nvSpPr>
              <p:cNvPr id="6" name="Oval 32">
                <a:extLst>
                  <a:ext uri="{FF2B5EF4-FFF2-40B4-BE49-F238E27FC236}">
                    <a16:creationId xmlns:a16="http://schemas.microsoft.com/office/drawing/2014/main" id="{11D7CC2F-0C77-A308-6524-3267618180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08920" y="2091225"/>
                <a:ext cx="134541" cy="1345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68577" tIns="34289" rIns="68577" bIns="34289" anchor="ctr"/>
              <a:lstStyle/>
              <a:p>
                <a:endParaRPr lang="en-US" sz="1050"/>
              </a:p>
            </p:txBody>
          </p:sp>
          <p:sp>
            <p:nvSpPr>
              <p:cNvPr id="7" name="Oval 33">
                <a:extLst>
                  <a:ext uri="{FF2B5EF4-FFF2-40B4-BE49-F238E27FC236}">
                    <a16:creationId xmlns:a16="http://schemas.microsoft.com/office/drawing/2014/main" id="{18D0549E-4AFE-F2FA-3F8D-FDD7EB63DA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6106" y="2084079"/>
                <a:ext cx="134541" cy="1345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68577" tIns="34289" rIns="68577" bIns="34289" anchor="ctr"/>
              <a:lstStyle/>
              <a:p>
                <a:endParaRPr lang="en-US" sz="1050"/>
              </a:p>
            </p:txBody>
          </p:sp>
          <p:sp>
            <p:nvSpPr>
              <p:cNvPr id="8" name="Text Box 34">
                <a:extLst>
                  <a:ext uri="{FF2B5EF4-FFF2-40B4-BE49-F238E27FC236}">
                    <a16:creationId xmlns:a16="http://schemas.microsoft.com/office/drawing/2014/main" id="{6FFC619B-F98C-6918-DF04-CA8C7DFF78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61915" y="2002047"/>
                <a:ext cx="205979" cy="2308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77" tIns="34289" rIns="68577" bIns="34289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…</a:t>
                </a:r>
              </a:p>
            </p:txBody>
          </p:sp>
          <p:sp>
            <p:nvSpPr>
              <p:cNvPr id="9" name="Freeform 35">
                <a:extLst>
                  <a:ext uri="{FF2B5EF4-FFF2-40B4-BE49-F238E27FC236}">
                    <a16:creationId xmlns:a16="http://schemas.microsoft.com/office/drawing/2014/main" id="{B6AB0A98-750A-3528-0079-DE75F55E7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3454" y="1944775"/>
                <a:ext cx="333375" cy="66675"/>
              </a:xfrm>
              <a:custGeom>
                <a:avLst/>
                <a:gdLst>
                  <a:gd name="T0" fmla="*/ 0 w 280"/>
                  <a:gd name="T1" fmla="*/ 2147483647 h 56"/>
                  <a:gd name="T2" fmla="*/ 2147483647 w 280"/>
                  <a:gd name="T3" fmla="*/ 2147483647 h 56"/>
                  <a:gd name="T4" fmla="*/ 2147483647 w 280"/>
                  <a:gd name="T5" fmla="*/ 0 h 56"/>
                  <a:gd name="T6" fmla="*/ 0 60000 65536"/>
                  <a:gd name="T7" fmla="*/ 0 60000 65536"/>
                  <a:gd name="T8" fmla="*/ 0 60000 65536"/>
                  <a:gd name="T9" fmla="*/ 0 w 280"/>
                  <a:gd name="T10" fmla="*/ 0 h 56"/>
                  <a:gd name="T11" fmla="*/ 280 w 280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0" h="56">
                    <a:moveTo>
                      <a:pt x="0" y="11"/>
                    </a:moveTo>
                    <a:cubicBezTo>
                      <a:pt x="52" y="33"/>
                      <a:pt x="104" y="56"/>
                      <a:pt x="151" y="54"/>
                    </a:cubicBezTo>
                    <a:cubicBezTo>
                      <a:pt x="198" y="52"/>
                      <a:pt x="239" y="26"/>
                      <a:pt x="28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 lIns="68577" tIns="34289" rIns="68577" bIns="34289"/>
              <a:lstStyle/>
              <a:p>
                <a:endParaRPr lang="en-US" sz="10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 Box 36">
                    <a:extLst>
                      <a:ext uri="{FF2B5EF4-FFF2-40B4-BE49-F238E27FC236}">
                        <a16:creationId xmlns:a16="http://schemas.microsoft.com/office/drawing/2014/main" id="{64FE04A7-58BC-7713-6219-50128FDF13A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329685" y="1793568"/>
                    <a:ext cx="223838" cy="2598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68577" tIns="34289" rIns="68577" bIns="34289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Text Box 36">
                    <a:extLst>
                      <a:ext uri="{FF2B5EF4-FFF2-40B4-BE49-F238E27FC236}">
                        <a16:creationId xmlns:a16="http://schemas.microsoft.com/office/drawing/2014/main" id="{64FE04A7-58BC-7713-6219-50128FDF13A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329685" y="1793568"/>
                    <a:ext cx="223838" cy="25983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128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Oval 42">
                <a:extLst>
                  <a:ext uri="{FF2B5EF4-FFF2-40B4-BE49-F238E27FC236}">
                    <a16:creationId xmlns:a16="http://schemas.microsoft.com/office/drawing/2014/main" id="{676FFC9F-2F0B-B0FA-1754-E09BD14152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1845" y="2871082"/>
                <a:ext cx="134541" cy="134541"/>
              </a:xfrm>
              <a:prstGeom prst="ellipse">
                <a:avLst/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68577" tIns="34289" rIns="68577" bIns="34289" anchor="ctr"/>
              <a:lstStyle/>
              <a:p>
                <a:endParaRPr lang="en-US" sz="1050"/>
              </a:p>
            </p:txBody>
          </p:sp>
          <p:sp>
            <p:nvSpPr>
              <p:cNvPr id="17" name="AutoShape 45">
                <a:extLst>
                  <a:ext uri="{FF2B5EF4-FFF2-40B4-BE49-F238E27FC236}">
                    <a16:creationId xmlns:a16="http://schemas.microsoft.com/office/drawing/2014/main" id="{F37F8A45-7E92-7C5A-3250-A0A4F0439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0694" y="1720449"/>
                <a:ext cx="198834" cy="2025745"/>
              </a:xfrm>
              <a:prstGeom prst="leftBrace">
                <a:avLst>
                  <a:gd name="adj1" fmla="val 8837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68577" tIns="34289" rIns="68577" bIns="34289" anchor="ctr"/>
              <a:lstStyle/>
              <a:p>
                <a:endParaRPr lang="en-US" sz="10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 Box 46">
                    <a:extLst>
                      <a:ext uri="{FF2B5EF4-FFF2-40B4-BE49-F238E27FC236}">
                        <a16:creationId xmlns:a16="http://schemas.microsoft.com/office/drawing/2014/main" id="{57FD5CAD-40A8-5A15-ACC0-4834BF9D46A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59693" y="2589276"/>
                    <a:ext cx="948928" cy="2598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68577" tIns="34289" rIns="68577" bIns="34289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oMath>
                    </a14:m>
                    <a: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layers</a:t>
                    </a:r>
                  </a:p>
                </p:txBody>
              </p:sp>
            </mc:Choice>
            <mc:Fallback xmlns="">
              <p:sp>
                <p:nvSpPr>
                  <p:cNvPr id="18" name="Text Box 46">
                    <a:extLst>
                      <a:ext uri="{FF2B5EF4-FFF2-40B4-BE49-F238E27FC236}">
                        <a16:creationId xmlns:a16="http://schemas.microsoft.com/office/drawing/2014/main" id="{57FD5CAD-40A8-5A15-ACC0-4834BF9D46A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859693" y="2589276"/>
                    <a:ext cx="948928" cy="25983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2281" b="-29825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1" name="Oval 42">
              <a:extLst>
                <a:ext uri="{FF2B5EF4-FFF2-40B4-BE49-F238E27FC236}">
                  <a16:creationId xmlns:a16="http://schemas.microsoft.com/office/drawing/2014/main" id="{56FC27F3-7C72-581D-AB92-556586B3C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5288" y="3791674"/>
              <a:ext cx="173556" cy="179282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8577" tIns="34289" rIns="68577" bIns="34289" anchor="ctr"/>
            <a:lstStyle/>
            <a:p>
              <a:endParaRPr lang="en-US" sz="105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94713AC-6E28-70D8-A221-977DB1701A5E}"/>
              </a:ext>
            </a:extLst>
          </p:cNvPr>
          <p:cNvSpPr txBox="1"/>
          <p:nvPr/>
        </p:nvSpPr>
        <p:spPr>
          <a:xfrm>
            <a:off x="8476312" y="4712942"/>
            <a:ext cx="28321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b: branching factor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m:  maximum depth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Goals at various depths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D0B6EF7-CEFB-C991-21EE-B7A996135912}"/>
                  </a:ext>
                </a:extLst>
              </p14:cNvPr>
              <p14:cNvContentPartPr/>
              <p14:nvPr/>
            </p14:nvContentPartPr>
            <p14:xfrm>
              <a:off x="1014120" y="1314720"/>
              <a:ext cx="10199160" cy="3523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D0B6EF7-CEFB-C991-21EE-B7A9961359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4760" y="1305360"/>
                <a:ext cx="10217880" cy="354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1783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02C6A-7FAA-2BD3-332A-088DF7636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DFS vs. BFS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3EAE05-E6C6-6E01-72B7-E57B90C9F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09252"/>
            <a:ext cx="5632769" cy="47677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What’s the maximum possible size of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Frontier</a:t>
            </a:r>
            <a:r>
              <a:rPr lang="en-US" dirty="0"/>
              <a:t> in DFS / BFS?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18DBE0-09DE-76A1-13B4-3B6684C07767}"/>
              </a:ext>
            </a:extLst>
          </p:cNvPr>
          <p:cNvGrpSpPr/>
          <p:nvPr/>
        </p:nvGrpSpPr>
        <p:grpSpPr>
          <a:xfrm>
            <a:off x="6851138" y="1409252"/>
            <a:ext cx="4389774" cy="2699398"/>
            <a:chOff x="6851138" y="1409252"/>
            <a:chExt cx="4389774" cy="269939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96B97EF-11D0-4996-0328-F0B0169D53D1}"/>
                </a:ext>
              </a:extLst>
            </p:cNvPr>
            <p:cNvGrpSpPr/>
            <p:nvPr/>
          </p:nvGrpSpPr>
          <p:grpSpPr>
            <a:xfrm>
              <a:off x="6851138" y="1409252"/>
              <a:ext cx="4389774" cy="2699398"/>
              <a:chOff x="6859693" y="1720449"/>
              <a:chExt cx="3402968" cy="2025745"/>
            </a:xfrm>
          </p:grpSpPr>
          <p:sp>
            <p:nvSpPr>
              <p:cNvPr id="20" name="Freeform 30">
                <a:extLst>
                  <a:ext uri="{FF2B5EF4-FFF2-40B4-BE49-F238E27FC236}">
                    <a16:creationId xmlns:a16="http://schemas.microsoft.com/office/drawing/2014/main" id="{2999750E-ECCA-4943-B748-B8FB4D489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7148" y="1824525"/>
                <a:ext cx="2195513" cy="1915715"/>
              </a:xfrm>
              <a:custGeom>
                <a:avLst/>
                <a:gdLst>
                  <a:gd name="T0" fmla="*/ 0 w 1844"/>
                  <a:gd name="T1" fmla="*/ 2147483647 h 1609"/>
                  <a:gd name="T2" fmla="*/ 2147483647 w 1844"/>
                  <a:gd name="T3" fmla="*/ 2147483647 h 1609"/>
                  <a:gd name="T4" fmla="*/ 2147483647 w 1844"/>
                  <a:gd name="T5" fmla="*/ 0 h 1609"/>
                  <a:gd name="T6" fmla="*/ 0 w 1844"/>
                  <a:gd name="T7" fmla="*/ 2147483647 h 16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44"/>
                  <a:gd name="T13" fmla="*/ 0 h 1609"/>
                  <a:gd name="T14" fmla="*/ 1844 w 1844"/>
                  <a:gd name="T15" fmla="*/ 1609 h 16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44" h="1609">
                    <a:moveTo>
                      <a:pt x="0" y="1609"/>
                    </a:moveTo>
                    <a:lnTo>
                      <a:pt x="1844" y="1609"/>
                    </a:lnTo>
                    <a:lnTo>
                      <a:pt x="915" y="0"/>
                    </a:lnTo>
                    <a:lnTo>
                      <a:pt x="0" y="160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68577" tIns="34289" rIns="68577" bIns="34289"/>
              <a:lstStyle/>
              <a:p>
                <a:endParaRPr lang="en-US" sz="1050"/>
              </a:p>
            </p:txBody>
          </p:sp>
          <p:sp>
            <p:nvSpPr>
              <p:cNvPr id="21" name="Oval 31">
                <a:extLst>
                  <a:ext uri="{FF2B5EF4-FFF2-40B4-BE49-F238E27FC236}">
                    <a16:creationId xmlns:a16="http://schemas.microsoft.com/office/drawing/2014/main" id="{A9D2D8BD-DB69-4FF3-4544-6DA3630889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2749" y="1772136"/>
                <a:ext cx="134541" cy="1345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68577" tIns="34289" rIns="68577" bIns="34289" anchor="ctr"/>
              <a:lstStyle/>
              <a:p>
                <a:endParaRPr lang="en-US" sz="1050"/>
              </a:p>
            </p:txBody>
          </p:sp>
          <p:sp>
            <p:nvSpPr>
              <p:cNvPr id="22" name="Oval 32">
                <a:extLst>
                  <a:ext uri="{FF2B5EF4-FFF2-40B4-BE49-F238E27FC236}">
                    <a16:creationId xmlns:a16="http://schemas.microsoft.com/office/drawing/2014/main" id="{262375E8-FAC0-475D-72AF-EDFDF0C384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08920" y="2091225"/>
                <a:ext cx="134541" cy="1345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68577" tIns="34289" rIns="68577" bIns="34289" anchor="ctr"/>
              <a:lstStyle/>
              <a:p>
                <a:endParaRPr lang="en-US" sz="1050"/>
              </a:p>
            </p:txBody>
          </p:sp>
          <p:sp>
            <p:nvSpPr>
              <p:cNvPr id="23" name="Oval 33">
                <a:extLst>
                  <a:ext uri="{FF2B5EF4-FFF2-40B4-BE49-F238E27FC236}">
                    <a16:creationId xmlns:a16="http://schemas.microsoft.com/office/drawing/2014/main" id="{3802BA5A-9F50-0595-DF6B-B551998C4A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6106" y="2084079"/>
                <a:ext cx="134541" cy="1345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68577" tIns="34289" rIns="68577" bIns="34289" anchor="ctr"/>
              <a:lstStyle/>
              <a:p>
                <a:endParaRPr lang="en-US" sz="1050"/>
              </a:p>
            </p:txBody>
          </p:sp>
          <p:sp>
            <p:nvSpPr>
              <p:cNvPr id="24" name="Text Box 34">
                <a:extLst>
                  <a:ext uri="{FF2B5EF4-FFF2-40B4-BE49-F238E27FC236}">
                    <a16:creationId xmlns:a16="http://schemas.microsoft.com/office/drawing/2014/main" id="{3901F63F-FBD9-AF14-56EE-1F26B093DE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61915" y="2002047"/>
                <a:ext cx="205979" cy="2308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77" tIns="34289" rIns="68577" bIns="34289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…</a:t>
                </a:r>
              </a:p>
            </p:txBody>
          </p:sp>
          <p:sp>
            <p:nvSpPr>
              <p:cNvPr id="25" name="Freeform 35">
                <a:extLst>
                  <a:ext uri="{FF2B5EF4-FFF2-40B4-BE49-F238E27FC236}">
                    <a16:creationId xmlns:a16="http://schemas.microsoft.com/office/drawing/2014/main" id="{F14F2AB3-2483-163E-D2F6-D9F7D1026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3454" y="1944775"/>
                <a:ext cx="333375" cy="66675"/>
              </a:xfrm>
              <a:custGeom>
                <a:avLst/>
                <a:gdLst>
                  <a:gd name="T0" fmla="*/ 0 w 280"/>
                  <a:gd name="T1" fmla="*/ 2147483647 h 56"/>
                  <a:gd name="T2" fmla="*/ 2147483647 w 280"/>
                  <a:gd name="T3" fmla="*/ 2147483647 h 56"/>
                  <a:gd name="T4" fmla="*/ 2147483647 w 280"/>
                  <a:gd name="T5" fmla="*/ 0 h 56"/>
                  <a:gd name="T6" fmla="*/ 0 60000 65536"/>
                  <a:gd name="T7" fmla="*/ 0 60000 65536"/>
                  <a:gd name="T8" fmla="*/ 0 60000 65536"/>
                  <a:gd name="T9" fmla="*/ 0 w 280"/>
                  <a:gd name="T10" fmla="*/ 0 h 56"/>
                  <a:gd name="T11" fmla="*/ 280 w 280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0" h="56">
                    <a:moveTo>
                      <a:pt x="0" y="11"/>
                    </a:moveTo>
                    <a:cubicBezTo>
                      <a:pt x="52" y="33"/>
                      <a:pt x="104" y="56"/>
                      <a:pt x="151" y="54"/>
                    </a:cubicBezTo>
                    <a:cubicBezTo>
                      <a:pt x="198" y="52"/>
                      <a:pt x="239" y="26"/>
                      <a:pt x="28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 lIns="68577" tIns="34289" rIns="68577" bIns="34289"/>
              <a:lstStyle/>
              <a:p>
                <a:endParaRPr lang="en-US" sz="10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 Box 36">
                    <a:extLst>
                      <a:ext uri="{FF2B5EF4-FFF2-40B4-BE49-F238E27FC236}">
                        <a16:creationId xmlns:a16="http://schemas.microsoft.com/office/drawing/2014/main" id="{97EE51DE-7D4E-FD9E-91C1-F7B898CED7A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329685" y="1793568"/>
                    <a:ext cx="223838" cy="2598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68577" tIns="34289" rIns="68577" bIns="34289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" name="Text Box 36">
                    <a:extLst>
                      <a:ext uri="{FF2B5EF4-FFF2-40B4-BE49-F238E27FC236}">
                        <a16:creationId xmlns:a16="http://schemas.microsoft.com/office/drawing/2014/main" id="{97EE51DE-7D4E-FD9E-91C1-F7B898CED7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329685" y="1793568"/>
                    <a:ext cx="223838" cy="25983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2128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Oval 42">
                <a:extLst>
                  <a:ext uri="{FF2B5EF4-FFF2-40B4-BE49-F238E27FC236}">
                    <a16:creationId xmlns:a16="http://schemas.microsoft.com/office/drawing/2014/main" id="{045356A3-E5EB-7D4C-EE0B-2B08C9FE8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1845" y="2871082"/>
                <a:ext cx="134541" cy="134541"/>
              </a:xfrm>
              <a:prstGeom prst="ellipse">
                <a:avLst/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68577" tIns="34289" rIns="68577" bIns="34289" anchor="ctr"/>
              <a:lstStyle/>
              <a:p>
                <a:endParaRPr lang="en-US" sz="1050"/>
              </a:p>
            </p:txBody>
          </p:sp>
          <p:sp>
            <p:nvSpPr>
              <p:cNvPr id="28" name="AutoShape 45">
                <a:extLst>
                  <a:ext uri="{FF2B5EF4-FFF2-40B4-BE49-F238E27FC236}">
                    <a16:creationId xmlns:a16="http://schemas.microsoft.com/office/drawing/2014/main" id="{59CE8484-C96E-95A1-FAB2-7BEE616651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0694" y="1720449"/>
                <a:ext cx="198834" cy="2025745"/>
              </a:xfrm>
              <a:prstGeom prst="leftBrace">
                <a:avLst>
                  <a:gd name="adj1" fmla="val 8837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68577" tIns="34289" rIns="68577" bIns="34289" anchor="ctr"/>
              <a:lstStyle/>
              <a:p>
                <a:endParaRPr lang="en-US" sz="10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 Box 46">
                    <a:extLst>
                      <a:ext uri="{FF2B5EF4-FFF2-40B4-BE49-F238E27FC236}">
                        <a16:creationId xmlns:a16="http://schemas.microsoft.com/office/drawing/2014/main" id="{BBD821EA-BAA5-CF9F-1456-D7056108D6E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59693" y="2589276"/>
                    <a:ext cx="948928" cy="2598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68577" tIns="34289" rIns="68577" bIns="34289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oMath>
                    </a14:m>
                    <a: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layers</a:t>
                    </a:r>
                  </a:p>
                </p:txBody>
              </p:sp>
            </mc:Choice>
            <mc:Fallback xmlns="">
              <p:sp>
                <p:nvSpPr>
                  <p:cNvPr id="29" name="Text Box 46">
                    <a:extLst>
                      <a:ext uri="{FF2B5EF4-FFF2-40B4-BE49-F238E27FC236}">
                        <a16:creationId xmlns:a16="http://schemas.microsoft.com/office/drawing/2014/main" id="{BBD821EA-BAA5-CF9F-1456-D7056108D6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859693" y="2589276"/>
                    <a:ext cx="948928" cy="25983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2281" b="-29825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" name="Oval 42">
              <a:extLst>
                <a:ext uri="{FF2B5EF4-FFF2-40B4-BE49-F238E27FC236}">
                  <a16:creationId xmlns:a16="http://schemas.microsoft.com/office/drawing/2014/main" id="{D694C421-4511-CBFC-D327-B9899DD21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5288" y="3791674"/>
              <a:ext cx="173556" cy="179282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8577" tIns="34289" rIns="68577" bIns="34289" anchor="ctr"/>
            <a:lstStyle/>
            <a:p>
              <a:endParaRPr lang="en-US" sz="105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54022CA-E4E5-B602-2AAB-52DE3B040927}"/>
              </a:ext>
            </a:extLst>
          </p:cNvPr>
          <p:cNvSpPr txBox="1"/>
          <p:nvPr/>
        </p:nvSpPr>
        <p:spPr>
          <a:xfrm>
            <a:off x="8476312" y="4712942"/>
            <a:ext cx="28321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b: branching factor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m:  maximum depth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Goals at various depths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BDAD061-EFEA-8E0F-7272-C3D378DBE5FA}"/>
                  </a:ext>
                </a:extLst>
              </p14:cNvPr>
              <p14:cNvContentPartPr/>
              <p14:nvPr/>
            </p14:nvContentPartPr>
            <p14:xfrm>
              <a:off x="1024920" y="1485360"/>
              <a:ext cx="9083880" cy="2691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BDAD061-EFEA-8E0F-7272-C3D378DBE5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5560" y="1476000"/>
                <a:ext cx="9102600" cy="271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11677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2E015-93AB-23D5-A90C-14CDDFC43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DFS vs. BFS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0A78C86-3265-CFF7-4118-7ADFA58669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636709"/>
              </p:ext>
            </p:extLst>
          </p:nvPr>
        </p:nvGraphicFramePr>
        <p:xfrm>
          <a:off x="838200" y="1409700"/>
          <a:ext cx="10515597" cy="1841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4822">
                  <a:extLst>
                    <a:ext uri="{9D8B030D-6E8A-4147-A177-3AD203B41FA5}">
                      <a16:colId xmlns:a16="http://schemas.microsoft.com/office/drawing/2014/main" val="2323471528"/>
                    </a:ext>
                  </a:extLst>
                </a:gridCol>
                <a:gridCol w="3646311">
                  <a:extLst>
                    <a:ext uri="{9D8B030D-6E8A-4147-A177-3AD203B41FA5}">
                      <a16:colId xmlns:a16="http://schemas.microsoft.com/office/drawing/2014/main" val="1633044250"/>
                    </a:ext>
                  </a:extLst>
                </a:gridCol>
                <a:gridCol w="3564464">
                  <a:extLst>
                    <a:ext uri="{9D8B030D-6E8A-4147-A177-3AD203B41FA5}">
                      <a16:colId xmlns:a16="http://schemas.microsoft.com/office/drawing/2014/main" val="2819153933"/>
                    </a:ext>
                  </a:extLst>
                </a:gridCol>
              </a:tblGrid>
              <a:tr h="6138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Frontier Size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2784345"/>
                  </a:ext>
                </a:extLst>
              </a:tr>
              <a:tr h="6138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457651"/>
                  </a:ext>
                </a:extLst>
              </a:tr>
              <a:tr h="6138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9263215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D6892BA-4081-28D1-EC9B-70793F11E36D}"/>
              </a:ext>
            </a:extLst>
          </p:cNvPr>
          <p:cNvSpPr txBox="1">
            <a:spLocks/>
          </p:cNvSpPr>
          <p:nvPr/>
        </p:nvSpPr>
        <p:spPr>
          <a:xfrm>
            <a:off x="838199" y="4007556"/>
            <a:ext cx="7312379" cy="1841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So DFS can be more memory-efficient than BFS?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93A647-6CA2-AD62-8A69-86A17A6BAB8B}"/>
              </a:ext>
            </a:extLst>
          </p:cNvPr>
          <p:cNvSpPr txBox="1">
            <a:spLocks/>
          </p:cNvSpPr>
          <p:nvPr/>
        </p:nvSpPr>
        <p:spPr>
          <a:xfrm>
            <a:off x="1385711" y="4442178"/>
            <a:ext cx="7577667" cy="1841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Yes … but not with our current implementation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56BFED3-F9A8-A231-4EB8-4BD0255AA29F}"/>
                  </a:ext>
                </a:extLst>
              </p14:cNvPr>
              <p14:cNvContentPartPr/>
              <p14:nvPr/>
            </p14:nvContentPartPr>
            <p14:xfrm>
              <a:off x="5632560" y="632160"/>
              <a:ext cx="4175280" cy="2439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56BFED3-F9A8-A231-4EB8-4BD0255AA2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23200" y="622800"/>
                <a:ext cx="4194000" cy="245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553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B8B4B-F2F1-AC1A-CC89-84A93D47B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F9502E-5733-485A-55EF-A4ED9895199F}"/>
              </a:ext>
            </a:extLst>
          </p:cNvPr>
          <p:cNvGrpSpPr/>
          <p:nvPr/>
        </p:nvGrpSpPr>
        <p:grpSpPr>
          <a:xfrm>
            <a:off x="937663" y="1279236"/>
            <a:ext cx="6117285" cy="4622161"/>
            <a:chOff x="6262284" y="1265168"/>
            <a:chExt cx="6117285" cy="462216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2B232CA-98EE-DEB7-B52C-8FD38C5F4E45}"/>
                </a:ext>
              </a:extLst>
            </p:cNvPr>
            <p:cNvGrpSpPr/>
            <p:nvPr/>
          </p:nvGrpSpPr>
          <p:grpSpPr>
            <a:xfrm>
              <a:off x="6262284" y="1265168"/>
              <a:ext cx="6117285" cy="4622161"/>
              <a:chOff x="6262284" y="1265168"/>
              <a:chExt cx="6117285" cy="4622161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66AD853-4E88-9CE9-53BE-3A23983FC3A4}"/>
                  </a:ext>
                </a:extLst>
              </p:cNvPr>
              <p:cNvSpPr/>
              <p:nvPr/>
            </p:nvSpPr>
            <p:spPr>
              <a:xfrm>
                <a:off x="6262284" y="1265168"/>
                <a:ext cx="6117285" cy="4622161"/>
              </a:xfrm>
              <a:prstGeom prst="rect">
                <a:avLst/>
              </a:prstGeom>
              <a:solidFill>
                <a:srgbClr val="DEEBF7">
                  <a:alpha val="69804"/>
                </a:srgbClr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Content Placeholder 2">
                    <a:extLst>
                      <a:ext uri="{FF2B5EF4-FFF2-40B4-BE49-F238E27FC236}">
                        <a16:creationId xmlns:a16="http://schemas.microsoft.com/office/drawing/2014/main" id="{E18B50C1-6B55-3C4B-5C3F-A237ED54805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6433272" y="1725350"/>
                    <a:ext cx="3767666" cy="45341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320040" indent="-320040" algn="l" defTabSz="914400" rtl="0" eaLnBrk="1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●"/>
                      <a:defRPr sz="23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685800" indent="-27432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anose="020B0604020202020204" pitchFamily="34" charset="0"/>
                      <a:buNone/>
                    </a:pPr>
                    <a:r>
                      <a: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Frontier</a:t>
                    </a:r>
                    <a:r>
                      <a:rPr lang="en-US" dirty="0">
                        <a:solidFill>
                          <a:srgbClr val="0070C0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</m:oMath>
                    </a14:m>
                    <a:r>
                      <a:rPr lang="en-US" dirty="0"/>
                      <a:t> { </a:t>
                    </a:r>
                    <a:r>
                      <a:rPr lang="en-US" dirty="0" err="1"/>
                      <a:t>initial_state</a:t>
                    </a:r>
                    <a:r>
                      <a:rPr lang="en-US" dirty="0"/>
                      <a:t> }</a:t>
                    </a:r>
                  </a:p>
                </p:txBody>
              </p:sp>
            </mc:Choice>
            <mc:Fallback xmlns="">
              <p:sp>
                <p:nvSpPr>
                  <p:cNvPr id="26" name="Content Placeholder 2">
                    <a:extLst>
                      <a:ext uri="{FF2B5EF4-FFF2-40B4-BE49-F238E27FC236}">
                        <a16:creationId xmlns:a16="http://schemas.microsoft.com/office/drawing/2014/main" id="{E18B50C1-6B55-3C4B-5C3F-A237ED5480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33272" y="1725350"/>
                    <a:ext cx="3767666" cy="45341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2427" t="-9333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2AB0A611-F0CF-865F-FB13-8191C29827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33272" y="2133603"/>
                <a:ext cx="4154312" cy="453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While 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Frontier</a:t>
                </a:r>
                <a:r>
                  <a:rPr lang="en-US" sz="2400" dirty="0"/>
                  <a:t> is not empty: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Content Placeholder 2">
                    <a:extLst>
                      <a:ext uri="{FF2B5EF4-FFF2-40B4-BE49-F238E27FC236}">
                        <a16:creationId xmlns:a16="http://schemas.microsoft.com/office/drawing/2014/main" id="{58A43F54-42F4-3BE0-5B8E-919ECAA62CE8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6983604" y="2550483"/>
                    <a:ext cx="5080000" cy="45341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320040" indent="-320040" algn="l" defTabSz="914400" rtl="0" eaLnBrk="1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●"/>
                      <a:defRPr sz="23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685800" indent="-27432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anose="020B0604020202020204" pitchFamily="34" charset="0"/>
                      <a:buNone/>
                    </a:pPr>
                    <a:r>
                      <a:rPr lang="en-US" dirty="0"/>
                      <a:t>Pop the newest node </a:t>
                    </a:r>
                    <a14:m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a14:m>
                    <a:r>
                      <a:rPr lang="en-US" dirty="0"/>
                      <a:t> from </a:t>
                    </a:r>
                    <a:r>
                      <a: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Frontier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28" name="Content Placeholder 2">
                    <a:extLst>
                      <a:ext uri="{FF2B5EF4-FFF2-40B4-BE49-F238E27FC236}">
                        <a16:creationId xmlns:a16="http://schemas.microsoft.com/office/drawing/2014/main" id="{58A43F54-42F4-3BE0-5B8E-919ECAA62C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3604" y="2550483"/>
                    <a:ext cx="5080000" cy="45341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681" t="-10811" r="-120" b="-283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Content Placeholder 2">
                    <a:extLst>
                      <a:ext uri="{FF2B5EF4-FFF2-40B4-BE49-F238E27FC236}">
                        <a16:creationId xmlns:a16="http://schemas.microsoft.com/office/drawing/2014/main" id="{F795528F-C9DC-46B8-D4FA-04988B33472E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6983604" y="3215720"/>
                    <a:ext cx="2652890" cy="45341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320040" indent="-320040" algn="l" defTabSz="914400" rtl="0" eaLnBrk="1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●"/>
                      <a:defRPr sz="23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685800" indent="-27432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anose="020B0604020202020204" pitchFamily="34" charset="0"/>
                      <a:buNone/>
                    </a:pPr>
                    <a:r>
                      <a:rPr lang="en-US" dirty="0"/>
                      <a:t>For all action </a:t>
                    </a:r>
                    <a14:m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a14:m>
                    <a:r>
                      <a:rPr lang="en-US" dirty="0"/>
                      <a:t>:  </a:t>
                    </a:r>
                  </a:p>
                </p:txBody>
              </p:sp>
            </mc:Choice>
            <mc:Fallback xmlns="">
              <p:sp>
                <p:nvSpPr>
                  <p:cNvPr id="29" name="Content Placeholder 2">
                    <a:extLst>
                      <a:ext uri="{FF2B5EF4-FFF2-40B4-BE49-F238E27FC236}">
                        <a16:creationId xmlns:a16="http://schemas.microsoft.com/office/drawing/2014/main" id="{F795528F-C9DC-46B8-D4FA-04988B3347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3604" y="3215720"/>
                    <a:ext cx="2652890" cy="45341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218" t="-10811" b="-283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Content Placeholder 2">
                    <a:extLst>
                      <a:ext uri="{FF2B5EF4-FFF2-40B4-BE49-F238E27FC236}">
                        <a16:creationId xmlns:a16="http://schemas.microsoft.com/office/drawing/2014/main" id="{408EA0A3-B7EF-5415-1B6C-79D9C4666A2C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7406937" y="3973384"/>
                    <a:ext cx="3826115" cy="45341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320040" indent="-320040" algn="l" defTabSz="914400" rtl="0" eaLnBrk="1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●"/>
                      <a:defRPr sz="23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685800" indent="-27432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None/>
                    </a:pPr>
                    <a:r>
                      <a:rPr lang="en-US" dirty="0"/>
                      <a:t>If not </a:t>
                    </a:r>
                    <a:r>
                      <a:rPr lang="en-US" b="1" dirty="0"/>
                      <a:t>Reached</a:t>
                    </a:r>
                    <a:r>
                      <a:rPr lang="en-US" dirty="0"/>
                      <a:t>[</a:t>
                    </a:r>
                    <a14:m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a14:m>
                    <a:r>
                      <a:rPr lang="en-US" dirty="0"/>
                      <a:t>]: </a:t>
                    </a:r>
                  </a:p>
                </p:txBody>
              </p:sp>
            </mc:Choice>
            <mc:Fallback xmlns="">
              <p:sp>
                <p:nvSpPr>
                  <p:cNvPr id="30" name="Content Placeholder 2">
                    <a:extLst>
                      <a:ext uri="{FF2B5EF4-FFF2-40B4-BE49-F238E27FC236}">
                        <a16:creationId xmlns:a16="http://schemas.microsoft.com/office/drawing/2014/main" id="{408EA0A3-B7EF-5415-1B6C-79D9C4666A2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6937" y="3973384"/>
                    <a:ext cx="3826115" cy="45341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392" t="-9459" b="-283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Content Placeholder 2">
                    <a:extLst>
                      <a:ext uri="{FF2B5EF4-FFF2-40B4-BE49-F238E27FC236}">
                        <a16:creationId xmlns:a16="http://schemas.microsoft.com/office/drawing/2014/main" id="{39D9B04C-683C-08C2-D532-FDED786EC79E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7830270" y="4704759"/>
                    <a:ext cx="4233335" cy="51984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320040" indent="-320040" algn="l" defTabSz="914400" rtl="0" eaLnBrk="1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●"/>
                      <a:defRPr sz="23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685800" indent="-27432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anose="020B0604020202020204" pitchFamily="34" charset="0"/>
                      <a:buNone/>
                    </a:pPr>
                    <a:r>
                      <a:rPr lang="en-US" dirty="0"/>
                      <a:t>Push </a:t>
                    </a:r>
                    <a14:m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a14:m>
                    <a:r>
                      <a:rPr lang="en-US" dirty="0"/>
                      <a:t> to </a:t>
                    </a:r>
                    <a:r>
                      <a: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Frontier</a:t>
                    </a:r>
                  </a:p>
                </p:txBody>
              </p:sp>
            </mc:Choice>
            <mc:Fallback xmlns="">
              <p:sp>
                <p:nvSpPr>
                  <p:cNvPr id="31" name="Content Placeholder 2">
                    <a:extLst>
                      <a:ext uri="{FF2B5EF4-FFF2-40B4-BE49-F238E27FC236}">
                        <a16:creationId xmlns:a16="http://schemas.microsoft.com/office/drawing/2014/main" id="{39D9B04C-683C-08C2-D532-FDED786EC79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30270" y="4704759"/>
                    <a:ext cx="4233335" cy="51984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017" t="-8235" b="-1176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Content Placeholder 2">
                    <a:extLst>
                      <a:ext uri="{FF2B5EF4-FFF2-40B4-BE49-F238E27FC236}">
                        <a16:creationId xmlns:a16="http://schemas.microsoft.com/office/drawing/2014/main" id="{662E303F-347F-BA24-228D-DA989CC35F6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7830269" y="5071079"/>
                    <a:ext cx="4233335" cy="51984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320040" indent="-320040" algn="l" defTabSz="914400" rtl="0" eaLnBrk="1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●"/>
                      <a:defRPr sz="23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685800" indent="-27432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anose="020B0604020202020204" pitchFamily="34" charset="0"/>
                      <a:buNone/>
                    </a:pPr>
                    <a:r>
                      <a:rPr lang="en-US" b="1" dirty="0"/>
                      <a:t>Reached</a:t>
                    </a:r>
                    <a:r>
                      <a:rPr lang="en-US" dirty="0"/>
                      <a:t>[</a:t>
                    </a:r>
                    <a14:m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a14:m>
                    <a:r>
                      <a:rPr lang="en-US" dirty="0"/>
                      <a:t>] </a:t>
                    </a:r>
                    <a14:m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</m:oMath>
                    </a14:m>
                    <a:r>
                      <a:rPr lang="en-US" dirty="0"/>
                      <a:t> True</a:t>
                    </a:r>
                    <a:endParaRPr lang="en-US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Content Placeholder 2">
                    <a:extLst>
                      <a:ext uri="{FF2B5EF4-FFF2-40B4-BE49-F238E27FC236}">
                        <a16:creationId xmlns:a16="http://schemas.microsoft.com/office/drawing/2014/main" id="{662E303F-347F-BA24-228D-DA989CC35F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30269" y="5071079"/>
                    <a:ext cx="4233335" cy="51984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017" t="-8235" b="-1176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Content Placeholder 2">
                    <a:extLst>
                      <a:ext uri="{FF2B5EF4-FFF2-40B4-BE49-F238E27FC236}">
                        <a16:creationId xmlns:a16="http://schemas.microsoft.com/office/drawing/2014/main" id="{ABD60705-4617-446B-75E1-6AA57C32502A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7406937" y="3592715"/>
                    <a:ext cx="2479388" cy="45341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320040" indent="-320040" algn="l" defTabSz="914400" rtl="0" eaLnBrk="1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●"/>
                      <a:defRPr sz="23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685800" indent="-27432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r>
                            <m:rPr>
                              <m:sty m:val="p"/>
                            </m:r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succ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3" name="Content Placeholder 2">
                    <a:extLst>
                      <a:ext uri="{FF2B5EF4-FFF2-40B4-BE49-F238E27FC236}">
                        <a16:creationId xmlns:a16="http://schemas.microsoft.com/office/drawing/2014/main" id="{ABD60705-4617-446B-75E1-6AA57C3250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6937" y="3592715"/>
                    <a:ext cx="2479388" cy="45341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89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ontent Placeholder 2">
                  <a:extLst>
                    <a:ext uri="{FF2B5EF4-FFF2-40B4-BE49-F238E27FC236}">
                      <a16:creationId xmlns:a16="http://schemas.microsoft.com/office/drawing/2014/main" id="{92FC054D-1B46-7D08-7293-844B0071C96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830269" y="4328113"/>
                  <a:ext cx="4099134" cy="52629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20040" indent="-32004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●"/>
                    <a:defRPr sz="23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7432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dirty="0">
                      <a:solidFill>
                        <a:schemeClr val="tx1"/>
                      </a:solidFill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 is a goal state, terminate</a:t>
                  </a:r>
                </a:p>
              </p:txBody>
            </p:sp>
          </mc:Choice>
          <mc:Fallback xmlns="">
            <p:sp>
              <p:nvSpPr>
                <p:cNvPr id="24" name="Content Placeholder 2">
                  <a:extLst>
                    <a:ext uri="{FF2B5EF4-FFF2-40B4-BE49-F238E27FC236}">
                      <a16:creationId xmlns:a16="http://schemas.microsoft.com/office/drawing/2014/main" id="{92FC054D-1B46-7D08-7293-844B0071C9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0269" y="4328113"/>
                  <a:ext cx="4099134" cy="526293"/>
                </a:xfrm>
                <a:prstGeom prst="rect">
                  <a:avLst/>
                </a:prstGeom>
                <a:blipFill>
                  <a:blip r:embed="rId9"/>
                  <a:stretch>
                    <a:fillRect l="-2083" t="-8046" b="-9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B9DC73F-FA19-7866-4BF5-A318824278D0}"/>
                  </a:ext>
                </a:extLst>
              </p14:cNvPr>
              <p14:cNvContentPartPr/>
              <p14:nvPr/>
            </p14:nvContentPartPr>
            <p14:xfrm>
              <a:off x="2914560" y="4357800"/>
              <a:ext cx="1672920" cy="98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B9DC73F-FA19-7866-4BF5-A318824278D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05200" y="4348440"/>
                <a:ext cx="1691640" cy="11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55337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15A05-9352-2123-EB7D-4E0663872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31880" cy="812837"/>
          </a:xfrm>
        </p:spPr>
        <p:txBody>
          <a:bodyPr>
            <a:normAutofit/>
          </a:bodyPr>
          <a:lstStyle/>
          <a:p>
            <a:r>
              <a:rPr lang="en-US" altLang="zh-TW" dirty="0"/>
              <a:t>DFS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EB6ED84-2462-FFCE-8317-73C25CCAF4B8}"/>
              </a:ext>
            </a:extLst>
          </p:cNvPr>
          <p:cNvGrpSpPr/>
          <p:nvPr/>
        </p:nvGrpSpPr>
        <p:grpSpPr>
          <a:xfrm>
            <a:off x="937663" y="1279236"/>
            <a:ext cx="6117285" cy="4622161"/>
            <a:chOff x="6262284" y="1265168"/>
            <a:chExt cx="6117285" cy="462216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BFC5623-7028-C0FC-59E2-7F0A78A39609}"/>
                </a:ext>
              </a:extLst>
            </p:cNvPr>
            <p:cNvGrpSpPr/>
            <p:nvPr/>
          </p:nvGrpSpPr>
          <p:grpSpPr>
            <a:xfrm>
              <a:off x="6262284" y="1265168"/>
              <a:ext cx="6117285" cy="4622161"/>
              <a:chOff x="6262284" y="1265168"/>
              <a:chExt cx="6117285" cy="462216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C181FAC-146A-45C4-B08D-064CA901D19C}"/>
                  </a:ext>
                </a:extLst>
              </p:cNvPr>
              <p:cNvSpPr/>
              <p:nvPr/>
            </p:nvSpPr>
            <p:spPr>
              <a:xfrm>
                <a:off x="6262284" y="1265168"/>
                <a:ext cx="6117285" cy="4622161"/>
              </a:xfrm>
              <a:prstGeom prst="rect">
                <a:avLst/>
              </a:prstGeom>
              <a:solidFill>
                <a:srgbClr val="DEEBF7">
                  <a:alpha val="69804"/>
                </a:srgbClr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Content Placeholder 2">
                    <a:extLst>
                      <a:ext uri="{FF2B5EF4-FFF2-40B4-BE49-F238E27FC236}">
                        <a16:creationId xmlns:a16="http://schemas.microsoft.com/office/drawing/2014/main" id="{97B213D8-6CD6-E2E3-C496-8C63C1C86966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6433272" y="1725350"/>
                    <a:ext cx="3767666" cy="45341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320040" indent="-320040" algn="l" defTabSz="914400" rtl="0" eaLnBrk="1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●"/>
                      <a:defRPr sz="23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685800" indent="-27432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anose="020B0604020202020204" pitchFamily="34" charset="0"/>
                      <a:buNone/>
                    </a:pPr>
                    <a:r>
                      <a: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Frontier</a:t>
                    </a:r>
                    <a:r>
                      <a:rPr lang="en-US" dirty="0">
                        <a:solidFill>
                          <a:srgbClr val="0070C0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</m:oMath>
                    </a14:m>
                    <a:r>
                      <a:rPr lang="en-US" dirty="0"/>
                      <a:t> { </a:t>
                    </a:r>
                    <a:r>
                      <a:rPr lang="en-US" dirty="0" err="1"/>
                      <a:t>initial_state</a:t>
                    </a:r>
                    <a:r>
                      <a:rPr lang="en-US" dirty="0"/>
                      <a:t> }</a:t>
                    </a:r>
                  </a:p>
                </p:txBody>
              </p:sp>
            </mc:Choice>
            <mc:Fallback xmlns="">
              <p:sp>
                <p:nvSpPr>
                  <p:cNvPr id="16" name="Content Placeholder 2">
                    <a:extLst>
                      <a:ext uri="{FF2B5EF4-FFF2-40B4-BE49-F238E27FC236}">
                        <a16:creationId xmlns:a16="http://schemas.microsoft.com/office/drawing/2014/main" id="{97B213D8-6CD6-E2E3-C496-8C63C1C8696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33272" y="1725350"/>
                    <a:ext cx="3767666" cy="45341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2427" t="-9333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21B754F2-B65A-6EB4-84D8-493874D9DD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33272" y="2133603"/>
                <a:ext cx="4154312" cy="453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While 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Frontier</a:t>
                </a:r>
                <a:r>
                  <a:rPr lang="en-US" sz="2400" dirty="0"/>
                  <a:t> is not empty: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ontent Placeholder 2">
                    <a:extLst>
                      <a:ext uri="{FF2B5EF4-FFF2-40B4-BE49-F238E27FC236}">
                        <a16:creationId xmlns:a16="http://schemas.microsoft.com/office/drawing/2014/main" id="{6D4DA26B-B501-6880-044C-03D350993275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6983604" y="2550483"/>
                    <a:ext cx="5080000" cy="45341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320040" indent="-320040" algn="l" defTabSz="914400" rtl="0" eaLnBrk="1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●"/>
                      <a:defRPr sz="23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685800" indent="-27432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anose="020B0604020202020204" pitchFamily="34" charset="0"/>
                      <a:buNone/>
                    </a:pPr>
                    <a:r>
                      <a:rPr lang="en-US" dirty="0"/>
                      <a:t>Pop the newest node </a:t>
                    </a:r>
                    <a14:m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a14:m>
                    <a:r>
                      <a:rPr lang="en-US" dirty="0"/>
                      <a:t> from </a:t>
                    </a:r>
                    <a:r>
                      <a: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Frontier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Content Placeholder 2">
                    <a:extLst>
                      <a:ext uri="{FF2B5EF4-FFF2-40B4-BE49-F238E27FC236}">
                        <a16:creationId xmlns:a16="http://schemas.microsoft.com/office/drawing/2014/main" id="{6D4DA26B-B501-6880-044C-03D3509932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3604" y="2550483"/>
                    <a:ext cx="5080000" cy="45341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681" t="-10811" r="-120" b="-283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Content Placeholder 2">
                    <a:extLst>
                      <a:ext uri="{FF2B5EF4-FFF2-40B4-BE49-F238E27FC236}">
                        <a16:creationId xmlns:a16="http://schemas.microsoft.com/office/drawing/2014/main" id="{FA0A7635-871E-75BB-F3D7-F221CB12549D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6983604" y="3215720"/>
                    <a:ext cx="2652890" cy="45341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320040" indent="-320040" algn="l" defTabSz="914400" rtl="0" eaLnBrk="1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●"/>
                      <a:defRPr sz="23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685800" indent="-27432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anose="020B0604020202020204" pitchFamily="34" charset="0"/>
                      <a:buNone/>
                    </a:pPr>
                    <a:r>
                      <a:rPr lang="en-US" dirty="0"/>
                      <a:t>For all action </a:t>
                    </a:r>
                    <a14:m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a14:m>
                    <a:r>
                      <a:rPr lang="en-US" dirty="0"/>
                      <a:t>:  </a:t>
                    </a:r>
                  </a:p>
                </p:txBody>
              </p:sp>
            </mc:Choice>
            <mc:Fallback xmlns="">
              <p:sp>
                <p:nvSpPr>
                  <p:cNvPr id="19" name="Content Placeholder 2">
                    <a:extLst>
                      <a:ext uri="{FF2B5EF4-FFF2-40B4-BE49-F238E27FC236}">
                        <a16:creationId xmlns:a16="http://schemas.microsoft.com/office/drawing/2014/main" id="{FA0A7635-871E-75BB-F3D7-F221CB1254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3604" y="3215720"/>
                    <a:ext cx="2652890" cy="45341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218" t="-10811" b="-283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Content Placeholder 2">
                    <a:extLst>
                      <a:ext uri="{FF2B5EF4-FFF2-40B4-BE49-F238E27FC236}">
                        <a16:creationId xmlns:a16="http://schemas.microsoft.com/office/drawing/2014/main" id="{8E22EAA0-15E2-A2AA-2950-BE0BCCE37FDC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7401207" y="4360097"/>
                    <a:ext cx="4233335" cy="51984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320040" indent="-320040" algn="l" defTabSz="914400" rtl="0" eaLnBrk="1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●"/>
                      <a:defRPr sz="23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685800" indent="-27432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anose="020B0604020202020204" pitchFamily="34" charset="0"/>
                      <a:buNone/>
                    </a:pPr>
                    <a:r>
                      <a:rPr lang="en-US" dirty="0"/>
                      <a:t>Push </a:t>
                    </a:r>
                    <a14:m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a14:m>
                    <a:r>
                      <a:rPr lang="en-US" dirty="0"/>
                      <a:t> to </a:t>
                    </a:r>
                    <a:r>
                      <a: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Frontier</a:t>
                    </a:r>
                  </a:p>
                </p:txBody>
              </p:sp>
            </mc:Choice>
            <mc:Fallback xmlns="">
              <p:sp>
                <p:nvSpPr>
                  <p:cNvPr id="21" name="Content Placeholder 2">
                    <a:extLst>
                      <a:ext uri="{FF2B5EF4-FFF2-40B4-BE49-F238E27FC236}">
                        <a16:creationId xmlns:a16="http://schemas.microsoft.com/office/drawing/2014/main" id="{8E22EAA0-15E2-A2AA-2950-BE0BCCE37F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1207" y="4360097"/>
                    <a:ext cx="4233335" cy="51984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161" t="-9412" b="-1176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Content Placeholder 2">
                    <a:extLst>
                      <a:ext uri="{FF2B5EF4-FFF2-40B4-BE49-F238E27FC236}">
                        <a16:creationId xmlns:a16="http://schemas.microsoft.com/office/drawing/2014/main" id="{90E839E7-BFCF-F748-32D6-0A600998B2A1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7406937" y="3592715"/>
                    <a:ext cx="2479388" cy="45341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320040" indent="-320040" algn="l" defTabSz="914400" rtl="0" eaLnBrk="1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●"/>
                      <a:defRPr sz="23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685800" indent="-27432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r>
                            <m:rPr>
                              <m:sty m:val="p"/>
                            </m:r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succ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3" name="Content Placeholder 2">
                    <a:extLst>
                      <a:ext uri="{FF2B5EF4-FFF2-40B4-BE49-F238E27FC236}">
                        <a16:creationId xmlns:a16="http://schemas.microsoft.com/office/drawing/2014/main" id="{90E839E7-BFCF-F748-32D6-0A600998B2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6937" y="3592715"/>
                    <a:ext cx="2479388" cy="45341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89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ontent Placeholder 2">
                  <a:extLst>
                    <a:ext uri="{FF2B5EF4-FFF2-40B4-BE49-F238E27FC236}">
                      <a16:creationId xmlns:a16="http://schemas.microsoft.com/office/drawing/2014/main" id="{01B0C209-3BD0-9C6D-35A8-AD5DD457775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401206" y="3983451"/>
                  <a:ext cx="4099134" cy="52629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20040" indent="-32004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●"/>
                    <a:defRPr sz="23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7432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dirty="0">
                      <a:solidFill>
                        <a:schemeClr val="tx1"/>
                      </a:solidFill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 is a goal state, terminate</a:t>
                  </a:r>
                </a:p>
              </p:txBody>
            </p:sp>
          </mc:Choice>
          <mc:Fallback xmlns="">
            <p:sp>
              <p:nvSpPr>
                <p:cNvPr id="10" name="Content Placeholder 2">
                  <a:extLst>
                    <a:ext uri="{FF2B5EF4-FFF2-40B4-BE49-F238E27FC236}">
                      <a16:creationId xmlns:a16="http://schemas.microsoft.com/office/drawing/2014/main" id="{01B0C209-3BD0-9C6D-35A8-AD5DD45777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1206" y="3983451"/>
                  <a:ext cx="4099134" cy="526293"/>
                </a:xfrm>
                <a:prstGeom prst="rect">
                  <a:avLst/>
                </a:prstGeom>
                <a:blipFill>
                  <a:blip r:embed="rId7"/>
                  <a:stretch>
                    <a:fillRect l="-2232" t="-9302" b="-104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09A052F-4EFC-84BF-38C4-335B51FB3A19}"/>
              </a:ext>
            </a:extLst>
          </p:cNvPr>
          <p:cNvGrpSpPr/>
          <p:nvPr/>
        </p:nvGrpSpPr>
        <p:grpSpPr>
          <a:xfrm>
            <a:off x="6454140" y="4260665"/>
            <a:ext cx="5832840" cy="1147378"/>
            <a:chOff x="5855505" y="4086661"/>
            <a:chExt cx="5832840" cy="1147378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8551DE3-AC7D-F4EF-5F84-FB4D547DF9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55505" y="4086661"/>
              <a:ext cx="1381066" cy="3239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DFA45F9C-AEA9-DF66-97C4-0FD8AE986685}"/>
                </a:ext>
              </a:extLst>
            </p:cNvPr>
            <p:cNvSpPr txBox="1">
              <a:spLocks/>
            </p:cNvSpPr>
            <p:nvPr/>
          </p:nvSpPr>
          <p:spPr>
            <a:xfrm>
              <a:off x="7375986" y="4105419"/>
              <a:ext cx="4312359" cy="112862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20040" indent="-32004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●"/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7432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Because we omit the check, the algorithm may end up search in same sub-trees multiple times. </a:t>
              </a: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38B65FF9-C45B-B9E9-86B9-57D0F3B14ADE}"/>
              </a:ext>
            </a:extLst>
          </p:cNvPr>
          <p:cNvSpPr txBox="1">
            <a:spLocks/>
          </p:cNvSpPr>
          <p:nvPr/>
        </p:nvSpPr>
        <p:spPr>
          <a:xfrm>
            <a:off x="627104" y="5911858"/>
            <a:ext cx="7132297" cy="812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TW" sz="2000" dirty="0"/>
              <a:t>A Memory Efficient Version of DFS for </a:t>
            </a:r>
            <a:r>
              <a:rPr lang="en-US" altLang="zh-TW" sz="2000" dirty="0">
                <a:solidFill>
                  <a:srgbClr val="FF0000"/>
                </a:solidFill>
              </a:rPr>
              <a:t>Acyclic</a:t>
            </a:r>
            <a:r>
              <a:rPr lang="en-US" altLang="zh-TW" sz="2000" dirty="0"/>
              <a:t> Graphs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236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D7AE-6A54-A156-83CB-5EAC6AB2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Previous DFS Example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CF44179-C680-8A56-593B-E13C49E27F7D}"/>
              </a:ext>
            </a:extLst>
          </p:cNvPr>
          <p:cNvGrpSpPr/>
          <p:nvPr/>
        </p:nvGrpSpPr>
        <p:grpSpPr>
          <a:xfrm>
            <a:off x="7155117" y="717848"/>
            <a:ext cx="3205163" cy="1768475"/>
            <a:chOff x="4491395" y="692156"/>
            <a:chExt cx="3205163" cy="1768475"/>
          </a:xfrm>
        </p:grpSpPr>
        <p:sp>
          <p:nvSpPr>
            <p:cNvPr id="76" name="AutoShape 72">
              <a:extLst>
                <a:ext uri="{FF2B5EF4-FFF2-40B4-BE49-F238E27FC236}">
                  <a16:creationId xmlns:a16="http://schemas.microsoft.com/office/drawing/2014/main" id="{04579E9A-45AF-D0CF-5EA8-8EE717809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1395" y="1728848"/>
              <a:ext cx="317343" cy="304909"/>
            </a:xfrm>
            <a:prstGeom prst="flowChartConnector">
              <a:avLst/>
            </a:prstGeom>
            <a:solidFill>
              <a:srgbClr val="BD92D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S</a:t>
              </a:r>
            </a:p>
          </p:txBody>
        </p:sp>
        <p:sp>
          <p:nvSpPr>
            <p:cNvPr id="77" name="AutoShape 73">
              <a:extLst>
                <a:ext uri="{FF2B5EF4-FFF2-40B4-BE49-F238E27FC236}">
                  <a16:creationId xmlns:a16="http://schemas.microsoft.com/office/drawing/2014/main" id="{6C2D6E3E-5D85-3B87-FE59-975003FD6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9215" y="692156"/>
              <a:ext cx="317343" cy="304909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G</a:t>
              </a:r>
            </a:p>
          </p:txBody>
        </p:sp>
        <p:sp>
          <p:nvSpPr>
            <p:cNvPr id="78" name="AutoShape 74">
              <a:extLst>
                <a:ext uri="{FF2B5EF4-FFF2-40B4-BE49-F238E27FC236}">
                  <a16:creationId xmlns:a16="http://schemas.microsoft.com/office/drawing/2014/main" id="{327506D5-6D4F-5C98-684D-947B020CC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1689" y="1454430"/>
              <a:ext cx="317343" cy="304909"/>
            </a:xfrm>
            <a:prstGeom prst="flowChartConnector">
              <a:avLst/>
            </a:prstGeom>
            <a:solidFill>
              <a:srgbClr val="BD92D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sp>
          <p:nvSpPr>
            <p:cNvPr id="79" name="AutoShape 75">
              <a:extLst>
                <a:ext uri="{FF2B5EF4-FFF2-40B4-BE49-F238E27FC236}">
                  <a16:creationId xmlns:a16="http://schemas.microsoft.com/office/drawing/2014/main" id="{2690099E-E017-5405-DC5C-EF0E91C78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269" y="997065"/>
              <a:ext cx="317343" cy="304909"/>
            </a:xfrm>
            <a:prstGeom prst="flowChartConnector">
              <a:avLst/>
            </a:prstGeom>
            <a:solidFill>
              <a:srgbClr val="BD92D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sp>
          <p:nvSpPr>
            <p:cNvPr id="80" name="AutoShape 76">
              <a:extLst>
                <a:ext uri="{FF2B5EF4-FFF2-40B4-BE49-F238E27FC236}">
                  <a16:creationId xmlns:a16="http://schemas.microsoft.com/office/drawing/2014/main" id="{84868D0C-F870-C73D-257A-895CC4D08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612" y="2064249"/>
              <a:ext cx="317343" cy="304909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p</a:t>
              </a:r>
            </a:p>
          </p:txBody>
        </p:sp>
        <p:sp>
          <p:nvSpPr>
            <p:cNvPr id="81" name="AutoShape 77">
              <a:extLst>
                <a:ext uri="{FF2B5EF4-FFF2-40B4-BE49-F238E27FC236}">
                  <a16:creationId xmlns:a16="http://schemas.microsoft.com/office/drawing/2014/main" id="{824A2A6E-F38E-2B1C-90D3-32A75A17B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4235" y="2155722"/>
              <a:ext cx="317343" cy="304909"/>
            </a:xfrm>
            <a:prstGeom prst="flowChartConnector">
              <a:avLst/>
            </a:prstGeom>
            <a:solidFill>
              <a:srgbClr val="BD92D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q</a:t>
              </a:r>
            </a:p>
          </p:txBody>
        </p:sp>
        <p:sp>
          <p:nvSpPr>
            <p:cNvPr id="82" name="AutoShape 78">
              <a:extLst>
                <a:ext uri="{FF2B5EF4-FFF2-40B4-BE49-F238E27FC236}">
                  <a16:creationId xmlns:a16="http://schemas.microsoft.com/office/drawing/2014/main" id="{8BC943D2-F772-FE0A-07E0-8D84E7E3B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3312" y="966575"/>
              <a:ext cx="317343" cy="304909"/>
            </a:xfrm>
            <a:prstGeom prst="flowChartConnector">
              <a:avLst/>
            </a:prstGeom>
            <a:solidFill>
              <a:srgbClr val="BD92D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sp>
          <p:nvSpPr>
            <p:cNvPr id="83" name="AutoShape 79">
              <a:extLst>
                <a:ext uri="{FF2B5EF4-FFF2-40B4-BE49-F238E27FC236}">
                  <a16:creationId xmlns:a16="http://schemas.microsoft.com/office/drawing/2014/main" id="{4BC38F7D-E308-559E-CBEF-FA0B96CBB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7592" y="1332466"/>
              <a:ext cx="317343" cy="304909"/>
            </a:xfrm>
            <a:prstGeom prst="flowChartConnector">
              <a:avLst/>
            </a:prstGeom>
            <a:solidFill>
              <a:srgbClr val="BD92D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sp>
          <p:nvSpPr>
            <p:cNvPr id="84" name="AutoShape 80">
              <a:extLst>
                <a:ext uri="{FF2B5EF4-FFF2-40B4-BE49-F238E27FC236}">
                  <a16:creationId xmlns:a16="http://schemas.microsoft.com/office/drawing/2014/main" id="{3FFFF0E6-7782-2579-8FDC-84164B5DA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3718" y="1759339"/>
              <a:ext cx="317343" cy="304909"/>
            </a:xfrm>
            <a:prstGeom prst="flowChartConnector">
              <a:avLst/>
            </a:prstGeom>
            <a:solidFill>
              <a:srgbClr val="BD92D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h</a:t>
              </a:r>
            </a:p>
          </p:txBody>
        </p:sp>
        <p:sp>
          <p:nvSpPr>
            <p:cNvPr id="85" name="AutoShape 81">
              <a:extLst>
                <a:ext uri="{FF2B5EF4-FFF2-40B4-BE49-F238E27FC236}">
                  <a16:creationId xmlns:a16="http://schemas.microsoft.com/office/drawing/2014/main" id="{6E15E971-DDEC-352A-DB84-50F05568A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6486" y="722647"/>
              <a:ext cx="317343" cy="304909"/>
            </a:xfrm>
            <a:prstGeom prst="flowChartConnector">
              <a:avLst/>
            </a:prstGeom>
            <a:solidFill>
              <a:srgbClr val="BD92D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sp>
          <p:nvSpPr>
            <p:cNvPr id="86" name="AutoShape 82">
              <a:extLst>
                <a:ext uri="{FF2B5EF4-FFF2-40B4-BE49-F238E27FC236}">
                  <a16:creationId xmlns:a16="http://schemas.microsoft.com/office/drawing/2014/main" id="{23220ED7-6881-A650-6110-051099F94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4012" y="1515412"/>
              <a:ext cx="317343" cy="304909"/>
            </a:xfrm>
            <a:prstGeom prst="flowChartConnector">
              <a:avLst/>
            </a:prstGeom>
            <a:solidFill>
              <a:srgbClr val="BD92D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sp>
          <p:nvSpPr>
            <p:cNvPr id="87" name="AutoShape 83">
              <a:extLst>
                <a:ext uri="{FF2B5EF4-FFF2-40B4-BE49-F238E27FC236}">
                  <a16:creationId xmlns:a16="http://schemas.microsoft.com/office/drawing/2014/main" id="{82BFD477-C859-3237-5F85-93CC3E0BB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7075" y="2064249"/>
              <a:ext cx="317343" cy="304909"/>
            </a:xfrm>
            <a:prstGeom prst="flowChartConnector">
              <a:avLst/>
            </a:prstGeom>
            <a:solidFill>
              <a:srgbClr val="BD92D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r</a:t>
              </a:r>
            </a:p>
          </p:txBody>
        </p:sp>
        <p:cxnSp>
          <p:nvCxnSpPr>
            <p:cNvPr id="88" name="AutoShape 84">
              <a:extLst>
                <a:ext uri="{FF2B5EF4-FFF2-40B4-BE49-F238E27FC236}">
                  <a16:creationId xmlns:a16="http://schemas.microsoft.com/office/drawing/2014/main" id="{A1A4FD88-2E6B-46FC-6F6E-6895BC279DBB}"/>
                </a:ext>
              </a:extLst>
            </p:cNvPr>
            <p:cNvCxnSpPr>
              <a:cxnSpLocks noChangeShapeType="1"/>
              <a:stCxn id="76" idx="5"/>
              <a:endCxn id="80" idx="2"/>
            </p:cNvCxnSpPr>
            <p:nvPr/>
          </p:nvCxnSpPr>
          <p:spPr bwMode="auto">
            <a:xfrm>
              <a:off x="4762459" y="1989292"/>
              <a:ext cx="300153" cy="2274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9" name="AutoShape 85">
              <a:extLst>
                <a:ext uri="{FF2B5EF4-FFF2-40B4-BE49-F238E27FC236}">
                  <a16:creationId xmlns:a16="http://schemas.microsoft.com/office/drawing/2014/main" id="{988C1CFE-893A-B452-F0F7-494F0C00619D}"/>
                </a:ext>
              </a:extLst>
            </p:cNvPr>
            <p:cNvCxnSpPr>
              <a:cxnSpLocks noChangeShapeType="1"/>
              <a:stCxn id="80" idx="5"/>
              <a:endCxn id="81" idx="2"/>
            </p:cNvCxnSpPr>
            <p:nvPr/>
          </p:nvCxnSpPr>
          <p:spPr bwMode="auto">
            <a:xfrm flipV="1">
              <a:off x="5333676" y="2308176"/>
              <a:ext cx="490559" cy="165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0" name="AutoShape 86">
              <a:extLst>
                <a:ext uri="{FF2B5EF4-FFF2-40B4-BE49-F238E27FC236}">
                  <a16:creationId xmlns:a16="http://schemas.microsoft.com/office/drawing/2014/main" id="{51C8A327-E755-C22F-EBBF-E6E7A1747361}"/>
                </a:ext>
              </a:extLst>
            </p:cNvPr>
            <p:cNvCxnSpPr>
              <a:cxnSpLocks noChangeShapeType="1"/>
              <a:stCxn id="84" idx="3"/>
              <a:endCxn id="81" idx="7"/>
            </p:cNvCxnSpPr>
            <p:nvPr/>
          </p:nvCxnSpPr>
          <p:spPr bwMode="auto">
            <a:xfrm flipH="1">
              <a:off x="6095299" y="2019783"/>
              <a:ext cx="314698" cy="18040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1" name="AutoShape 87">
              <a:extLst>
                <a:ext uri="{FF2B5EF4-FFF2-40B4-BE49-F238E27FC236}">
                  <a16:creationId xmlns:a16="http://schemas.microsoft.com/office/drawing/2014/main" id="{043BE01D-84B5-B2E3-F80E-F2AF22DA3403}"/>
                </a:ext>
              </a:extLst>
            </p:cNvPr>
            <p:cNvCxnSpPr>
              <a:cxnSpLocks noChangeShapeType="1"/>
              <a:stCxn id="84" idx="2"/>
              <a:endCxn id="80" idx="6"/>
            </p:cNvCxnSpPr>
            <p:nvPr/>
          </p:nvCxnSpPr>
          <p:spPr bwMode="auto">
            <a:xfrm flipH="1">
              <a:off x="5379955" y="1911794"/>
              <a:ext cx="983763" cy="30490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2" name="AutoShape 88">
              <a:extLst>
                <a:ext uri="{FF2B5EF4-FFF2-40B4-BE49-F238E27FC236}">
                  <a16:creationId xmlns:a16="http://schemas.microsoft.com/office/drawing/2014/main" id="{F0D18825-30F7-1D0C-4BE6-EFEB9CBF48E1}"/>
                </a:ext>
              </a:extLst>
            </p:cNvPr>
            <p:cNvCxnSpPr>
              <a:cxnSpLocks noChangeShapeType="1"/>
              <a:stCxn id="83" idx="4"/>
              <a:endCxn id="84" idx="7"/>
            </p:cNvCxnSpPr>
            <p:nvPr/>
          </p:nvCxnSpPr>
          <p:spPr bwMode="auto">
            <a:xfrm flipH="1">
              <a:off x="6634782" y="1637375"/>
              <a:ext cx="141482" cy="1664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3" name="AutoShape 89">
              <a:extLst>
                <a:ext uri="{FF2B5EF4-FFF2-40B4-BE49-F238E27FC236}">
                  <a16:creationId xmlns:a16="http://schemas.microsoft.com/office/drawing/2014/main" id="{8FFCA16D-45E4-BA64-0B5B-E74C2E0EAA1D}"/>
                </a:ext>
              </a:extLst>
            </p:cNvPr>
            <p:cNvCxnSpPr>
              <a:cxnSpLocks noChangeShapeType="1"/>
              <a:stCxn id="83" idx="5"/>
              <a:endCxn id="87" idx="1"/>
            </p:cNvCxnSpPr>
            <p:nvPr/>
          </p:nvCxnSpPr>
          <p:spPr bwMode="auto">
            <a:xfrm>
              <a:off x="6888656" y="1592909"/>
              <a:ext cx="314698" cy="51580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4" name="AutoShape 90">
              <a:extLst>
                <a:ext uri="{FF2B5EF4-FFF2-40B4-BE49-F238E27FC236}">
                  <a16:creationId xmlns:a16="http://schemas.microsoft.com/office/drawing/2014/main" id="{8A691AC8-A610-6EAA-11CE-B24A4630711C}"/>
                </a:ext>
              </a:extLst>
            </p:cNvPr>
            <p:cNvCxnSpPr>
              <a:cxnSpLocks noChangeShapeType="1"/>
              <a:stCxn id="87" idx="0"/>
              <a:endCxn id="86" idx="4"/>
            </p:cNvCxnSpPr>
            <p:nvPr/>
          </p:nvCxnSpPr>
          <p:spPr bwMode="auto">
            <a:xfrm flipV="1">
              <a:off x="7315747" y="1820321"/>
              <a:ext cx="126937" cy="2439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5" name="AutoShape 91">
              <a:extLst>
                <a:ext uri="{FF2B5EF4-FFF2-40B4-BE49-F238E27FC236}">
                  <a16:creationId xmlns:a16="http://schemas.microsoft.com/office/drawing/2014/main" id="{B684AA6D-8205-197B-2179-114FD7C11AD7}"/>
                </a:ext>
              </a:extLst>
            </p:cNvPr>
            <p:cNvCxnSpPr>
              <a:cxnSpLocks noChangeShapeType="1"/>
              <a:stCxn id="86" idx="0"/>
              <a:endCxn id="77" idx="4"/>
            </p:cNvCxnSpPr>
            <p:nvPr/>
          </p:nvCxnSpPr>
          <p:spPr bwMode="auto">
            <a:xfrm flipV="1">
              <a:off x="7442684" y="997065"/>
              <a:ext cx="95203" cy="51834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6" name="AutoShape 92">
              <a:extLst>
                <a:ext uri="{FF2B5EF4-FFF2-40B4-BE49-F238E27FC236}">
                  <a16:creationId xmlns:a16="http://schemas.microsoft.com/office/drawing/2014/main" id="{97381E26-8DA4-36A3-48E0-6AC52AB9C806}"/>
                </a:ext>
              </a:extLst>
            </p:cNvPr>
            <p:cNvCxnSpPr>
              <a:cxnSpLocks noChangeShapeType="1"/>
              <a:stCxn id="76" idx="7"/>
            </p:cNvCxnSpPr>
            <p:nvPr/>
          </p:nvCxnSpPr>
          <p:spPr bwMode="auto">
            <a:xfrm flipV="1">
              <a:off x="4762459" y="1606884"/>
              <a:ext cx="649231" cy="1664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7" name="AutoShape 93">
              <a:extLst>
                <a:ext uri="{FF2B5EF4-FFF2-40B4-BE49-F238E27FC236}">
                  <a16:creationId xmlns:a16="http://schemas.microsoft.com/office/drawing/2014/main" id="{7355CD8D-B4E2-62B9-8939-1C6AED72FAA0}"/>
                </a:ext>
              </a:extLst>
            </p:cNvPr>
            <p:cNvCxnSpPr>
              <a:cxnSpLocks noChangeShapeType="1"/>
              <a:stCxn id="78" idx="1"/>
              <a:endCxn id="79" idx="5"/>
            </p:cNvCxnSpPr>
            <p:nvPr/>
          </p:nvCxnSpPr>
          <p:spPr bwMode="auto">
            <a:xfrm flipH="1" flipV="1">
              <a:off x="5016333" y="1257509"/>
              <a:ext cx="441635" cy="2413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8" name="AutoShape 94">
              <a:extLst>
                <a:ext uri="{FF2B5EF4-FFF2-40B4-BE49-F238E27FC236}">
                  <a16:creationId xmlns:a16="http://schemas.microsoft.com/office/drawing/2014/main" id="{C4CD5FE1-392C-78DF-926A-AE751E4A8198}"/>
                </a:ext>
              </a:extLst>
            </p:cNvPr>
            <p:cNvCxnSpPr>
              <a:cxnSpLocks noChangeShapeType="1"/>
              <a:endCxn id="85" idx="2"/>
            </p:cNvCxnSpPr>
            <p:nvPr/>
          </p:nvCxnSpPr>
          <p:spPr bwMode="auto">
            <a:xfrm flipV="1">
              <a:off x="5030878" y="875102"/>
              <a:ext cx="285609" cy="1664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9" name="AutoShape 95">
              <a:extLst>
                <a:ext uri="{FF2B5EF4-FFF2-40B4-BE49-F238E27FC236}">
                  <a16:creationId xmlns:a16="http://schemas.microsoft.com/office/drawing/2014/main" id="{1B28BFD2-3CDD-67A1-2E75-0BF72F999AA3}"/>
                </a:ext>
              </a:extLst>
            </p:cNvPr>
            <p:cNvCxnSpPr>
              <a:cxnSpLocks noChangeShapeType="1"/>
              <a:stCxn id="82" idx="2"/>
              <a:endCxn id="85" idx="6"/>
            </p:cNvCxnSpPr>
            <p:nvPr/>
          </p:nvCxnSpPr>
          <p:spPr bwMode="auto">
            <a:xfrm flipH="1" flipV="1">
              <a:off x="5633829" y="875102"/>
              <a:ext cx="539483" cy="2439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0" name="AutoShape 96">
              <a:extLst>
                <a:ext uri="{FF2B5EF4-FFF2-40B4-BE49-F238E27FC236}">
                  <a16:creationId xmlns:a16="http://schemas.microsoft.com/office/drawing/2014/main" id="{9D28A094-F3F7-D095-D5D7-B662933BDD84}"/>
                </a:ext>
              </a:extLst>
            </p:cNvPr>
            <p:cNvCxnSpPr>
              <a:cxnSpLocks noChangeShapeType="1"/>
              <a:stCxn id="78" idx="7"/>
              <a:endCxn id="82" idx="3"/>
            </p:cNvCxnSpPr>
            <p:nvPr/>
          </p:nvCxnSpPr>
          <p:spPr bwMode="auto">
            <a:xfrm flipV="1">
              <a:off x="5682753" y="1227018"/>
              <a:ext cx="536838" cy="27187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1" name="AutoShape 97">
              <a:extLst>
                <a:ext uri="{FF2B5EF4-FFF2-40B4-BE49-F238E27FC236}">
                  <a16:creationId xmlns:a16="http://schemas.microsoft.com/office/drawing/2014/main" id="{9BF06144-AE61-BA79-069E-98847566B63A}"/>
                </a:ext>
              </a:extLst>
            </p:cNvPr>
            <p:cNvCxnSpPr>
              <a:cxnSpLocks noChangeShapeType="1"/>
              <a:stCxn id="78" idx="6"/>
              <a:endCxn id="83" idx="2"/>
            </p:cNvCxnSpPr>
            <p:nvPr/>
          </p:nvCxnSpPr>
          <p:spPr bwMode="auto">
            <a:xfrm flipV="1">
              <a:off x="5729032" y="1484921"/>
              <a:ext cx="888560" cy="1219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2" name="AutoShape 98">
              <a:extLst>
                <a:ext uri="{FF2B5EF4-FFF2-40B4-BE49-F238E27FC236}">
                  <a16:creationId xmlns:a16="http://schemas.microsoft.com/office/drawing/2014/main" id="{3D78BEE2-51E8-5C74-2C7D-3A5E95C56A35}"/>
                </a:ext>
              </a:extLst>
            </p:cNvPr>
            <p:cNvCxnSpPr>
              <a:cxnSpLocks noChangeShapeType="1"/>
              <a:stCxn id="86" idx="1"/>
              <a:endCxn id="82" idx="6"/>
            </p:cNvCxnSpPr>
            <p:nvPr/>
          </p:nvCxnSpPr>
          <p:spPr bwMode="auto">
            <a:xfrm rot="5400000" flipH="1">
              <a:off x="6690049" y="919635"/>
              <a:ext cx="440848" cy="839636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3" name="AutoShape 99">
              <a:extLst>
                <a:ext uri="{FF2B5EF4-FFF2-40B4-BE49-F238E27FC236}">
                  <a16:creationId xmlns:a16="http://schemas.microsoft.com/office/drawing/2014/main" id="{A4428D87-0F2E-60F5-A3B0-CEF267CDC5DB}"/>
                </a:ext>
              </a:extLst>
            </p:cNvPr>
            <p:cNvCxnSpPr>
              <a:cxnSpLocks noChangeShapeType="1"/>
              <a:stCxn id="76" idx="6"/>
              <a:endCxn id="83" idx="3"/>
            </p:cNvCxnSpPr>
            <p:nvPr/>
          </p:nvCxnSpPr>
          <p:spPr bwMode="auto">
            <a:xfrm flipV="1">
              <a:off x="4808738" y="1592909"/>
              <a:ext cx="1855134" cy="28839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5" name="AutoShape 100">
              <a:extLst>
                <a:ext uri="{FF2B5EF4-FFF2-40B4-BE49-F238E27FC236}">
                  <a16:creationId xmlns:a16="http://schemas.microsoft.com/office/drawing/2014/main" id="{78D65D74-A023-95AD-168E-3E0D4EFE207D}"/>
                </a:ext>
              </a:extLst>
            </p:cNvPr>
            <p:cNvCxnSpPr>
              <a:cxnSpLocks noChangeShapeType="1"/>
              <a:stCxn id="81" idx="6"/>
              <a:endCxn id="87" idx="2"/>
            </p:cNvCxnSpPr>
            <p:nvPr/>
          </p:nvCxnSpPr>
          <p:spPr bwMode="auto">
            <a:xfrm flipV="1">
              <a:off x="6141563" y="2217312"/>
              <a:ext cx="1015429" cy="91341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C9B1046-FD5D-1836-8822-E595545F16F3}"/>
              </a:ext>
            </a:extLst>
          </p:cNvPr>
          <p:cNvGrpSpPr/>
          <p:nvPr/>
        </p:nvGrpSpPr>
        <p:grpSpPr>
          <a:xfrm>
            <a:off x="3451628" y="2949095"/>
            <a:ext cx="5474975" cy="3433059"/>
            <a:chOff x="3451628" y="2949095"/>
            <a:chExt cx="5474975" cy="3433059"/>
          </a:xfrm>
        </p:grpSpPr>
        <p:cxnSp>
          <p:nvCxnSpPr>
            <p:cNvPr id="23" name="AutoShape 11">
              <a:extLst>
                <a:ext uri="{FF2B5EF4-FFF2-40B4-BE49-F238E27FC236}">
                  <a16:creationId xmlns:a16="http://schemas.microsoft.com/office/drawing/2014/main" id="{9CD9E0AF-37BE-2E04-42A0-860B1237DD20}"/>
                </a:ext>
              </a:extLst>
            </p:cNvPr>
            <p:cNvCxnSpPr>
              <a:cxnSpLocks noChangeShapeType="1"/>
              <a:stCxn id="136" idx="4"/>
              <a:endCxn id="157" idx="0"/>
            </p:cNvCxnSpPr>
            <p:nvPr/>
          </p:nvCxnSpPr>
          <p:spPr bwMode="auto">
            <a:xfrm flipH="1">
              <a:off x="3610301" y="3730380"/>
              <a:ext cx="596828" cy="2028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" name="AutoShape 12">
              <a:extLst>
                <a:ext uri="{FF2B5EF4-FFF2-40B4-BE49-F238E27FC236}">
                  <a16:creationId xmlns:a16="http://schemas.microsoft.com/office/drawing/2014/main" id="{CD2411AB-7339-4FF6-DF13-60765AE6012C}"/>
                </a:ext>
              </a:extLst>
            </p:cNvPr>
            <p:cNvCxnSpPr>
              <a:cxnSpLocks noChangeShapeType="1"/>
              <a:stCxn id="136" idx="4"/>
              <a:endCxn id="148" idx="0"/>
            </p:cNvCxnSpPr>
            <p:nvPr/>
          </p:nvCxnSpPr>
          <p:spPr bwMode="auto">
            <a:xfrm>
              <a:off x="4207129" y="3730380"/>
              <a:ext cx="33589" cy="2028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AutoShape 13">
              <a:extLst>
                <a:ext uri="{FF2B5EF4-FFF2-40B4-BE49-F238E27FC236}">
                  <a16:creationId xmlns:a16="http://schemas.microsoft.com/office/drawing/2014/main" id="{8BF10925-1C9C-CB49-680C-B22FBE6C5863}"/>
                </a:ext>
              </a:extLst>
            </p:cNvPr>
            <p:cNvCxnSpPr>
              <a:cxnSpLocks noChangeShapeType="1"/>
              <a:stCxn id="157" idx="4"/>
              <a:endCxn id="150" idx="0"/>
            </p:cNvCxnSpPr>
            <p:nvPr/>
          </p:nvCxnSpPr>
          <p:spPr bwMode="auto">
            <a:xfrm flipH="1">
              <a:off x="3610300" y="4238130"/>
              <a:ext cx="1" cy="2384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" name="AutoShape 14">
              <a:extLst>
                <a:ext uri="{FF2B5EF4-FFF2-40B4-BE49-F238E27FC236}">
                  <a16:creationId xmlns:a16="http://schemas.microsoft.com/office/drawing/2014/main" id="{D0DF8F42-1EA5-1460-CA00-56B3B58953E8}"/>
                </a:ext>
              </a:extLst>
            </p:cNvPr>
            <p:cNvCxnSpPr>
              <a:cxnSpLocks noChangeShapeType="1"/>
              <a:stCxn id="148" idx="4"/>
              <a:endCxn id="151" idx="0"/>
            </p:cNvCxnSpPr>
            <p:nvPr/>
          </p:nvCxnSpPr>
          <p:spPr bwMode="auto">
            <a:xfrm flipH="1">
              <a:off x="4238591" y="4238130"/>
              <a:ext cx="2127" cy="2384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4" name="AutoShape 26">
              <a:extLst>
                <a:ext uri="{FF2B5EF4-FFF2-40B4-BE49-F238E27FC236}">
                  <a16:creationId xmlns:a16="http://schemas.microsoft.com/office/drawing/2014/main" id="{C88445B6-146E-0A90-7D81-4642A96D8D03}"/>
                </a:ext>
              </a:extLst>
            </p:cNvPr>
            <p:cNvCxnSpPr>
              <a:cxnSpLocks noChangeShapeType="1"/>
              <a:stCxn id="155" idx="4"/>
              <a:endCxn id="145" idx="0"/>
            </p:cNvCxnSpPr>
            <p:nvPr/>
          </p:nvCxnSpPr>
          <p:spPr bwMode="auto">
            <a:xfrm flipH="1">
              <a:off x="6618614" y="3730380"/>
              <a:ext cx="324026" cy="2028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5" name="AutoShape 27">
              <a:extLst>
                <a:ext uri="{FF2B5EF4-FFF2-40B4-BE49-F238E27FC236}">
                  <a16:creationId xmlns:a16="http://schemas.microsoft.com/office/drawing/2014/main" id="{B264AC27-EF7B-2D3E-CDE6-DD1792244C67}"/>
                </a:ext>
              </a:extLst>
            </p:cNvPr>
            <p:cNvCxnSpPr>
              <a:cxnSpLocks noChangeShapeType="1"/>
              <a:stCxn id="155" idx="4"/>
              <a:endCxn id="147" idx="0"/>
            </p:cNvCxnSpPr>
            <p:nvPr/>
          </p:nvCxnSpPr>
          <p:spPr bwMode="auto">
            <a:xfrm>
              <a:off x="6942640" y="3730380"/>
              <a:ext cx="371149" cy="2028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6" name="AutoShape 28">
              <a:extLst>
                <a:ext uri="{FF2B5EF4-FFF2-40B4-BE49-F238E27FC236}">
                  <a16:creationId xmlns:a16="http://schemas.microsoft.com/office/drawing/2014/main" id="{D1FCB139-BCF8-3B25-EA7F-C1E71CBEDDC6}"/>
                </a:ext>
              </a:extLst>
            </p:cNvPr>
            <p:cNvCxnSpPr>
              <a:cxnSpLocks noChangeShapeType="1"/>
              <a:stCxn id="145" idx="4"/>
              <a:endCxn id="139" idx="0"/>
            </p:cNvCxnSpPr>
            <p:nvPr/>
          </p:nvCxnSpPr>
          <p:spPr bwMode="auto">
            <a:xfrm flipH="1">
              <a:off x="6356709" y="4238130"/>
              <a:ext cx="261905" cy="2384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7" name="AutoShape 29">
              <a:extLst>
                <a:ext uri="{FF2B5EF4-FFF2-40B4-BE49-F238E27FC236}">
                  <a16:creationId xmlns:a16="http://schemas.microsoft.com/office/drawing/2014/main" id="{A01EBE5E-A69E-8981-A40D-C9FCA4AD6262}"/>
                </a:ext>
              </a:extLst>
            </p:cNvPr>
            <p:cNvCxnSpPr>
              <a:cxnSpLocks noChangeShapeType="1"/>
              <a:stCxn id="145" idx="4"/>
              <a:endCxn id="144" idx="0"/>
            </p:cNvCxnSpPr>
            <p:nvPr/>
          </p:nvCxnSpPr>
          <p:spPr bwMode="auto">
            <a:xfrm>
              <a:off x="6618614" y="4238130"/>
              <a:ext cx="251185" cy="2384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8" name="AutoShape 30">
              <a:extLst>
                <a:ext uri="{FF2B5EF4-FFF2-40B4-BE49-F238E27FC236}">
                  <a16:creationId xmlns:a16="http://schemas.microsoft.com/office/drawing/2014/main" id="{D8AE790E-A1CD-EC61-882D-D8DC6411732E}"/>
                </a:ext>
              </a:extLst>
            </p:cNvPr>
            <p:cNvCxnSpPr>
              <a:cxnSpLocks noChangeShapeType="1"/>
              <a:stCxn id="147" idx="4"/>
              <a:endCxn id="159" idx="0"/>
            </p:cNvCxnSpPr>
            <p:nvPr/>
          </p:nvCxnSpPr>
          <p:spPr bwMode="auto">
            <a:xfrm>
              <a:off x="7313789" y="4238130"/>
              <a:ext cx="31100" cy="2384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9" name="AutoShape 31">
              <a:extLst>
                <a:ext uri="{FF2B5EF4-FFF2-40B4-BE49-F238E27FC236}">
                  <a16:creationId xmlns:a16="http://schemas.microsoft.com/office/drawing/2014/main" id="{E6AF7444-F939-C439-5F9B-86B955CBAF8E}"/>
                </a:ext>
              </a:extLst>
            </p:cNvPr>
            <p:cNvCxnSpPr>
              <a:cxnSpLocks noChangeShapeType="1"/>
              <a:stCxn id="139" idx="4"/>
              <a:endCxn id="143" idx="0"/>
            </p:cNvCxnSpPr>
            <p:nvPr/>
          </p:nvCxnSpPr>
          <p:spPr bwMode="auto">
            <a:xfrm>
              <a:off x="6356709" y="4781467"/>
              <a:ext cx="2645" cy="2136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0" name="AutoShape 32">
              <a:extLst>
                <a:ext uri="{FF2B5EF4-FFF2-40B4-BE49-F238E27FC236}">
                  <a16:creationId xmlns:a16="http://schemas.microsoft.com/office/drawing/2014/main" id="{AB3600B6-5436-1AF6-0C7F-A015F5413FBB}"/>
                </a:ext>
              </a:extLst>
            </p:cNvPr>
            <p:cNvCxnSpPr>
              <a:cxnSpLocks noChangeShapeType="1"/>
              <a:stCxn id="159" idx="4"/>
              <a:endCxn id="156" idx="0"/>
            </p:cNvCxnSpPr>
            <p:nvPr/>
          </p:nvCxnSpPr>
          <p:spPr bwMode="auto">
            <a:xfrm flipH="1">
              <a:off x="7055257" y="4781467"/>
              <a:ext cx="289632" cy="2136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" name="AutoShape 33">
              <a:extLst>
                <a:ext uri="{FF2B5EF4-FFF2-40B4-BE49-F238E27FC236}">
                  <a16:creationId xmlns:a16="http://schemas.microsoft.com/office/drawing/2014/main" id="{C0311620-16C4-A055-0CB5-23F28F9E2A59}"/>
                </a:ext>
              </a:extLst>
            </p:cNvPr>
            <p:cNvCxnSpPr>
              <a:cxnSpLocks noChangeShapeType="1"/>
              <a:stCxn id="159" idx="4"/>
              <a:endCxn id="227" idx="0"/>
            </p:cNvCxnSpPr>
            <p:nvPr/>
          </p:nvCxnSpPr>
          <p:spPr bwMode="auto">
            <a:xfrm>
              <a:off x="7344889" y="4781467"/>
              <a:ext cx="275713" cy="2136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2" name="AutoShape 34">
              <a:extLst>
                <a:ext uri="{FF2B5EF4-FFF2-40B4-BE49-F238E27FC236}">
                  <a16:creationId xmlns:a16="http://schemas.microsoft.com/office/drawing/2014/main" id="{E39796EA-21AA-19D3-CFC9-5261DFA5A77C}"/>
                </a:ext>
              </a:extLst>
            </p:cNvPr>
            <p:cNvCxnSpPr>
              <a:cxnSpLocks noChangeShapeType="1"/>
              <a:stCxn id="156" idx="4"/>
              <a:endCxn id="153" idx="0"/>
            </p:cNvCxnSpPr>
            <p:nvPr/>
          </p:nvCxnSpPr>
          <p:spPr bwMode="auto">
            <a:xfrm>
              <a:off x="7055257" y="5300069"/>
              <a:ext cx="1" cy="1887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" name="AutoShape 36">
              <a:extLst>
                <a:ext uri="{FF2B5EF4-FFF2-40B4-BE49-F238E27FC236}">
                  <a16:creationId xmlns:a16="http://schemas.microsoft.com/office/drawing/2014/main" id="{582022D5-2892-3449-1E46-59DFB6F1AF89}"/>
                </a:ext>
              </a:extLst>
            </p:cNvPr>
            <p:cNvCxnSpPr>
              <a:cxnSpLocks noChangeShapeType="1"/>
              <a:stCxn id="138" idx="4"/>
              <a:endCxn id="142" idx="0"/>
            </p:cNvCxnSpPr>
            <p:nvPr/>
          </p:nvCxnSpPr>
          <p:spPr bwMode="auto">
            <a:xfrm>
              <a:off x="8767932" y="3730380"/>
              <a:ext cx="0" cy="2028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5" name="AutoShape 48">
              <a:extLst>
                <a:ext uri="{FF2B5EF4-FFF2-40B4-BE49-F238E27FC236}">
                  <a16:creationId xmlns:a16="http://schemas.microsoft.com/office/drawing/2014/main" id="{906AB8DC-A8BA-70AE-4C10-BB1CE4A5C8FE}"/>
                </a:ext>
              </a:extLst>
            </p:cNvPr>
            <p:cNvCxnSpPr>
              <a:cxnSpLocks noChangeShapeType="1"/>
              <a:stCxn id="146" idx="4"/>
              <a:endCxn id="158" idx="0"/>
            </p:cNvCxnSpPr>
            <p:nvPr/>
          </p:nvCxnSpPr>
          <p:spPr bwMode="auto">
            <a:xfrm flipH="1">
              <a:off x="4812479" y="4238130"/>
              <a:ext cx="398022" cy="2384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" name="AutoShape 49">
              <a:extLst>
                <a:ext uri="{FF2B5EF4-FFF2-40B4-BE49-F238E27FC236}">
                  <a16:creationId xmlns:a16="http://schemas.microsoft.com/office/drawing/2014/main" id="{4D99E5E1-7656-92E2-70F3-993DA6E0FDEE}"/>
                </a:ext>
              </a:extLst>
            </p:cNvPr>
            <p:cNvCxnSpPr>
              <a:cxnSpLocks noChangeShapeType="1"/>
              <a:stCxn id="146" idx="4"/>
              <a:endCxn id="161" idx="0"/>
            </p:cNvCxnSpPr>
            <p:nvPr/>
          </p:nvCxnSpPr>
          <p:spPr bwMode="auto">
            <a:xfrm>
              <a:off x="5210501" y="4238130"/>
              <a:ext cx="279872" cy="2384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7" name="AutoShape 50">
              <a:extLst>
                <a:ext uri="{FF2B5EF4-FFF2-40B4-BE49-F238E27FC236}">
                  <a16:creationId xmlns:a16="http://schemas.microsoft.com/office/drawing/2014/main" id="{5650497F-F982-28EA-5D34-6BF078D02782}"/>
                </a:ext>
              </a:extLst>
            </p:cNvPr>
            <p:cNvCxnSpPr>
              <a:cxnSpLocks noChangeShapeType="1"/>
              <a:stCxn id="158" idx="4"/>
              <a:endCxn id="137" idx="0"/>
            </p:cNvCxnSpPr>
            <p:nvPr/>
          </p:nvCxnSpPr>
          <p:spPr bwMode="auto">
            <a:xfrm flipH="1">
              <a:off x="4559619" y="4781467"/>
              <a:ext cx="252860" cy="20782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8" name="AutoShape 51">
              <a:extLst>
                <a:ext uri="{FF2B5EF4-FFF2-40B4-BE49-F238E27FC236}">
                  <a16:creationId xmlns:a16="http://schemas.microsoft.com/office/drawing/2014/main" id="{C1C0FA5B-4C36-1510-8F6C-7741BA11F2F4}"/>
                </a:ext>
              </a:extLst>
            </p:cNvPr>
            <p:cNvCxnSpPr>
              <a:cxnSpLocks noChangeShapeType="1"/>
              <a:stCxn id="158" idx="4"/>
              <a:endCxn id="140" idx="0"/>
            </p:cNvCxnSpPr>
            <p:nvPr/>
          </p:nvCxnSpPr>
          <p:spPr bwMode="auto">
            <a:xfrm>
              <a:off x="4812479" y="4781467"/>
              <a:ext cx="213793" cy="2136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9" name="AutoShape 52">
              <a:extLst>
                <a:ext uri="{FF2B5EF4-FFF2-40B4-BE49-F238E27FC236}">
                  <a16:creationId xmlns:a16="http://schemas.microsoft.com/office/drawing/2014/main" id="{056279A6-6457-8904-1031-487B70F4AB4F}"/>
                </a:ext>
              </a:extLst>
            </p:cNvPr>
            <p:cNvCxnSpPr>
              <a:cxnSpLocks noChangeShapeType="1"/>
              <a:stCxn id="161" idx="4"/>
              <a:endCxn id="160" idx="0"/>
            </p:cNvCxnSpPr>
            <p:nvPr/>
          </p:nvCxnSpPr>
          <p:spPr bwMode="auto">
            <a:xfrm>
              <a:off x="5490373" y="4781467"/>
              <a:ext cx="50208" cy="2136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0" name="AutoShape 53">
              <a:extLst>
                <a:ext uri="{FF2B5EF4-FFF2-40B4-BE49-F238E27FC236}">
                  <a16:creationId xmlns:a16="http://schemas.microsoft.com/office/drawing/2014/main" id="{EC223225-D9D3-95D8-433F-815997EDE0DA}"/>
                </a:ext>
              </a:extLst>
            </p:cNvPr>
            <p:cNvCxnSpPr>
              <a:cxnSpLocks noChangeShapeType="1"/>
              <a:stCxn id="137" idx="4"/>
              <a:endCxn id="141" idx="0"/>
            </p:cNvCxnSpPr>
            <p:nvPr/>
          </p:nvCxnSpPr>
          <p:spPr bwMode="auto">
            <a:xfrm>
              <a:off x="4559619" y="5305932"/>
              <a:ext cx="0" cy="1829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" name="AutoShape 54">
              <a:extLst>
                <a:ext uri="{FF2B5EF4-FFF2-40B4-BE49-F238E27FC236}">
                  <a16:creationId xmlns:a16="http://schemas.microsoft.com/office/drawing/2014/main" id="{C51D3340-E009-0CF0-A60D-872A95DB4FD8}"/>
                </a:ext>
              </a:extLst>
            </p:cNvPr>
            <p:cNvCxnSpPr>
              <a:cxnSpLocks noChangeShapeType="1"/>
              <a:stCxn id="160" idx="4"/>
              <a:endCxn id="149" idx="0"/>
            </p:cNvCxnSpPr>
            <p:nvPr/>
          </p:nvCxnSpPr>
          <p:spPr bwMode="auto">
            <a:xfrm flipH="1">
              <a:off x="5253881" y="5300069"/>
              <a:ext cx="286700" cy="1887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2" name="AutoShape 55">
              <a:extLst>
                <a:ext uri="{FF2B5EF4-FFF2-40B4-BE49-F238E27FC236}">
                  <a16:creationId xmlns:a16="http://schemas.microsoft.com/office/drawing/2014/main" id="{12D5F013-A7BB-13F2-D0C0-3E13DA380659}"/>
                </a:ext>
              </a:extLst>
            </p:cNvPr>
            <p:cNvCxnSpPr>
              <a:cxnSpLocks noChangeShapeType="1"/>
              <a:stCxn id="160" idx="4"/>
              <a:endCxn id="154" idx="0"/>
            </p:cNvCxnSpPr>
            <p:nvPr/>
          </p:nvCxnSpPr>
          <p:spPr bwMode="auto">
            <a:xfrm>
              <a:off x="5540581" y="5300069"/>
              <a:ext cx="286506" cy="1887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" name="AutoShape 56">
              <a:extLst>
                <a:ext uri="{FF2B5EF4-FFF2-40B4-BE49-F238E27FC236}">
                  <a16:creationId xmlns:a16="http://schemas.microsoft.com/office/drawing/2014/main" id="{B2C8D0E7-F264-12E2-D8B4-BDD571CD37DF}"/>
                </a:ext>
              </a:extLst>
            </p:cNvPr>
            <p:cNvCxnSpPr>
              <a:cxnSpLocks noChangeShapeType="1"/>
              <a:stCxn id="149" idx="4"/>
              <a:endCxn id="152" idx="0"/>
            </p:cNvCxnSpPr>
            <p:nvPr/>
          </p:nvCxnSpPr>
          <p:spPr bwMode="auto">
            <a:xfrm flipH="1">
              <a:off x="5253880" y="5793763"/>
              <a:ext cx="1" cy="2834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" name="AutoShape 57">
              <a:extLst>
                <a:ext uri="{FF2B5EF4-FFF2-40B4-BE49-F238E27FC236}">
                  <a16:creationId xmlns:a16="http://schemas.microsoft.com/office/drawing/2014/main" id="{89B84772-0D90-F3F3-C48D-003A395BA060}"/>
                </a:ext>
              </a:extLst>
            </p:cNvPr>
            <p:cNvCxnSpPr>
              <a:cxnSpLocks noChangeShapeType="1"/>
              <a:stCxn id="136" idx="4"/>
              <a:endCxn id="146" idx="1"/>
            </p:cNvCxnSpPr>
            <p:nvPr/>
          </p:nvCxnSpPr>
          <p:spPr bwMode="auto">
            <a:xfrm>
              <a:off x="4207129" y="3730380"/>
              <a:ext cx="891174" cy="24749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" name="AutoShape 58">
              <a:extLst>
                <a:ext uri="{FF2B5EF4-FFF2-40B4-BE49-F238E27FC236}">
                  <a16:creationId xmlns:a16="http://schemas.microsoft.com/office/drawing/2014/main" id="{DCE112C8-184F-4E71-A42A-54F48BED6E89}"/>
                </a:ext>
              </a:extLst>
            </p:cNvPr>
            <p:cNvCxnSpPr>
              <a:cxnSpLocks noChangeShapeType="1"/>
              <a:stCxn id="135" idx="4"/>
              <a:endCxn id="136" idx="7"/>
            </p:cNvCxnSpPr>
            <p:nvPr/>
          </p:nvCxnSpPr>
          <p:spPr bwMode="auto">
            <a:xfrm flipH="1">
              <a:off x="4319326" y="3254004"/>
              <a:ext cx="2311662" cy="2161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3" name="AutoShape 59">
              <a:extLst>
                <a:ext uri="{FF2B5EF4-FFF2-40B4-BE49-F238E27FC236}">
                  <a16:creationId xmlns:a16="http://schemas.microsoft.com/office/drawing/2014/main" id="{6F728CBD-F41F-31AE-5601-579B740331D7}"/>
                </a:ext>
              </a:extLst>
            </p:cNvPr>
            <p:cNvCxnSpPr>
              <a:cxnSpLocks noChangeShapeType="1"/>
              <a:stCxn id="135" idx="4"/>
              <a:endCxn id="155" idx="0"/>
            </p:cNvCxnSpPr>
            <p:nvPr/>
          </p:nvCxnSpPr>
          <p:spPr bwMode="auto">
            <a:xfrm>
              <a:off x="6630988" y="3254004"/>
              <a:ext cx="311652" cy="17146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4" name="AutoShape 60">
              <a:extLst>
                <a:ext uri="{FF2B5EF4-FFF2-40B4-BE49-F238E27FC236}">
                  <a16:creationId xmlns:a16="http://schemas.microsoft.com/office/drawing/2014/main" id="{172C7C28-4128-E29B-8A99-3CF7E2731157}"/>
                </a:ext>
              </a:extLst>
            </p:cNvPr>
            <p:cNvCxnSpPr>
              <a:cxnSpLocks noChangeShapeType="1"/>
              <a:stCxn id="135" idx="4"/>
              <a:endCxn id="138" idx="1"/>
            </p:cNvCxnSpPr>
            <p:nvPr/>
          </p:nvCxnSpPr>
          <p:spPr bwMode="auto">
            <a:xfrm>
              <a:off x="6630988" y="3254004"/>
              <a:ext cx="2024746" cy="2161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35" name="AutoShape 72">
              <a:extLst>
                <a:ext uri="{FF2B5EF4-FFF2-40B4-BE49-F238E27FC236}">
                  <a16:creationId xmlns:a16="http://schemas.microsoft.com/office/drawing/2014/main" id="{42575549-B6EB-4369-2DA8-8616FA624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2316" y="2949095"/>
              <a:ext cx="317343" cy="304909"/>
            </a:xfrm>
            <a:prstGeom prst="flowChartConnector">
              <a:avLst/>
            </a:prstGeom>
            <a:solidFill>
              <a:srgbClr val="BD92D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S</a:t>
              </a:r>
            </a:p>
          </p:txBody>
        </p:sp>
        <p:sp>
          <p:nvSpPr>
            <p:cNvPr id="136" name="AutoShape 74">
              <a:extLst>
                <a:ext uri="{FF2B5EF4-FFF2-40B4-BE49-F238E27FC236}">
                  <a16:creationId xmlns:a16="http://schemas.microsoft.com/office/drawing/2014/main" id="{198BFC10-68D9-0647-9BFD-0A3611BBA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8457" y="3425471"/>
              <a:ext cx="317343" cy="304909"/>
            </a:xfrm>
            <a:prstGeom prst="flowChartConnector">
              <a:avLst/>
            </a:prstGeom>
            <a:solidFill>
              <a:srgbClr val="BD92D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sp>
          <p:nvSpPr>
            <p:cNvPr id="137" name="AutoShape 76">
              <a:extLst>
                <a:ext uri="{FF2B5EF4-FFF2-40B4-BE49-F238E27FC236}">
                  <a16:creationId xmlns:a16="http://schemas.microsoft.com/office/drawing/2014/main" id="{B20EE768-17DA-BBB6-CE0A-CD1D12B31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0947" y="4989296"/>
              <a:ext cx="317343" cy="316636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p</a:t>
              </a:r>
            </a:p>
          </p:txBody>
        </p:sp>
        <p:sp>
          <p:nvSpPr>
            <p:cNvPr id="138" name="AutoShape 76">
              <a:extLst>
                <a:ext uri="{FF2B5EF4-FFF2-40B4-BE49-F238E27FC236}">
                  <a16:creationId xmlns:a16="http://schemas.microsoft.com/office/drawing/2014/main" id="{0E8C726D-B441-9EF6-CCF0-0A08FC58F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9260" y="3425471"/>
              <a:ext cx="317343" cy="304909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p</a:t>
              </a:r>
            </a:p>
          </p:txBody>
        </p:sp>
        <p:sp>
          <p:nvSpPr>
            <p:cNvPr id="139" name="AutoShape 76">
              <a:extLst>
                <a:ext uri="{FF2B5EF4-FFF2-40B4-BE49-F238E27FC236}">
                  <a16:creationId xmlns:a16="http://schemas.microsoft.com/office/drawing/2014/main" id="{B19D18B2-A39E-8EF0-F894-8AB212AE5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8037" y="4476558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p</a:t>
              </a:r>
            </a:p>
          </p:txBody>
        </p:sp>
        <p:sp>
          <p:nvSpPr>
            <p:cNvPr id="140" name="AutoShape 77">
              <a:extLst>
                <a:ext uri="{FF2B5EF4-FFF2-40B4-BE49-F238E27FC236}">
                  <a16:creationId xmlns:a16="http://schemas.microsoft.com/office/drawing/2014/main" id="{FB60C6DD-B660-E6DF-6946-CB60CB88A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7600" y="4995160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q</a:t>
              </a:r>
            </a:p>
          </p:txBody>
        </p:sp>
        <p:sp>
          <p:nvSpPr>
            <p:cNvPr id="141" name="AutoShape 77">
              <a:extLst>
                <a:ext uri="{FF2B5EF4-FFF2-40B4-BE49-F238E27FC236}">
                  <a16:creationId xmlns:a16="http://schemas.microsoft.com/office/drawing/2014/main" id="{D108926F-01D1-6DD4-DA0A-A59B68096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0947" y="5488854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q</a:t>
              </a:r>
            </a:p>
          </p:txBody>
        </p:sp>
        <p:sp>
          <p:nvSpPr>
            <p:cNvPr id="142" name="AutoShape 77">
              <a:extLst>
                <a:ext uri="{FF2B5EF4-FFF2-40B4-BE49-F238E27FC236}">
                  <a16:creationId xmlns:a16="http://schemas.microsoft.com/office/drawing/2014/main" id="{17AD813B-93E8-0CA5-D443-E71D35169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9260" y="3933221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q</a:t>
              </a:r>
            </a:p>
          </p:txBody>
        </p:sp>
        <p:sp>
          <p:nvSpPr>
            <p:cNvPr id="143" name="AutoShape 77">
              <a:extLst>
                <a:ext uri="{FF2B5EF4-FFF2-40B4-BE49-F238E27FC236}">
                  <a16:creationId xmlns:a16="http://schemas.microsoft.com/office/drawing/2014/main" id="{935C571A-05F6-9C51-759B-9B6184075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0682" y="4995160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q</a:t>
              </a:r>
            </a:p>
          </p:txBody>
        </p:sp>
        <p:sp>
          <p:nvSpPr>
            <p:cNvPr id="144" name="AutoShape 77">
              <a:extLst>
                <a:ext uri="{FF2B5EF4-FFF2-40B4-BE49-F238E27FC236}">
                  <a16:creationId xmlns:a16="http://schemas.microsoft.com/office/drawing/2014/main" id="{F32B227D-0D74-51C3-BFEB-DED3F93DB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1127" y="4476558"/>
              <a:ext cx="317343" cy="304909"/>
            </a:xfrm>
            <a:prstGeom prst="flowChartConnector">
              <a:avLst/>
            </a:prstGeom>
            <a:solidFill>
              <a:srgbClr val="BD92D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q</a:t>
              </a:r>
            </a:p>
          </p:txBody>
        </p:sp>
        <p:sp>
          <p:nvSpPr>
            <p:cNvPr id="145" name="AutoShape 80">
              <a:extLst>
                <a:ext uri="{FF2B5EF4-FFF2-40B4-BE49-F238E27FC236}">
                  <a16:creationId xmlns:a16="http://schemas.microsoft.com/office/drawing/2014/main" id="{75B22822-561B-EF7B-3BC5-7FF530C19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9942" y="3933221"/>
              <a:ext cx="317343" cy="304909"/>
            </a:xfrm>
            <a:prstGeom prst="flowChartConnector">
              <a:avLst/>
            </a:prstGeom>
            <a:solidFill>
              <a:srgbClr val="BD92D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h</a:t>
              </a:r>
            </a:p>
          </p:txBody>
        </p:sp>
        <p:sp>
          <p:nvSpPr>
            <p:cNvPr id="146" name="AutoShape 79">
              <a:extLst>
                <a:ext uri="{FF2B5EF4-FFF2-40B4-BE49-F238E27FC236}">
                  <a16:creationId xmlns:a16="http://schemas.microsoft.com/office/drawing/2014/main" id="{7ADA43AD-4C3D-D186-C751-F92D848EE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1829" y="3933221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sp>
          <p:nvSpPr>
            <p:cNvPr id="147" name="AutoShape 83">
              <a:extLst>
                <a:ext uri="{FF2B5EF4-FFF2-40B4-BE49-F238E27FC236}">
                  <a16:creationId xmlns:a16="http://schemas.microsoft.com/office/drawing/2014/main" id="{FBD6BE48-2642-42B0-F924-AEB41417C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5117" y="3933221"/>
              <a:ext cx="317343" cy="304909"/>
            </a:xfrm>
            <a:prstGeom prst="flowChartConnector">
              <a:avLst/>
            </a:prstGeom>
            <a:solidFill>
              <a:srgbClr val="BD92D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r</a:t>
              </a:r>
            </a:p>
          </p:txBody>
        </p:sp>
        <p:sp>
          <p:nvSpPr>
            <p:cNvPr id="148" name="AutoShape 78">
              <a:extLst>
                <a:ext uri="{FF2B5EF4-FFF2-40B4-BE49-F238E27FC236}">
                  <a16:creationId xmlns:a16="http://schemas.microsoft.com/office/drawing/2014/main" id="{3C808421-909C-0059-6764-01FD05A9A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2046" y="3933221"/>
              <a:ext cx="317343" cy="304909"/>
            </a:xfrm>
            <a:prstGeom prst="flowChartConnector">
              <a:avLst/>
            </a:prstGeom>
            <a:solidFill>
              <a:srgbClr val="BD92D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sp>
          <p:nvSpPr>
            <p:cNvPr id="149" name="AutoShape 78">
              <a:extLst>
                <a:ext uri="{FF2B5EF4-FFF2-40B4-BE49-F238E27FC236}">
                  <a16:creationId xmlns:a16="http://schemas.microsoft.com/office/drawing/2014/main" id="{921E8ACC-D478-7140-D230-22157897C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209" y="5488854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sp>
          <p:nvSpPr>
            <p:cNvPr id="150" name="AutoShape 81">
              <a:extLst>
                <a:ext uri="{FF2B5EF4-FFF2-40B4-BE49-F238E27FC236}">
                  <a16:creationId xmlns:a16="http://schemas.microsoft.com/office/drawing/2014/main" id="{A31844D1-D602-712A-B0A6-EAC4563FB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1628" y="4476558"/>
              <a:ext cx="317343" cy="304909"/>
            </a:xfrm>
            <a:prstGeom prst="flowChartConnector">
              <a:avLst/>
            </a:prstGeom>
            <a:solidFill>
              <a:srgbClr val="BD92D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sp>
          <p:nvSpPr>
            <p:cNvPr id="151" name="AutoShape 81">
              <a:extLst>
                <a:ext uri="{FF2B5EF4-FFF2-40B4-BE49-F238E27FC236}">
                  <a16:creationId xmlns:a16="http://schemas.microsoft.com/office/drawing/2014/main" id="{12710A73-12B5-AF9E-FF7B-3A1F9761C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919" y="4476558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sp>
          <p:nvSpPr>
            <p:cNvPr id="152" name="AutoShape 81">
              <a:extLst>
                <a:ext uri="{FF2B5EF4-FFF2-40B4-BE49-F238E27FC236}">
                  <a16:creationId xmlns:a16="http://schemas.microsoft.com/office/drawing/2014/main" id="{E66803B7-8689-517E-24AE-753BEDC04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208" y="6077245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sp>
          <p:nvSpPr>
            <p:cNvPr id="153" name="AutoShape 81">
              <a:extLst>
                <a:ext uri="{FF2B5EF4-FFF2-40B4-BE49-F238E27FC236}">
                  <a16:creationId xmlns:a16="http://schemas.microsoft.com/office/drawing/2014/main" id="{A7B84D17-CF1C-B063-8AC4-2D3968CE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6586" y="5488854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sp>
          <p:nvSpPr>
            <p:cNvPr id="154" name="AutoShape 73">
              <a:extLst>
                <a:ext uri="{FF2B5EF4-FFF2-40B4-BE49-F238E27FC236}">
                  <a16:creationId xmlns:a16="http://schemas.microsoft.com/office/drawing/2014/main" id="{AD5129A5-E1BB-8C89-21FC-0A3BF25F4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8415" y="5488854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G</a:t>
              </a:r>
            </a:p>
          </p:txBody>
        </p:sp>
        <p:sp>
          <p:nvSpPr>
            <p:cNvPr id="155" name="AutoShape 79">
              <a:extLst>
                <a:ext uri="{FF2B5EF4-FFF2-40B4-BE49-F238E27FC236}">
                  <a16:creationId xmlns:a16="http://schemas.microsoft.com/office/drawing/2014/main" id="{2DE1562B-653C-2E1B-3677-591D78F72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3968" y="3425471"/>
              <a:ext cx="317343" cy="304909"/>
            </a:xfrm>
            <a:prstGeom prst="flowChartConnector">
              <a:avLst/>
            </a:prstGeom>
            <a:solidFill>
              <a:srgbClr val="BD92D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sp>
          <p:nvSpPr>
            <p:cNvPr id="156" name="AutoShape 78">
              <a:extLst>
                <a:ext uri="{FF2B5EF4-FFF2-40B4-BE49-F238E27FC236}">
                  <a16:creationId xmlns:a16="http://schemas.microsoft.com/office/drawing/2014/main" id="{EC838C60-C6EA-3FF3-68AD-58693F967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6585" y="4995160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sp>
          <p:nvSpPr>
            <p:cNvPr id="157" name="AutoShape 75">
              <a:extLst>
                <a:ext uri="{FF2B5EF4-FFF2-40B4-BE49-F238E27FC236}">
                  <a16:creationId xmlns:a16="http://schemas.microsoft.com/office/drawing/2014/main" id="{FF13660A-2DF8-457E-BD07-FBDE916EE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1629" y="3933221"/>
              <a:ext cx="317343" cy="304909"/>
            </a:xfrm>
            <a:prstGeom prst="flowChartConnector">
              <a:avLst/>
            </a:prstGeom>
            <a:solidFill>
              <a:srgbClr val="BD92D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sp>
          <p:nvSpPr>
            <p:cNvPr id="158" name="AutoShape 80">
              <a:extLst>
                <a:ext uri="{FF2B5EF4-FFF2-40B4-BE49-F238E27FC236}">
                  <a16:creationId xmlns:a16="http://schemas.microsoft.com/office/drawing/2014/main" id="{B3B4623D-B3F8-B4D6-5A3A-4ED33DE8B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3807" y="4476558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h</a:t>
              </a:r>
            </a:p>
          </p:txBody>
        </p:sp>
        <p:sp>
          <p:nvSpPr>
            <p:cNvPr id="159" name="AutoShape 82">
              <a:extLst>
                <a:ext uri="{FF2B5EF4-FFF2-40B4-BE49-F238E27FC236}">
                  <a16:creationId xmlns:a16="http://schemas.microsoft.com/office/drawing/2014/main" id="{76968EF3-F31D-EC5D-D537-246B27898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6217" y="4476558"/>
              <a:ext cx="317343" cy="304909"/>
            </a:xfrm>
            <a:prstGeom prst="flowChartConnector">
              <a:avLst/>
            </a:prstGeom>
            <a:solidFill>
              <a:srgbClr val="BD92D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sp>
          <p:nvSpPr>
            <p:cNvPr id="160" name="AutoShape 82">
              <a:extLst>
                <a:ext uri="{FF2B5EF4-FFF2-40B4-BE49-F238E27FC236}">
                  <a16:creationId xmlns:a16="http://schemas.microsoft.com/office/drawing/2014/main" id="{B51F8D65-48F6-EFEA-54BC-27FB6DA59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1909" y="4995160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sp>
          <p:nvSpPr>
            <p:cNvPr id="161" name="AutoShape 83">
              <a:extLst>
                <a:ext uri="{FF2B5EF4-FFF2-40B4-BE49-F238E27FC236}">
                  <a16:creationId xmlns:a16="http://schemas.microsoft.com/office/drawing/2014/main" id="{365C6134-C9FC-C864-63CF-B18D39139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1701" y="4476558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r</a:t>
              </a:r>
            </a:p>
          </p:txBody>
        </p:sp>
        <p:sp>
          <p:nvSpPr>
            <p:cNvPr id="227" name="AutoShape 73">
              <a:extLst>
                <a:ext uri="{FF2B5EF4-FFF2-40B4-BE49-F238E27FC236}">
                  <a16:creationId xmlns:a16="http://schemas.microsoft.com/office/drawing/2014/main" id="{2C65893C-BEC8-A728-E338-21B5A28CA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1930" y="4995160"/>
              <a:ext cx="317343" cy="304909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72488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15A05-9352-2123-EB7D-4E0663872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DFS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AD25C4-24B6-BE1C-3945-14AA61EB8DB5}"/>
              </a:ext>
            </a:extLst>
          </p:cNvPr>
          <p:cNvGrpSpPr/>
          <p:nvPr/>
        </p:nvGrpSpPr>
        <p:grpSpPr>
          <a:xfrm>
            <a:off x="937663" y="1279236"/>
            <a:ext cx="6117285" cy="4622161"/>
            <a:chOff x="937663" y="1279236"/>
            <a:chExt cx="6117285" cy="46221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450EC95-2089-C1D0-90BC-29EB85E77AC1}"/>
                </a:ext>
              </a:extLst>
            </p:cNvPr>
            <p:cNvGrpSpPr/>
            <p:nvPr/>
          </p:nvGrpSpPr>
          <p:grpSpPr>
            <a:xfrm>
              <a:off x="937663" y="1279236"/>
              <a:ext cx="6117285" cy="4622161"/>
              <a:chOff x="6262284" y="1265168"/>
              <a:chExt cx="6117285" cy="4622161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FE2C2F5-ACE3-6939-89CE-56C66E4484FB}"/>
                  </a:ext>
                </a:extLst>
              </p:cNvPr>
              <p:cNvGrpSpPr/>
              <p:nvPr/>
            </p:nvGrpSpPr>
            <p:grpSpPr>
              <a:xfrm>
                <a:off x="6262284" y="1265168"/>
                <a:ext cx="6117285" cy="4622161"/>
                <a:chOff x="6262284" y="1265168"/>
                <a:chExt cx="6117285" cy="4622161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A210D92F-2B88-376C-9493-921CE5C66A4A}"/>
                    </a:ext>
                  </a:extLst>
                </p:cNvPr>
                <p:cNvSpPr/>
                <p:nvPr/>
              </p:nvSpPr>
              <p:spPr>
                <a:xfrm>
                  <a:off x="6262284" y="1265168"/>
                  <a:ext cx="6117285" cy="4622161"/>
                </a:xfrm>
                <a:prstGeom prst="rect">
                  <a:avLst/>
                </a:prstGeom>
                <a:solidFill>
                  <a:srgbClr val="DEEBF7">
                    <a:alpha val="69804"/>
                  </a:srgbClr>
                </a:solidFill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Content Placeholder 2">
                      <a:extLst>
                        <a:ext uri="{FF2B5EF4-FFF2-40B4-BE49-F238E27FC236}">
                          <a16:creationId xmlns:a16="http://schemas.microsoft.com/office/drawing/2014/main" id="{9F7129ED-3398-E958-2162-C9F8ED269B33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6433272" y="1725350"/>
                      <a:ext cx="3767666" cy="453412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Autofit/>
                    </a:bodyPr>
                    <a:lstStyle>
                      <a:lvl1pPr marL="320040" indent="-32004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●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685800" indent="-2743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●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●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●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●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Frontier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 </a:t>
                      </a:r>
                      <a14:m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</m:oMath>
                      </a14:m>
                      <a:r>
                        <a:rPr lang="en-US" dirty="0"/>
                        <a:t> { </a:t>
                      </a:r>
                      <a:r>
                        <a:rPr lang="en-US" dirty="0" err="1"/>
                        <a:t>initial_state</a:t>
                      </a:r>
                      <a:r>
                        <a:rPr lang="en-US" dirty="0"/>
                        <a:t> }</a:t>
                      </a:r>
                    </a:p>
                  </p:txBody>
                </p:sp>
              </mc:Choice>
              <mc:Fallback xmlns="">
                <p:sp>
                  <p:nvSpPr>
                    <p:cNvPr id="12" name="Content Placeholder 2">
                      <a:extLst>
                        <a:ext uri="{FF2B5EF4-FFF2-40B4-BE49-F238E27FC236}">
                          <a16:creationId xmlns:a16="http://schemas.microsoft.com/office/drawing/2014/main" id="{9F7129ED-3398-E958-2162-C9F8ED269B3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33272" y="1725350"/>
                      <a:ext cx="3767666" cy="453412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l="-2427" t="-9333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" name="Content Placeholder 2">
                  <a:extLst>
                    <a:ext uri="{FF2B5EF4-FFF2-40B4-BE49-F238E27FC236}">
                      <a16:creationId xmlns:a16="http://schemas.microsoft.com/office/drawing/2014/main" id="{357E7A71-CF59-B79A-2979-B7DFFB49759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433272" y="2133603"/>
                  <a:ext cx="4154312" cy="45341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lnSpcReduction="10000"/>
                </a:bodyPr>
                <a:lstStyle>
                  <a:lvl1pPr marL="320040" indent="-32004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●"/>
                    <a:defRPr sz="23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7432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2400" dirty="0"/>
                    <a:t>While </a:t>
                  </a:r>
                  <a:r>
                    <a:rPr lang="en-US" sz="24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Frontier</a:t>
                  </a:r>
                  <a:r>
                    <a:rPr lang="en-US" sz="2400" dirty="0"/>
                    <a:t> is not empty: </a:t>
                  </a:r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:endParaRPr lang="en-US" sz="24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Content Placeholder 2">
                      <a:extLst>
                        <a:ext uri="{FF2B5EF4-FFF2-40B4-BE49-F238E27FC236}">
                          <a16:creationId xmlns:a16="http://schemas.microsoft.com/office/drawing/2014/main" id="{A5933632-FDD7-7544-F667-0B7AA001E0D3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6983604" y="2550483"/>
                      <a:ext cx="5080000" cy="453412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320040" indent="-32004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●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685800" indent="-2743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●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●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●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●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Pop the </a:t>
                      </a:r>
                      <a:r>
                        <a:rPr lang="en-US" b="1" dirty="0"/>
                        <a:t>newest</a:t>
                      </a:r>
                      <a:r>
                        <a:rPr lang="en-US" dirty="0"/>
                        <a:t> node </a:t>
                      </a:r>
                      <a14:m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a14:m>
                      <a:r>
                        <a:rPr lang="en-US" dirty="0"/>
                        <a:t> from </a:t>
                      </a:r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Frontier</a:t>
                      </a:r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7" name="Content Placeholder 2">
                      <a:extLst>
                        <a:ext uri="{FF2B5EF4-FFF2-40B4-BE49-F238E27FC236}">
                          <a16:creationId xmlns:a16="http://schemas.microsoft.com/office/drawing/2014/main" id="{A5933632-FDD7-7544-F667-0B7AA001E0D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83604" y="2550483"/>
                      <a:ext cx="5080000" cy="453412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1681" t="-10811" r="-1321" b="-283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Content Placeholder 2">
                      <a:extLst>
                        <a:ext uri="{FF2B5EF4-FFF2-40B4-BE49-F238E27FC236}">
                          <a16:creationId xmlns:a16="http://schemas.microsoft.com/office/drawing/2014/main" id="{AF3FF008-0C41-EB16-A73B-E5FDC9901B3E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6983604" y="3215720"/>
                      <a:ext cx="2652890" cy="453412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320040" indent="-32004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●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685800" indent="-2743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●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●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●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●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For all action </a:t>
                      </a:r>
                      <a14:m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a14:m>
                      <a:r>
                        <a:rPr lang="en-US" dirty="0"/>
                        <a:t>:  </a:t>
                      </a:r>
                    </a:p>
                  </p:txBody>
                </p:sp>
              </mc:Choice>
              <mc:Fallback xmlns="">
                <p:sp>
                  <p:nvSpPr>
                    <p:cNvPr id="18" name="Content Placeholder 2">
                      <a:extLst>
                        <a:ext uri="{FF2B5EF4-FFF2-40B4-BE49-F238E27FC236}">
                          <a16:creationId xmlns:a16="http://schemas.microsoft.com/office/drawing/2014/main" id="{AF3FF008-0C41-EB16-A73B-E5FDC9901B3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83604" y="3215720"/>
                      <a:ext cx="2652890" cy="45341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3218" t="-10811" b="-283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Content Placeholder 2">
                      <a:extLst>
                        <a:ext uri="{FF2B5EF4-FFF2-40B4-BE49-F238E27FC236}">
                          <a16:creationId xmlns:a16="http://schemas.microsoft.com/office/drawing/2014/main" id="{CC7347F9-18C6-9177-4C17-9D5D88AF1898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865440" y="4753995"/>
                      <a:ext cx="4233335" cy="519848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320040" indent="-32004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●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685800" indent="-2743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●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●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●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●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Push </a:t>
                      </a:r>
                      <a14:m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a14:m>
                      <a:r>
                        <a:rPr lang="en-US" dirty="0"/>
                        <a:t> to </a:t>
                      </a:r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Frontier</a:t>
                      </a:r>
                    </a:p>
                  </p:txBody>
                </p:sp>
              </mc:Choice>
              <mc:Fallback xmlns="">
                <p:sp>
                  <p:nvSpPr>
                    <p:cNvPr id="19" name="Content Placeholder 2">
                      <a:extLst>
                        <a:ext uri="{FF2B5EF4-FFF2-40B4-BE49-F238E27FC236}">
                          <a16:creationId xmlns:a16="http://schemas.microsoft.com/office/drawing/2014/main" id="{CC7347F9-18C6-9177-4C17-9D5D88AF189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65440" y="4753995"/>
                      <a:ext cx="4233335" cy="519848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2161" t="-8235" b="-1176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Content Placeholder 2">
                      <a:extLst>
                        <a:ext uri="{FF2B5EF4-FFF2-40B4-BE49-F238E27FC236}">
                          <a16:creationId xmlns:a16="http://schemas.microsoft.com/office/drawing/2014/main" id="{A85096CF-5204-6AFB-E6FC-0C4ED1852067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406937" y="3592715"/>
                      <a:ext cx="2479388" cy="453412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320040" indent="-32004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●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685800" indent="-2743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●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●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●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●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←</m:t>
                            </m:r>
                            <m:r>
                              <m:rPr>
                                <m:sty m:val="p"/>
                              </m:r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succ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0" name="Content Placeholder 2">
                      <a:extLst>
                        <a:ext uri="{FF2B5EF4-FFF2-40B4-BE49-F238E27FC236}">
                          <a16:creationId xmlns:a16="http://schemas.microsoft.com/office/drawing/2014/main" id="{A85096CF-5204-6AFB-E6FC-0C4ED185206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06937" y="3592715"/>
                      <a:ext cx="2479388" cy="45341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891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Content Placeholder 2">
                    <a:extLst>
                      <a:ext uri="{FF2B5EF4-FFF2-40B4-BE49-F238E27FC236}">
                        <a16:creationId xmlns:a16="http://schemas.microsoft.com/office/drawing/2014/main" id="{299000AB-7B65-13A1-E975-13A59A5B93EE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7865439" y="4377349"/>
                    <a:ext cx="4099134" cy="526293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320040" indent="-320040" algn="l" defTabSz="914400" rtl="0" eaLnBrk="1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●"/>
                      <a:defRPr sz="23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685800" indent="-27432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●"/>
                      <a:defRPr sz="1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anose="020B0604020202020204" pitchFamily="34" charset="0"/>
                      <a:buNone/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If </a:t>
                    </a:r>
                    <a14:m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a14:m>
                    <a:r>
                      <a:rPr lang="en-US" dirty="0">
                        <a:solidFill>
                          <a:schemeClr val="tx1"/>
                        </a:solidFill>
                      </a:rPr>
                      <a:t> is a goal state, terminate</a:t>
                    </a:r>
                  </a:p>
                </p:txBody>
              </p:sp>
            </mc:Choice>
            <mc:Fallback xmlns="">
              <p:sp>
                <p:nvSpPr>
                  <p:cNvPr id="9" name="Content Placeholder 2">
                    <a:extLst>
                      <a:ext uri="{FF2B5EF4-FFF2-40B4-BE49-F238E27FC236}">
                        <a16:creationId xmlns:a16="http://schemas.microsoft.com/office/drawing/2014/main" id="{299000AB-7B65-13A1-E975-13A59A5B93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5439" y="4377349"/>
                    <a:ext cx="4099134" cy="52629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232" t="-8046" b="-91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ontent Placeholder 2">
                  <a:extLst>
                    <a:ext uri="{FF2B5EF4-FFF2-40B4-BE49-F238E27FC236}">
                      <a16:creationId xmlns:a16="http://schemas.microsoft.com/office/drawing/2014/main" id="{406CA199-BBBC-CE14-BB47-4A7C38789A5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076584" y="3982008"/>
                  <a:ext cx="4707468" cy="45341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20040" indent="-32004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●"/>
                    <a:defRPr sz="23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7432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dirty="0">
                      <a:solidFill>
                        <a:srgbClr val="FF0000"/>
                      </a:solidFill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is not an ancestor of </a:t>
                  </a:r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:  </a:t>
                  </a:r>
                </a:p>
              </p:txBody>
            </p:sp>
          </mc:Choice>
          <mc:Fallback xmlns="">
            <p:sp>
              <p:nvSpPr>
                <p:cNvPr id="21" name="Content Placeholder 2">
                  <a:extLst>
                    <a:ext uri="{FF2B5EF4-FFF2-40B4-BE49-F238E27FC236}">
                      <a16:creationId xmlns:a16="http://schemas.microsoft.com/office/drawing/2014/main" id="{406CA199-BBBC-CE14-BB47-4A7C38789A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6584" y="3982008"/>
                  <a:ext cx="4707468" cy="453412"/>
                </a:xfrm>
                <a:prstGeom prst="rect">
                  <a:avLst/>
                </a:prstGeom>
                <a:blipFill>
                  <a:blip r:embed="rId8"/>
                  <a:stretch>
                    <a:fillRect l="-1943" t="-9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620C579A-92E8-FBBD-4366-37012D681739}"/>
              </a:ext>
            </a:extLst>
          </p:cNvPr>
          <p:cNvSpPr txBox="1">
            <a:spLocks/>
          </p:cNvSpPr>
          <p:nvPr/>
        </p:nvSpPr>
        <p:spPr>
          <a:xfrm>
            <a:off x="627104" y="5911858"/>
            <a:ext cx="7132297" cy="812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TW" sz="2000" dirty="0"/>
              <a:t>A Memory Efficient Version of DFS for </a:t>
            </a:r>
            <a:r>
              <a:rPr lang="en-US" altLang="zh-TW" sz="2000" dirty="0">
                <a:solidFill>
                  <a:srgbClr val="FF0000"/>
                </a:solidFill>
              </a:rPr>
              <a:t>Cyclic</a:t>
            </a:r>
            <a:r>
              <a:rPr lang="en-US" altLang="zh-TW" sz="2000" dirty="0"/>
              <a:t> Graphs</a:t>
            </a: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8231F68-3394-F9A7-FC6D-2F6E07A1955F}"/>
                  </a:ext>
                </a:extLst>
              </p14:cNvPr>
              <p14:cNvContentPartPr/>
              <p14:nvPr/>
            </p14:nvContentPartPr>
            <p14:xfrm>
              <a:off x="9245520" y="3671280"/>
              <a:ext cx="352800" cy="997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8231F68-3394-F9A7-FC6D-2F6E07A1955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36160" y="3661920"/>
                <a:ext cx="371520" cy="101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464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D7AE-6A54-A156-83CB-5EAC6AB2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(Memory Efficient) DFS</a:t>
            </a:r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1F409B8-0D6E-6061-AA5D-FDE795A3278A}"/>
              </a:ext>
            </a:extLst>
          </p:cNvPr>
          <p:cNvGrpSpPr/>
          <p:nvPr/>
        </p:nvGrpSpPr>
        <p:grpSpPr>
          <a:xfrm>
            <a:off x="6207042" y="667462"/>
            <a:ext cx="3691766" cy="1399616"/>
            <a:chOff x="6207042" y="667462"/>
            <a:chExt cx="3691766" cy="1399616"/>
          </a:xfrm>
        </p:grpSpPr>
        <p:sp>
          <p:nvSpPr>
            <p:cNvPr id="76" name="AutoShape 72">
              <a:extLst>
                <a:ext uri="{FF2B5EF4-FFF2-40B4-BE49-F238E27FC236}">
                  <a16:creationId xmlns:a16="http://schemas.microsoft.com/office/drawing/2014/main" id="{04579E9A-45AF-D0CF-5EA8-8EE717809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7042" y="1186296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S</a:t>
              </a:r>
            </a:p>
          </p:txBody>
        </p:sp>
        <p:sp>
          <p:nvSpPr>
            <p:cNvPr id="79" name="AutoShape 75">
              <a:extLst>
                <a:ext uri="{FF2B5EF4-FFF2-40B4-BE49-F238E27FC236}">
                  <a16:creationId xmlns:a16="http://schemas.microsoft.com/office/drawing/2014/main" id="{2690099E-E017-5405-DC5C-EF0E91C78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2453" y="671015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sp>
          <p:nvSpPr>
            <p:cNvPr id="3" name="AutoShape 75">
              <a:extLst>
                <a:ext uri="{FF2B5EF4-FFF2-40B4-BE49-F238E27FC236}">
                  <a16:creationId xmlns:a16="http://schemas.microsoft.com/office/drawing/2014/main" id="{B10DBB10-BD18-2B74-7544-F378E0A5A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2454" y="1760298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sp>
          <p:nvSpPr>
            <p:cNvPr id="4" name="AutoShape 75">
              <a:extLst>
                <a:ext uri="{FF2B5EF4-FFF2-40B4-BE49-F238E27FC236}">
                  <a16:creationId xmlns:a16="http://schemas.microsoft.com/office/drawing/2014/main" id="{0557FFC6-3FFF-D551-75F2-29FF4EAB4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2588" y="667462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sp>
          <p:nvSpPr>
            <p:cNvPr id="5" name="AutoShape 75">
              <a:extLst>
                <a:ext uri="{FF2B5EF4-FFF2-40B4-BE49-F238E27FC236}">
                  <a16:creationId xmlns:a16="http://schemas.microsoft.com/office/drawing/2014/main" id="{56FC878C-E899-D532-201E-84B859B8A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8143" y="1758240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sp>
          <p:nvSpPr>
            <p:cNvPr id="6" name="AutoShape 75">
              <a:extLst>
                <a:ext uri="{FF2B5EF4-FFF2-40B4-BE49-F238E27FC236}">
                  <a16:creationId xmlns:a16="http://schemas.microsoft.com/office/drawing/2014/main" id="{5CE676EE-30BB-F6DA-3CA1-5DAF7848A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3819" y="671015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sp>
          <p:nvSpPr>
            <p:cNvPr id="7" name="AutoShape 75">
              <a:extLst>
                <a:ext uri="{FF2B5EF4-FFF2-40B4-BE49-F238E27FC236}">
                  <a16:creationId xmlns:a16="http://schemas.microsoft.com/office/drawing/2014/main" id="{9BAECA88-0B92-952B-D4A5-BB0F7FBF4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2027" y="1762169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sp>
          <p:nvSpPr>
            <p:cNvPr id="8" name="AutoShape 75">
              <a:extLst>
                <a:ext uri="{FF2B5EF4-FFF2-40B4-BE49-F238E27FC236}">
                  <a16:creationId xmlns:a16="http://schemas.microsoft.com/office/drawing/2014/main" id="{1B21655A-28D7-0D21-5C02-C560F15F1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1465" y="1223190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dirty="0"/>
                <a:t>G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18D7560-7A81-227C-011D-A2524EB6A9F8}"/>
                </a:ext>
              </a:extLst>
            </p:cNvPr>
            <p:cNvCxnSpPr>
              <a:stCxn id="76" idx="7"/>
              <a:endCxn id="79" idx="3"/>
            </p:cNvCxnSpPr>
            <p:nvPr/>
          </p:nvCxnSpPr>
          <p:spPr>
            <a:xfrm flipV="1">
              <a:off x="6477911" y="931271"/>
              <a:ext cx="591016" cy="2996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2D7A3E3-1DC8-C934-E0DD-851788C4E214}"/>
                </a:ext>
              </a:extLst>
            </p:cNvPr>
            <p:cNvCxnSpPr>
              <a:cxnSpLocks/>
              <a:stCxn id="79" idx="4"/>
              <a:endCxn id="3" idx="0"/>
            </p:cNvCxnSpPr>
            <p:nvPr/>
          </p:nvCxnSpPr>
          <p:spPr>
            <a:xfrm>
              <a:off x="7181125" y="975924"/>
              <a:ext cx="1" cy="7843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CC0DA36-F38D-63BD-7BD3-12322EDED42A}"/>
                </a:ext>
              </a:extLst>
            </p:cNvPr>
            <p:cNvCxnSpPr>
              <a:cxnSpLocks/>
              <a:stCxn id="3" idx="2"/>
              <a:endCxn id="76" idx="5"/>
            </p:cNvCxnSpPr>
            <p:nvPr/>
          </p:nvCxnSpPr>
          <p:spPr>
            <a:xfrm flipH="1" flipV="1">
              <a:off x="6477911" y="1446552"/>
              <a:ext cx="544543" cy="4662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4DFF81E-2F81-6464-C1BA-BA6F9D961671}"/>
                </a:ext>
              </a:extLst>
            </p:cNvPr>
            <p:cNvCxnSpPr>
              <a:cxnSpLocks/>
              <a:stCxn id="79" idx="6"/>
              <a:endCxn id="4" idx="2"/>
            </p:cNvCxnSpPr>
            <p:nvPr/>
          </p:nvCxnSpPr>
          <p:spPr>
            <a:xfrm flipV="1">
              <a:off x="7339796" y="819917"/>
              <a:ext cx="602792" cy="35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79D057B-132D-2EA8-96CD-58AB692FAE7D}"/>
                </a:ext>
              </a:extLst>
            </p:cNvPr>
            <p:cNvCxnSpPr>
              <a:cxnSpLocks/>
              <a:stCxn id="4" idx="4"/>
              <a:endCxn id="5" idx="0"/>
            </p:cNvCxnSpPr>
            <p:nvPr/>
          </p:nvCxnSpPr>
          <p:spPr>
            <a:xfrm>
              <a:off x="8101260" y="972371"/>
              <a:ext cx="5555" cy="7858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5441230-4595-D004-0CA1-D9CDAC0D8970}"/>
                </a:ext>
              </a:extLst>
            </p:cNvPr>
            <p:cNvCxnSpPr>
              <a:cxnSpLocks/>
              <a:stCxn id="5" idx="2"/>
              <a:endCxn id="3" idx="6"/>
            </p:cNvCxnSpPr>
            <p:nvPr/>
          </p:nvCxnSpPr>
          <p:spPr>
            <a:xfrm flipH="1">
              <a:off x="7339797" y="1910695"/>
              <a:ext cx="608346" cy="20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853B3C5-9975-3982-EF48-D9E8A1B1B203}"/>
                </a:ext>
              </a:extLst>
            </p:cNvPr>
            <p:cNvCxnSpPr>
              <a:cxnSpLocks/>
              <a:stCxn id="4" idx="6"/>
              <a:endCxn id="6" idx="2"/>
            </p:cNvCxnSpPr>
            <p:nvPr/>
          </p:nvCxnSpPr>
          <p:spPr>
            <a:xfrm>
              <a:off x="8259931" y="819917"/>
              <a:ext cx="523888" cy="35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8D265BB-4280-AC5F-82CB-FD964E86BC26}"/>
                </a:ext>
              </a:extLst>
            </p:cNvPr>
            <p:cNvCxnSpPr>
              <a:cxnSpLocks/>
              <a:stCxn id="6" idx="4"/>
              <a:endCxn id="7" idx="0"/>
            </p:cNvCxnSpPr>
            <p:nvPr/>
          </p:nvCxnSpPr>
          <p:spPr>
            <a:xfrm>
              <a:off x="8942491" y="975924"/>
              <a:ext cx="8208" cy="7862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C818F8A-8DFC-9E8F-E2A4-EDA452A4293C}"/>
                </a:ext>
              </a:extLst>
            </p:cNvPr>
            <p:cNvCxnSpPr>
              <a:cxnSpLocks/>
              <a:stCxn id="7" idx="2"/>
              <a:endCxn id="5" idx="6"/>
            </p:cNvCxnSpPr>
            <p:nvPr/>
          </p:nvCxnSpPr>
          <p:spPr>
            <a:xfrm flipH="1" flipV="1">
              <a:off x="8265486" y="1910695"/>
              <a:ext cx="526541" cy="39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F6215BC6-31FA-6FD8-56A1-7880D6F4B21E}"/>
                </a:ext>
              </a:extLst>
            </p:cNvPr>
            <p:cNvCxnSpPr>
              <a:cxnSpLocks/>
              <a:stCxn id="7" idx="6"/>
              <a:endCxn id="8" idx="3"/>
            </p:cNvCxnSpPr>
            <p:nvPr/>
          </p:nvCxnSpPr>
          <p:spPr>
            <a:xfrm flipV="1">
              <a:off x="9109370" y="1483446"/>
              <a:ext cx="518569" cy="4311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1BD8D419-31A7-C86F-CCFA-02BF6E527B5F}"/>
              </a:ext>
            </a:extLst>
          </p:cNvPr>
          <p:cNvSpPr txBox="1">
            <a:spLocks/>
          </p:cNvSpPr>
          <p:nvPr/>
        </p:nvSpPr>
        <p:spPr>
          <a:xfrm>
            <a:off x="838200" y="993140"/>
            <a:ext cx="2965741" cy="453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100" b="1" dirty="0"/>
              <a:t>handling cycles</a:t>
            </a:r>
            <a:endParaRPr lang="en-US" sz="21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400EF8-8A24-77D2-763E-C06FA7CA126B}"/>
              </a:ext>
            </a:extLst>
          </p:cNvPr>
          <p:cNvSpPr/>
          <p:nvPr/>
        </p:nvSpPr>
        <p:spPr>
          <a:xfrm>
            <a:off x="5605975" y="2356338"/>
            <a:ext cx="358726" cy="34465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5837311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D7AE-6A54-A156-83CB-5EAC6AB2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(Memory Efficient) DFS</a:t>
            </a:r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1F409B8-0D6E-6061-AA5D-FDE795A3278A}"/>
              </a:ext>
            </a:extLst>
          </p:cNvPr>
          <p:cNvGrpSpPr/>
          <p:nvPr/>
        </p:nvGrpSpPr>
        <p:grpSpPr>
          <a:xfrm>
            <a:off x="6207042" y="667462"/>
            <a:ext cx="3691766" cy="1399616"/>
            <a:chOff x="6207042" y="667462"/>
            <a:chExt cx="3691766" cy="1399616"/>
          </a:xfrm>
        </p:grpSpPr>
        <p:sp>
          <p:nvSpPr>
            <p:cNvPr id="76" name="AutoShape 72">
              <a:extLst>
                <a:ext uri="{FF2B5EF4-FFF2-40B4-BE49-F238E27FC236}">
                  <a16:creationId xmlns:a16="http://schemas.microsoft.com/office/drawing/2014/main" id="{04579E9A-45AF-D0CF-5EA8-8EE717809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7042" y="1186296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S</a:t>
              </a:r>
            </a:p>
          </p:txBody>
        </p:sp>
        <p:sp>
          <p:nvSpPr>
            <p:cNvPr id="79" name="AutoShape 75">
              <a:extLst>
                <a:ext uri="{FF2B5EF4-FFF2-40B4-BE49-F238E27FC236}">
                  <a16:creationId xmlns:a16="http://schemas.microsoft.com/office/drawing/2014/main" id="{2690099E-E017-5405-DC5C-EF0E91C78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2453" y="671015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sp>
          <p:nvSpPr>
            <p:cNvPr id="3" name="AutoShape 75">
              <a:extLst>
                <a:ext uri="{FF2B5EF4-FFF2-40B4-BE49-F238E27FC236}">
                  <a16:creationId xmlns:a16="http://schemas.microsoft.com/office/drawing/2014/main" id="{B10DBB10-BD18-2B74-7544-F378E0A5A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2454" y="1760298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sp>
          <p:nvSpPr>
            <p:cNvPr id="4" name="AutoShape 75">
              <a:extLst>
                <a:ext uri="{FF2B5EF4-FFF2-40B4-BE49-F238E27FC236}">
                  <a16:creationId xmlns:a16="http://schemas.microsoft.com/office/drawing/2014/main" id="{0557FFC6-3FFF-D551-75F2-29FF4EAB4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2588" y="667462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sp>
          <p:nvSpPr>
            <p:cNvPr id="5" name="AutoShape 75">
              <a:extLst>
                <a:ext uri="{FF2B5EF4-FFF2-40B4-BE49-F238E27FC236}">
                  <a16:creationId xmlns:a16="http://schemas.microsoft.com/office/drawing/2014/main" id="{56FC878C-E899-D532-201E-84B859B8A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8143" y="1758240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sp>
          <p:nvSpPr>
            <p:cNvPr id="6" name="AutoShape 75">
              <a:extLst>
                <a:ext uri="{FF2B5EF4-FFF2-40B4-BE49-F238E27FC236}">
                  <a16:creationId xmlns:a16="http://schemas.microsoft.com/office/drawing/2014/main" id="{5CE676EE-30BB-F6DA-3CA1-5DAF7848A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3819" y="671015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sp>
          <p:nvSpPr>
            <p:cNvPr id="7" name="AutoShape 75">
              <a:extLst>
                <a:ext uri="{FF2B5EF4-FFF2-40B4-BE49-F238E27FC236}">
                  <a16:creationId xmlns:a16="http://schemas.microsoft.com/office/drawing/2014/main" id="{9BAECA88-0B92-952B-D4A5-BB0F7FBF4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2027" y="1762169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sp>
          <p:nvSpPr>
            <p:cNvPr id="8" name="AutoShape 75">
              <a:extLst>
                <a:ext uri="{FF2B5EF4-FFF2-40B4-BE49-F238E27FC236}">
                  <a16:creationId xmlns:a16="http://schemas.microsoft.com/office/drawing/2014/main" id="{1B21655A-28D7-0D21-5C02-C560F15F1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1465" y="1223190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dirty="0"/>
                <a:t>G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18D7560-7A81-227C-011D-A2524EB6A9F8}"/>
                </a:ext>
              </a:extLst>
            </p:cNvPr>
            <p:cNvCxnSpPr>
              <a:stCxn id="76" idx="7"/>
              <a:endCxn id="79" idx="3"/>
            </p:cNvCxnSpPr>
            <p:nvPr/>
          </p:nvCxnSpPr>
          <p:spPr>
            <a:xfrm flipV="1">
              <a:off x="6477911" y="931271"/>
              <a:ext cx="591016" cy="2996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2D7A3E3-1DC8-C934-E0DD-851788C4E214}"/>
                </a:ext>
              </a:extLst>
            </p:cNvPr>
            <p:cNvCxnSpPr>
              <a:cxnSpLocks/>
              <a:stCxn id="79" idx="4"/>
              <a:endCxn id="3" idx="0"/>
            </p:cNvCxnSpPr>
            <p:nvPr/>
          </p:nvCxnSpPr>
          <p:spPr>
            <a:xfrm>
              <a:off x="7181125" y="975924"/>
              <a:ext cx="1" cy="7843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CC0DA36-F38D-63BD-7BD3-12322EDED42A}"/>
                </a:ext>
              </a:extLst>
            </p:cNvPr>
            <p:cNvCxnSpPr>
              <a:cxnSpLocks/>
              <a:stCxn id="3" idx="2"/>
              <a:endCxn id="76" idx="5"/>
            </p:cNvCxnSpPr>
            <p:nvPr/>
          </p:nvCxnSpPr>
          <p:spPr>
            <a:xfrm flipH="1" flipV="1">
              <a:off x="6477911" y="1446552"/>
              <a:ext cx="544543" cy="4662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4DFF81E-2F81-6464-C1BA-BA6F9D961671}"/>
                </a:ext>
              </a:extLst>
            </p:cNvPr>
            <p:cNvCxnSpPr>
              <a:cxnSpLocks/>
              <a:stCxn id="79" idx="6"/>
              <a:endCxn id="4" idx="2"/>
            </p:cNvCxnSpPr>
            <p:nvPr/>
          </p:nvCxnSpPr>
          <p:spPr>
            <a:xfrm flipV="1">
              <a:off x="7339796" y="819917"/>
              <a:ext cx="602792" cy="35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79D057B-132D-2EA8-96CD-58AB692FAE7D}"/>
                </a:ext>
              </a:extLst>
            </p:cNvPr>
            <p:cNvCxnSpPr>
              <a:cxnSpLocks/>
              <a:stCxn id="4" idx="4"/>
              <a:endCxn id="5" idx="0"/>
            </p:cNvCxnSpPr>
            <p:nvPr/>
          </p:nvCxnSpPr>
          <p:spPr>
            <a:xfrm>
              <a:off x="8101260" y="972371"/>
              <a:ext cx="5555" cy="7858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5441230-4595-D004-0CA1-D9CDAC0D8970}"/>
                </a:ext>
              </a:extLst>
            </p:cNvPr>
            <p:cNvCxnSpPr>
              <a:cxnSpLocks/>
              <a:stCxn id="5" idx="2"/>
              <a:endCxn id="3" idx="6"/>
            </p:cNvCxnSpPr>
            <p:nvPr/>
          </p:nvCxnSpPr>
          <p:spPr>
            <a:xfrm flipH="1">
              <a:off x="7339797" y="1910695"/>
              <a:ext cx="608346" cy="20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853B3C5-9975-3982-EF48-D9E8A1B1B203}"/>
                </a:ext>
              </a:extLst>
            </p:cNvPr>
            <p:cNvCxnSpPr>
              <a:cxnSpLocks/>
              <a:stCxn id="4" idx="6"/>
              <a:endCxn id="6" idx="2"/>
            </p:cNvCxnSpPr>
            <p:nvPr/>
          </p:nvCxnSpPr>
          <p:spPr>
            <a:xfrm>
              <a:off x="8259931" y="819917"/>
              <a:ext cx="523888" cy="35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8D265BB-4280-AC5F-82CB-FD964E86BC26}"/>
                </a:ext>
              </a:extLst>
            </p:cNvPr>
            <p:cNvCxnSpPr>
              <a:cxnSpLocks/>
              <a:stCxn id="6" idx="4"/>
              <a:endCxn id="7" idx="0"/>
            </p:cNvCxnSpPr>
            <p:nvPr/>
          </p:nvCxnSpPr>
          <p:spPr>
            <a:xfrm>
              <a:off x="8942491" y="975924"/>
              <a:ext cx="8208" cy="7862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C818F8A-8DFC-9E8F-E2A4-EDA452A4293C}"/>
                </a:ext>
              </a:extLst>
            </p:cNvPr>
            <p:cNvCxnSpPr>
              <a:cxnSpLocks/>
              <a:stCxn id="7" idx="2"/>
              <a:endCxn id="5" idx="6"/>
            </p:cNvCxnSpPr>
            <p:nvPr/>
          </p:nvCxnSpPr>
          <p:spPr>
            <a:xfrm flipH="1" flipV="1">
              <a:off x="8265486" y="1910695"/>
              <a:ext cx="526541" cy="39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F6215BC6-31FA-6FD8-56A1-7880D6F4B21E}"/>
                </a:ext>
              </a:extLst>
            </p:cNvPr>
            <p:cNvCxnSpPr>
              <a:cxnSpLocks/>
              <a:stCxn id="7" idx="6"/>
              <a:endCxn id="8" idx="3"/>
            </p:cNvCxnSpPr>
            <p:nvPr/>
          </p:nvCxnSpPr>
          <p:spPr>
            <a:xfrm flipV="1">
              <a:off x="9109370" y="1483446"/>
              <a:ext cx="518569" cy="4311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1BD8D419-31A7-C86F-CCFA-02BF6E527B5F}"/>
              </a:ext>
            </a:extLst>
          </p:cNvPr>
          <p:cNvSpPr txBox="1">
            <a:spLocks/>
          </p:cNvSpPr>
          <p:nvPr/>
        </p:nvSpPr>
        <p:spPr>
          <a:xfrm>
            <a:off x="838200" y="993140"/>
            <a:ext cx="2965741" cy="453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100" b="1" dirty="0"/>
              <a:t>handling cycles</a:t>
            </a:r>
            <a:endParaRPr lang="en-US" sz="21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400EF8-8A24-77D2-763E-C06FA7CA126B}"/>
              </a:ext>
            </a:extLst>
          </p:cNvPr>
          <p:cNvSpPr/>
          <p:nvPr/>
        </p:nvSpPr>
        <p:spPr>
          <a:xfrm>
            <a:off x="5605975" y="2356338"/>
            <a:ext cx="358726" cy="344658"/>
          </a:xfrm>
          <a:prstGeom prst="rect">
            <a:avLst/>
          </a:prstGeom>
          <a:solidFill>
            <a:srgbClr val="E2F0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495921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306F2-DE6F-3EA8-7B57-4CFF5D8A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SAINT</a:t>
            </a:r>
            <a:r>
              <a:rPr lang="zh-TW" altLang="en-US" dirty="0"/>
              <a:t> </a:t>
            </a:r>
            <a:r>
              <a:rPr lang="en-US" altLang="zh-TW" dirty="0"/>
              <a:t>(Slagle, 1961)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5F469-91F2-EEC1-986D-AB5D9426B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252"/>
            <a:ext cx="4987325" cy="580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Symbolic Integrator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1B3DF0-7506-FD30-F683-80ECC0044763}"/>
              </a:ext>
            </a:extLst>
          </p:cNvPr>
          <p:cNvGrpSpPr/>
          <p:nvPr/>
        </p:nvGrpSpPr>
        <p:grpSpPr>
          <a:xfrm>
            <a:off x="824244" y="2031070"/>
            <a:ext cx="6127044" cy="580925"/>
            <a:chOff x="1382177" y="5301340"/>
            <a:chExt cx="8137375" cy="7715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4BF5F3B-7A1B-083F-C1B8-4963B4658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2177" y="5301340"/>
              <a:ext cx="1638312" cy="77153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AC1EEB0-4101-B69A-98AF-2470DC70E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4537" y="5310864"/>
              <a:ext cx="5515015" cy="752481"/>
            </a:xfrm>
            <a:prstGeom prst="rect">
              <a:avLst/>
            </a:prstGeom>
          </p:spPr>
        </p:pic>
        <p:sp>
          <p:nvSpPr>
            <p:cNvPr id="7" name="Equals 6">
              <a:extLst>
                <a:ext uri="{FF2B5EF4-FFF2-40B4-BE49-F238E27FC236}">
                  <a16:creationId xmlns:a16="http://schemas.microsoft.com/office/drawing/2014/main" id="{CCB34C8A-E6F7-E7C7-826C-BD8325616B60}"/>
                </a:ext>
              </a:extLst>
            </p:cNvPr>
            <p:cNvSpPr/>
            <p:nvPr/>
          </p:nvSpPr>
          <p:spPr>
            <a:xfrm>
              <a:off x="3393979" y="5580741"/>
              <a:ext cx="304801" cy="212725"/>
            </a:xfrm>
            <a:prstGeom prst="mathEqual">
              <a:avLst>
                <a:gd name="adj1" fmla="val 13408"/>
                <a:gd name="adj2" fmla="val 22996"/>
              </a:avLst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F775CE2A-E894-D718-2D91-5FA53619DEA1}"/>
              </a:ext>
            </a:extLst>
          </p:cNvPr>
          <p:cNvSpPr txBox="1">
            <a:spLocks/>
          </p:cNvSpPr>
          <p:nvPr/>
        </p:nvSpPr>
        <p:spPr>
          <a:xfrm>
            <a:off x="838200" y="3031420"/>
            <a:ext cx="7126961" cy="1597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States:  symbolic expression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Actions:   “common techniques”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Successor:  the new expression after applying the technique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Goal test:  whether the expression is in “standard form”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CB572E-47F4-6FB8-06FD-4FDEBBBD4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380" y="139287"/>
            <a:ext cx="3775614" cy="63535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8">
                <a:extLst>
                  <a:ext uri="{FF2B5EF4-FFF2-40B4-BE49-F238E27FC236}">
                    <a16:creationId xmlns:a16="http://schemas.microsoft.com/office/drawing/2014/main" id="{EA79CC83-D1F1-986A-D9B8-252E0E9F3F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805892"/>
                <a:ext cx="7126961" cy="18545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“common technique” examples: 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∫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∫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∫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tan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seeing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 then substitute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sin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Content Placeholder 8">
                <a:extLst>
                  <a:ext uri="{FF2B5EF4-FFF2-40B4-BE49-F238E27FC236}">
                    <a16:creationId xmlns:a16="http://schemas.microsoft.com/office/drawing/2014/main" id="{EA79CC83-D1F1-986A-D9B8-252E0E9F3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05892"/>
                <a:ext cx="7126961" cy="1854551"/>
              </a:xfrm>
              <a:prstGeom prst="rect">
                <a:avLst/>
              </a:prstGeom>
              <a:blipFill>
                <a:blip r:embed="rId5"/>
                <a:stretch>
                  <a:fillRect l="-941" t="-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780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1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D7AE-6A54-A156-83CB-5EAC6AB2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(Memory Efficient) DFS</a:t>
            </a:r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1F409B8-0D6E-6061-AA5D-FDE795A3278A}"/>
              </a:ext>
            </a:extLst>
          </p:cNvPr>
          <p:cNvGrpSpPr/>
          <p:nvPr/>
        </p:nvGrpSpPr>
        <p:grpSpPr>
          <a:xfrm>
            <a:off x="6207042" y="667462"/>
            <a:ext cx="3691766" cy="1399616"/>
            <a:chOff x="6207042" y="667462"/>
            <a:chExt cx="3691766" cy="1399616"/>
          </a:xfrm>
        </p:grpSpPr>
        <p:sp>
          <p:nvSpPr>
            <p:cNvPr id="76" name="AutoShape 72">
              <a:extLst>
                <a:ext uri="{FF2B5EF4-FFF2-40B4-BE49-F238E27FC236}">
                  <a16:creationId xmlns:a16="http://schemas.microsoft.com/office/drawing/2014/main" id="{04579E9A-45AF-D0CF-5EA8-8EE717809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7042" y="1186296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S</a:t>
              </a:r>
            </a:p>
          </p:txBody>
        </p:sp>
        <p:sp>
          <p:nvSpPr>
            <p:cNvPr id="79" name="AutoShape 75">
              <a:extLst>
                <a:ext uri="{FF2B5EF4-FFF2-40B4-BE49-F238E27FC236}">
                  <a16:creationId xmlns:a16="http://schemas.microsoft.com/office/drawing/2014/main" id="{2690099E-E017-5405-DC5C-EF0E91C78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2453" y="671015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sp>
          <p:nvSpPr>
            <p:cNvPr id="3" name="AutoShape 75">
              <a:extLst>
                <a:ext uri="{FF2B5EF4-FFF2-40B4-BE49-F238E27FC236}">
                  <a16:creationId xmlns:a16="http://schemas.microsoft.com/office/drawing/2014/main" id="{B10DBB10-BD18-2B74-7544-F378E0A5A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2454" y="1760298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sp>
          <p:nvSpPr>
            <p:cNvPr id="4" name="AutoShape 75">
              <a:extLst>
                <a:ext uri="{FF2B5EF4-FFF2-40B4-BE49-F238E27FC236}">
                  <a16:creationId xmlns:a16="http://schemas.microsoft.com/office/drawing/2014/main" id="{0557FFC6-3FFF-D551-75F2-29FF4EAB4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2588" y="667462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sp>
          <p:nvSpPr>
            <p:cNvPr id="5" name="AutoShape 75">
              <a:extLst>
                <a:ext uri="{FF2B5EF4-FFF2-40B4-BE49-F238E27FC236}">
                  <a16:creationId xmlns:a16="http://schemas.microsoft.com/office/drawing/2014/main" id="{56FC878C-E899-D532-201E-84B859B8A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8143" y="1758240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sp>
          <p:nvSpPr>
            <p:cNvPr id="6" name="AutoShape 75">
              <a:extLst>
                <a:ext uri="{FF2B5EF4-FFF2-40B4-BE49-F238E27FC236}">
                  <a16:creationId xmlns:a16="http://schemas.microsoft.com/office/drawing/2014/main" id="{5CE676EE-30BB-F6DA-3CA1-5DAF7848A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3819" y="671015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sp>
          <p:nvSpPr>
            <p:cNvPr id="7" name="AutoShape 75">
              <a:extLst>
                <a:ext uri="{FF2B5EF4-FFF2-40B4-BE49-F238E27FC236}">
                  <a16:creationId xmlns:a16="http://schemas.microsoft.com/office/drawing/2014/main" id="{9BAECA88-0B92-952B-D4A5-BB0F7FBF4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2027" y="1762169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sp>
          <p:nvSpPr>
            <p:cNvPr id="8" name="AutoShape 75">
              <a:extLst>
                <a:ext uri="{FF2B5EF4-FFF2-40B4-BE49-F238E27FC236}">
                  <a16:creationId xmlns:a16="http://schemas.microsoft.com/office/drawing/2014/main" id="{1B21655A-28D7-0D21-5C02-C560F15F1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1465" y="1223190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dirty="0"/>
                <a:t>G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18D7560-7A81-227C-011D-A2524EB6A9F8}"/>
                </a:ext>
              </a:extLst>
            </p:cNvPr>
            <p:cNvCxnSpPr>
              <a:stCxn id="76" idx="7"/>
              <a:endCxn id="79" idx="3"/>
            </p:cNvCxnSpPr>
            <p:nvPr/>
          </p:nvCxnSpPr>
          <p:spPr>
            <a:xfrm flipV="1">
              <a:off x="6477911" y="931271"/>
              <a:ext cx="591016" cy="2996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2D7A3E3-1DC8-C934-E0DD-851788C4E214}"/>
                </a:ext>
              </a:extLst>
            </p:cNvPr>
            <p:cNvCxnSpPr>
              <a:cxnSpLocks/>
              <a:stCxn id="79" idx="4"/>
              <a:endCxn id="3" idx="0"/>
            </p:cNvCxnSpPr>
            <p:nvPr/>
          </p:nvCxnSpPr>
          <p:spPr>
            <a:xfrm>
              <a:off x="7181125" y="975924"/>
              <a:ext cx="1" cy="7843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CC0DA36-F38D-63BD-7BD3-12322EDED42A}"/>
                </a:ext>
              </a:extLst>
            </p:cNvPr>
            <p:cNvCxnSpPr>
              <a:cxnSpLocks/>
              <a:stCxn id="3" idx="2"/>
              <a:endCxn id="76" idx="5"/>
            </p:cNvCxnSpPr>
            <p:nvPr/>
          </p:nvCxnSpPr>
          <p:spPr>
            <a:xfrm flipH="1" flipV="1">
              <a:off x="6477911" y="1446552"/>
              <a:ext cx="544543" cy="4662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4DFF81E-2F81-6464-C1BA-BA6F9D961671}"/>
                </a:ext>
              </a:extLst>
            </p:cNvPr>
            <p:cNvCxnSpPr>
              <a:cxnSpLocks/>
              <a:stCxn id="79" idx="6"/>
              <a:endCxn id="4" idx="2"/>
            </p:cNvCxnSpPr>
            <p:nvPr/>
          </p:nvCxnSpPr>
          <p:spPr>
            <a:xfrm flipV="1">
              <a:off x="7339796" y="819917"/>
              <a:ext cx="602792" cy="35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79D057B-132D-2EA8-96CD-58AB692FAE7D}"/>
                </a:ext>
              </a:extLst>
            </p:cNvPr>
            <p:cNvCxnSpPr>
              <a:cxnSpLocks/>
              <a:stCxn id="4" idx="4"/>
              <a:endCxn id="5" idx="0"/>
            </p:cNvCxnSpPr>
            <p:nvPr/>
          </p:nvCxnSpPr>
          <p:spPr>
            <a:xfrm>
              <a:off x="8101260" y="972371"/>
              <a:ext cx="5555" cy="7858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5441230-4595-D004-0CA1-D9CDAC0D8970}"/>
                </a:ext>
              </a:extLst>
            </p:cNvPr>
            <p:cNvCxnSpPr>
              <a:cxnSpLocks/>
              <a:stCxn id="5" idx="2"/>
              <a:endCxn id="3" idx="6"/>
            </p:cNvCxnSpPr>
            <p:nvPr/>
          </p:nvCxnSpPr>
          <p:spPr>
            <a:xfrm flipH="1">
              <a:off x="7339797" y="1910695"/>
              <a:ext cx="608346" cy="20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853B3C5-9975-3982-EF48-D9E8A1B1B203}"/>
                </a:ext>
              </a:extLst>
            </p:cNvPr>
            <p:cNvCxnSpPr>
              <a:cxnSpLocks/>
              <a:stCxn id="4" idx="6"/>
              <a:endCxn id="6" idx="2"/>
            </p:cNvCxnSpPr>
            <p:nvPr/>
          </p:nvCxnSpPr>
          <p:spPr>
            <a:xfrm>
              <a:off x="8259931" y="819917"/>
              <a:ext cx="523888" cy="35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8D265BB-4280-AC5F-82CB-FD964E86BC26}"/>
                </a:ext>
              </a:extLst>
            </p:cNvPr>
            <p:cNvCxnSpPr>
              <a:cxnSpLocks/>
              <a:stCxn id="6" idx="4"/>
              <a:endCxn id="7" idx="0"/>
            </p:cNvCxnSpPr>
            <p:nvPr/>
          </p:nvCxnSpPr>
          <p:spPr>
            <a:xfrm>
              <a:off x="8942491" y="975924"/>
              <a:ext cx="8208" cy="7862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C818F8A-8DFC-9E8F-E2A4-EDA452A4293C}"/>
                </a:ext>
              </a:extLst>
            </p:cNvPr>
            <p:cNvCxnSpPr>
              <a:cxnSpLocks/>
              <a:stCxn id="7" idx="2"/>
              <a:endCxn id="5" idx="6"/>
            </p:cNvCxnSpPr>
            <p:nvPr/>
          </p:nvCxnSpPr>
          <p:spPr>
            <a:xfrm flipH="1" flipV="1">
              <a:off x="8265486" y="1910695"/>
              <a:ext cx="526541" cy="39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F6215BC6-31FA-6FD8-56A1-7880D6F4B21E}"/>
                </a:ext>
              </a:extLst>
            </p:cNvPr>
            <p:cNvCxnSpPr>
              <a:cxnSpLocks/>
              <a:stCxn id="7" idx="6"/>
              <a:endCxn id="8" idx="3"/>
            </p:cNvCxnSpPr>
            <p:nvPr/>
          </p:nvCxnSpPr>
          <p:spPr>
            <a:xfrm flipV="1">
              <a:off x="9109370" y="1483446"/>
              <a:ext cx="518569" cy="4311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1BD8D419-31A7-C86F-CCFA-02BF6E527B5F}"/>
              </a:ext>
            </a:extLst>
          </p:cNvPr>
          <p:cNvSpPr txBox="1">
            <a:spLocks/>
          </p:cNvSpPr>
          <p:nvPr/>
        </p:nvSpPr>
        <p:spPr>
          <a:xfrm>
            <a:off x="838200" y="993140"/>
            <a:ext cx="2965741" cy="453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100" b="1" dirty="0"/>
              <a:t>handling cycles</a:t>
            </a:r>
            <a:endParaRPr lang="en-US" sz="21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400EF8-8A24-77D2-763E-C06FA7CA126B}"/>
              </a:ext>
            </a:extLst>
          </p:cNvPr>
          <p:cNvSpPr/>
          <p:nvPr/>
        </p:nvSpPr>
        <p:spPr>
          <a:xfrm>
            <a:off x="5605975" y="2356338"/>
            <a:ext cx="358726" cy="34465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EA2C89-2515-B3D6-31C6-E68023931DB7}"/>
              </a:ext>
            </a:extLst>
          </p:cNvPr>
          <p:cNvSpPr/>
          <p:nvPr/>
        </p:nvSpPr>
        <p:spPr>
          <a:xfrm>
            <a:off x="5487572" y="2937803"/>
            <a:ext cx="595532" cy="344658"/>
          </a:xfrm>
          <a:prstGeom prst="rect">
            <a:avLst/>
          </a:prstGeom>
          <a:solidFill>
            <a:srgbClr val="E2F0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sa</a:t>
            </a:r>
            <a:endParaRPr lang="en-US" dirty="0">
              <a:solidFill>
                <a:schemeClr val="tx1"/>
              </a:solidFill>
              <a:latin typeface="Calibri  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3F94BC5-B1DC-5735-AEE0-D2C19FD7160A}"/>
              </a:ext>
            </a:extLst>
          </p:cNvPr>
          <p:cNvCxnSpPr>
            <a:stCxn id="9" idx="2"/>
            <a:endCxn id="12" idx="0"/>
          </p:cNvCxnSpPr>
          <p:nvPr/>
        </p:nvCxnSpPr>
        <p:spPr>
          <a:xfrm>
            <a:off x="5785338" y="2700996"/>
            <a:ext cx="0" cy="23680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9589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D7AE-6A54-A156-83CB-5EAC6AB2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(Memory Efficient) DFS</a:t>
            </a:r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1F409B8-0D6E-6061-AA5D-FDE795A3278A}"/>
              </a:ext>
            </a:extLst>
          </p:cNvPr>
          <p:cNvGrpSpPr/>
          <p:nvPr/>
        </p:nvGrpSpPr>
        <p:grpSpPr>
          <a:xfrm>
            <a:off x="6207042" y="667462"/>
            <a:ext cx="3691766" cy="1399616"/>
            <a:chOff x="6207042" y="667462"/>
            <a:chExt cx="3691766" cy="1399616"/>
          </a:xfrm>
        </p:grpSpPr>
        <p:sp>
          <p:nvSpPr>
            <p:cNvPr id="76" name="AutoShape 72">
              <a:extLst>
                <a:ext uri="{FF2B5EF4-FFF2-40B4-BE49-F238E27FC236}">
                  <a16:creationId xmlns:a16="http://schemas.microsoft.com/office/drawing/2014/main" id="{04579E9A-45AF-D0CF-5EA8-8EE717809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7042" y="1186296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S</a:t>
              </a:r>
            </a:p>
          </p:txBody>
        </p:sp>
        <p:sp>
          <p:nvSpPr>
            <p:cNvPr id="79" name="AutoShape 75">
              <a:extLst>
                <a:ext uri="{FF2B5EF4-FFF2-40B4-BE49-F238E27FC236}">
                  <a16:creationId xmlns:a16="http://schemas.microsoft.com/office/drawing/2014/main" id="{2690099E-E017-5405-DC5C-EF0E91C78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2453" y="671015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sp>
          <p:nvSpPr>
            <p:cNvPr id="3" name="AutoShape 75">
              <a:extLst>
                <a:ext uri="{FF2B5EF4-FFF2-40B4-BE49-F238E27FC236}">
                  <a16:creationId xmlns:a16="http://schemas.microsoft.com/office/drawing/2014/main" id="{B10DBB10-BD18-2B74-7544-F378E0A5A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2454" y="1760298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sp>
          <p:nvSpPr>
            <p:cNvPr id="4" name="AutoShape 75">
              <a:extLst>
                <a:ext uri="{FF2B5EF4-FFF2-40B4-BE49-F238E27FC236}">
                  <a16:creationId xmlns:a16="http://schemas.microsoft.com/office/drawing/2014/main" id="{0557FFC6-3FFF-D551-75F2-29FF4EAB4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2588" y="667462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sp>
          <p:nvSpPr>
            <p:cNvPr id="5" name="AutoShape 75">
              <a:extLst>
                <a:ext uri="{FF2B5EF4-FFF2-40B4-BE49-F238E27FC236}">
                  <a16:creationId xmlns:a16="http://schemas.microsoft.com/office/drawing/2014/main" id="{56FC878C-E899-D532-201E-84B859B8A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8143" y="1758240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sp>
          <p:nvSpPr>
            <p:cNvPr id="6" name="AutoShape 75">
              <a:extLst>
                <a:ext uri="{FF2B5EF4-FFF2-40B4-BE49-F238E27FC236}">
                  <a16:creationId xmlns:a16="http://schemas.microsoft.com/office/drawing/2014/main" id="{5CE676EE-30BB-F6DA-3CA1-5DAF7848A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3819" y="671015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sp>
          <p:nvSpPr>
            <p:cNvPr id="7" name="AutoShape 75">
              <a:extLst>
                <a:ext uri="{FF2B5EF4-FFF2-40B4-BE49-F238E27FC236}">
                  <a16:creationId xmlns:a16="http://schemas.microsoft.com/office/drawing/2014/main" id="{9BAECA88-0B92-952B-D4A5-BB0F7FBF4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2027" y="1762169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sp>
          <p:nvSpPr>
            <p:cNvPr id="8" name="AutoShape 75">
              <a:extLst>
                <a:ext uri="{FF2B5EF4-FFF2-40B4-BE49-F238E27FC236}">
                  <a16:creationId xmlns:a16="http://schemas.microsoft.com/office/drawing/2014/main" id="{1B21655A-28D7-0D21-5C02-C560F15F1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1465" y="1223190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dirty="0"/>
                <a:t>G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18D7560-7A81-227C-011D-A2524EB6A9F8}"/>
                </a:ext>
              </a:extLst>
            </p:cNvPr>
            <p:cNvCxnSpPr>
              <a:stCxn id="76" idx="7"/>
              <a:endCxn id="79" idx="3"/>
            </p:cNvCxnSpPr>
            <p:nvPr/>
          </p:nvCxnSpPr>
          <p:spPr>
            <a:xfrm flipV="1">
              <a:off x="6477911" y="931271"/>
              <a:ext cx="591016" cy="2996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2D7A3E3-1DC8-C934-E0DD-851788C4E214}"/>
                </a:ext>
              </a:extLst>
            </p:cNvPr>
            <p:cNvCxnSpPr>
              <a:cxnSpLocks/>
              <a:stCxn id="79" idx="4"/>
              <a:endCxn id="3" idx="0"/>
            </p:cNvCxnSpPr>
            <p:nvPr/>
          </p:nvCxnSpPr>
          <p:spPr>
            <a:xfrm>
              <a:off x="7181125" y="975924"/>
              <a:ext cx="1" cy="7843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CC0DA36-F38D-63BD-7BD3-12322EDED42A}"/>
                </a:ext>
              </a:extLst>
            </p:cNvPr>
            <p:cNvCxnSpPr>
              <a:cxnSpLocks/>
              <a:stCxn id="3" idx="2"/>
              <a:endCxn id="76" idx="5"/>
            </p:cNvCxnSpPr>
            <p:nvPr/>
          </p:nvCxnSpPr>
          <p:spPr>
            <a:xfrm flipH="1" flipV="1">
              <a:off x="6477911" y="1446552"/>
              <a:ext cx="544543" cy="4662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4DFF81E-2F81-6464-C1BA-BA6F9D961671}"/>
                </a:ext>
              </a:extLst>
            </p:cNvPr>
            <p:cNvCxnSpPr>
              <a:cxnSpLocks/>
              <a:stCxn id="79" idx="6"/>
              <a:endCxn id="4" idx="2"/>
            </p:cNvCxnSpPr>
            <p:nvPr/>
          </p:nvCxnSpPr>
          <p:spPr>
            <a:xfrm flipV="1">
              <a:off x="7339796" y="819917"/>
              <a:ext cx="602792" cy="35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79D057B-132D-2EA8-96CD-58AB692FAE7D}"/>
                </a:ext>
              </a:extLst>
            </p:cNvPr>
            <p:cNvCxnSpPr>
              <a:cxnSpLocks/>
              <a:stCxn id="4" idx="4"/>
              <a:endCxn id="5" idx="0"/>
            </p:cNvCxnSpPr>
            <p:nvPr/>
          </p:nvCxnSpPr>
          <p:spPr>
            <a:xfrm>
              <a:off x="8101260" y="972371"/>
              <a:ext cx="5555" cy="7858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5441230-4595-D004-0CA1-D9CDAC0D8970}"/>
                </a:ext>
              </a:extLst>
            </p:cNvPr>
            <p:cNvCxnSpPr>
              <a:cxnSpLocks/>
              <a:stCxn id="5" idx="2"/>
              <a:endCxn id="3" idx="6"/>
            </p:cNvCxnSpPr>
            <p:nvPr/>
          </p:nvCxnSpPr>
          <p:spPr>
            <a:xfrm flipH="1">
              <a:off x="7339797" y="1910695"/>
              <a:ext cx="608346" cy="20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853B3C5-9975-3982-EF48-D9E8A1B1B203}"/>
                </a:ext>
              </a:extLst>
            </p:cNvPr>
            <p:cNvCxnSpPr>
              <a:cxnSpLocks/>
              <a:stCxn id="4" idx="6"/>
              <a:endCxn id="6" idx="2"/>
            </p:cNvCxnSpPr>
            <p:nvPr/>
          </p:nvCxnSpPr>
          <p:spPr>
            <a:xfrm>
              <a:off x="8259931" y="819917"/>
              <a:ext cx="523888" cy="35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8D265BB-4280-AC5F-82CB-FD964E86BC26}"/>
                </a:ext>
              </a:extLst>
            </p:cNvPr>
            <p:cNvCxnSpPr>
              <a:cxnSpLocks/>
              <a:stCxn id="6" idx="4"/>
              <a:endCxn id="7" idx="0"/>
            </p:cNvCxnSpPr>
            <p:nvPr/>
          </p:nvCxnSpPr>
          <p:spPr>
            <a:xfrm>
              <a:off x="8942491" y="975924"/>
              <a:ext cx="8208" cy="7862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C818F8A-8DFC-9E8F-E2A4-EDA452A4293C}"/>
                </a:ext>
              </a:extLst>
            </p:cNvPr>
            <p:cNvCxnSpPr>
              <a:cxnSpLocks/>
              <a:stCxn id="7" idx="2"/>
              <a:endCxn id="5" idx="6"/>
            </p:cNvCxnSpPr>
            <p:nvPr/>
          </p:nvCxnSpPr>
          <p:spPr>
            <a:xfrm flipH="1" flipV="1">
              <a:off x="8265486" y="1910695"/>
              <a:ext cx="526541" cy="39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F6215BC6-31FA-6FD8-56A1-7880D6F4B21E}"/>
                </a:ext>
              </a:extLst>
            </p:cNvPr>
            <p:cNvCxnSpPr>
              <a:cxnSpLocks/>
              <a:stCxn id="7" idx="6"/>
              <a:endCxn id="8" idx="3"/>
            </p:cNvCxnSpPr>
            <p:nvPr/>
          </p:nvCxnSpPr>
          <p:spPr>
            <a:xfrm flipV="1">
              <a:off x="9109370" y="1483446"/>
              <a:ext cx="518569" cy="4311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1BD8D419-31A7-C86F-CCFA-02BF6E527B5F}"/>
              </a:ext>
            </a:extLst>
          </p:cNvPr>
          <p:cNvSpPr txBox="1">
            <a:spLocks/>
          </p:cNvSpPr>
          <p:nvPr/>
        </p:nvSpPr>
        <p:spPr>
          <a:xfrm>
            <a:off x="838200" y="993140"/>
            <a:ext cx="2965741" cy="453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100" b="1" dirty="0"/>
              <a:t>handling cycles</a:t>
            </a:r>
            <a:endParaRPr lang="en-US" sz="21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400EF8-8A24-77D2-763E-C06FA7CA126B}"/>
              </a:ext>
            </a:extLst>
          </p:cNvPr>
          <p:cNvSpPr/>
          <p:nvPr/>
        </p:nvSpPr>
        <p:spPr>
          <a:xfrm>
            <a:off x="5605975" y="2356338"/>
            <a:ext cx="358726" cy="34465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EA2C89-2515-B3D6-31C6-E68023931DB7}"/>
              </a:ext>
            </a:extLst>
          </p:cNvPr>
          <p:cNvSpPr/>
          <p:nvPr/>
        </p:nvSpPr>
        <p:spPr>
          <a:xfrm>
            <a:off x="5487572" y="2937803"/>
            <a:ext cx="595532" cy="344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sa</a:t>
            </a:r>
            <a:endParaRPr lang="en-US" dirty="0">
              <a:solidFill>
                <a:schemeClr val="tx1"/>
              </a:solidFill>
              <a:latin typeface="Calibri  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3F94BC5-B1DC-5735-AEE0-D2C19FD7160A}"/>
              </a:ext>
            </a:extLst>
          </p:cNvPr>
          <p:cNvCxnSpPr>
            <a:stCxn id="9" idx="2"/>
            <a:endCxn id="12" idx="0"/>
          </p:cNvCxnSpPr>
          <p:nvPr/>
        </p:nvCxnSpPr>
        <p:spPr>
          <a:xfrm>
            <a:off x="5785338" y="2700996"/>
            <a:ext cx="0" cy="23680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19C5018-ACD5-C3C2-EF4B-C19101521E83}"/>
              </a:ext>
            </a:extLst>
          </p:cNvPr>
          <p:cNvSpPr/>
          <p:nvPr/>
        </p:nvSpPr>
        <p:spPr>
          <a:xfrm>
            <a:off x="4690402" y="3554437"/>
            <a:ext cx="595532" cy="344658"/>
          </a:xfrm>
          <a:prstGeom prst="rect">
            <a:avLst/>
          </a:prstGeom>
          <a:solidFill>
            <a:srgbClr val="E2F0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sab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4C3AFE-40C2-124C-935A-14040269F29C}"/>
              </a:ext>
            </a:extLst>
          </p:cNvPr>
          <p:cNvSpPr/>
          <p:nvPr/>
        </p:nvSpPr>
        <p:spPr>
          <a:xfrm>
            <a:off x="6226619" y="3554437"/>
            <a:ext cx="595532" cy="344658"/>
          </a:xfrm>
          <a:prstGeom prst="rect">
            <a:avLst/>
          </a:prstGeom>
          <a:solidFill>
            <a:srgbClr val="E2F0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sac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25F3499-FC66-B902-04D8-E5D9E8118792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flipH="1">
            <a:off x="4988168" y="3282461"/>
            <a:ext cx="797170" cy="27197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723AB17-02D4-0DB3-9E6E-A5135547BD20}"/>
              </a:ext>
            </a:extLst>
          </p:cNvPr>
          <p:cNvCxnSpPr>
            <a:cxnSpLocks/>
            <a:stCxn id="12" idx="2"/>
            <a:endCxn id="16" idx="0"/>
          </p:cNvCxnSpPr>
          <p:nvPr/>
        </p:nvCxnSpPr>
        <p:spPr>
          <a:xfrm>
            <a:off x="5785338" y="3282461"/>
            <a:ext cx="739047" cy="27197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1562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D7AE-6A54-A156-83CB-5EAC6AB2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(Memory Efficient) DFS</a:t>
            </a:r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1F409B8-0D6E-6061-AA5D-FDE795A3278A}"/>
              </a:ext>
            </a:extLst>
          </p:cNvPr>
          <p:cNvGrpSpPr/>
          <p:nvPr/>
        </p:nvGrpSpPr>
        <p:grpSpPr>
          <a:xfrm>
            <a:off x="6207042" y="667462"/>
            <a:ext cx="3691766" cy="1399616"/>
            <a:chOff x="6207042" y="667462"/>
            <a:chExt cx="3691766" cy="1399616"/>
          </a:xfrm>
        </p:grpSpPr>
        <p:sp>
          <p:nvSpPr>
            <p:cNvPr id="76" name="AutoShape 72">
              <a:extLst>
                <a:ext uri="{FF2B5EF4-FFF2-40B4-BE49-F238E27FC236}">
                  <a16:creationId xmlns:a16="http://schemas.microsoft.com/office/drawing/2014/main" id="{04579E9A-45AF-D0CF-5EA8-8EE717809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7042" y="1186296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S</a:t>
              </a:r>
            </a:p>
          </p:txBody>
        </p:sp>
        <p:sp>
          <p:nvSpPr>
            <p:cNvPr id="79" name="AutoShape 75">
              <a:extLst>
                <a:ext uri="{FF2B5EF4-FFF2-40B4-BE49-F238E27FC236}">
                  <a16:creationId xmlns:a16="http://schemas.microsoft.com/office/drawing/2014/main" id="{2690099E-E017-5405-DC5C-EF0E91C78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2453" y="671015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sp>
          <p:nvSpPr>
            <p:cNvPr id="3" name="AutoShape 75">
              <a:extLst>
                <a:ext uri="{FF2B5EF4-FFF2-40B4-BE49-F238E27FC236}">
                  <a16:creationId xmlns:a16="http://schemas.microsoft.com/office/drawing/2014/main" id="{B10DBB10-BD18-2B74-7544-F378E0A5A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2454" y="1760298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sp>
          <p:nvSpPr>
            <p:cNvPr id="4" name="AutoShape 75">
              <a:extLst>
                <a:ext uri="{FF2B5EF4-FFF2-40B4-BE49-F238E27FC236}">
                  <a16:creationId xmlns:a16="http://schemas.microsoft.com/office/drawing/2014/main" id="{0557FFC6-3FFF-D551-75F2-29FF4EAB4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2588" y="667462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sp>
          <p:nvSpPr>
            <p:cNvPr id="5" name="AutoShape 75">
              <a:extLst>
                <a:ext uri="{FF2B5EF4-FFF2-40B4-BE49-F238E27FC236}">
                  <a16:creationId xmlns:a16="http://schemas.microsoft.com/office/drawing/2014/main" id="{56FC878C-E899-D532-201E-84B859B8A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8143" y="1758240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sp>
          <p:nvSpPr>
            <p:cNvPr id="6" name="AutoShape 75">
              <a:extLst>
                <a:ext uri="{FF2B5EF4-FFF2-40B4-BE49-F238E27FC236}">
                  <a16:creationId xmlns:a16="http://schemas.microsoft.com/office/drawing/2014/main" id="{5CE676EE-30BB-F6DA-3CA1-5DAF7848A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3819" y="671015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sp>
          <p:nvSpPr>
            <p:cNvPr id="7" name="AutoShape 75">
              <a:extLst>
                <a:ext uri="{FF2B5EF4-FFF2-40B4-BE49-F238E27FC236}">
                  <a16:creationId xmlns:a16="http://schemas.microsoft.com/office/drawing/2014/main" id="{9BAECA88-0B92-952B-D4A5-BB0F7FBF4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2027" y="1762169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sp>
          <p:nvSpPr>
            <p:cNvPr id="8" name="AutoShape 75">
              <a:extLst>
                <a:ext uri="{FF2B5EF4-FFF2-40B4-BE49-F238E27FC236}">
                  <a16:creationId xmlns:a16="http://schemas.microsoft.com/office/drawing/2014/main" id="{1B21655A-28D7-0D21-5C02-C560F15F1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1465" y="1223190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dirty="0"/>
                <a:t>G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18D7560-7A81-227C-011D-A2524EB6A9F8}"/>
                </a:ext>
              </a:extLst>
            </p:cNvPr>
            <p:cNvCxnSpPr>
              <a:stCxn id="76" idx="7"/>
              <a:endCxn id="79" idx="3"/>
            </p:cNvCxnSpPr>
            <p:nvPr/>
          </p:nvCxnSpPr>
          <p:spPr>
            <a:xfrm flipV="1">
              <a:off x="6477911" y="931271"/>
              <a:ext cx="591016" cy="2996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2D7A3E3-1DC8-C934-E0DD-851788C4E214}"/>
                </a:ext>
              </a:extLst>
            </p:cNvPr>
            <p:cNvCxnSpPr>
              <a:cxnSpLocks/>
              <a:stCxn id="79" idx="4"/>
              <a:endCxn id="3" idx="0"/>
            </p:cNvCxnSpPr>
            <p:nvPr/>
          </p:nvCxnSpPr>
          <p:spPr>
            <a:xfrm>
              <a:off x="7181125" y="975924"/>
              <a:ext cx="1" cy="7843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CC0DA36-F38D-63BD-7BD3-12322EDED42A}"/>
                </a:ext>
              </a:extLst>
            </p:cNvPr>
            <p:cNvCxnSpPr>
              <a:cxnSpLocks/>
              <a:stCxn id="3" idx="2"/>
              <a:endCxn id="76" idx="5"/>
            </p:cNvCxnSpPr>
            <p:nvPr/>
          </p:nvCxnSpPr>
          <p:spPr>
            <a:xfrm flipH="1" flipV="1">
              <a:off x="6477911" y="1446552"/>
              <a:ext cx="544543" cy="4662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4DFF81E-2F81-6464-C1BA-BA6F9D961671}"/>
                </a:ext>
              </a:extLst>
            </p:cNvPr>
            <p:cNvCxnSpPr>
              <a:cxnSpLocks/>
              <a:stCxn id="79" idx="6"/>
              <a:endCxn id="4" idx="2"/>
            </p:cNvCxnSpPr>
            <p:nvPr/>
          </p:nvCxnSpPr>
          <p:spPr>
            <a:xfrm flipV="1">
              <a:off x="7339796" y="819917"/>
              <a:ext cx="602792" cy="35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79D057B-132D-2EA8-96CD-58AB692FAE7D}"/>
                </a:ext>
              </a:extLst>
            </p:cNvPr>
            <p:cNvCxnSpPr>
              <a:cxnSpLocks/>
              <a:stCxn id="4" idx="4"/>
              <a:endCxn id="5" idx="0"/>
            </p:cNvCxnSpPr>
            <p:nvPr/>
          </p:nvCxnSpPr>
          <p:spPr>
            <a:xfrm>
              <a:off x="8101260" y="972371"/>
              <a:ext cx="5555" cy="7858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5441230-4595-D004-0CA1-D9CDAC0D8970}"/>
                </a:ext>
              </a:extLst>
            </p:cNvPr>
            <p:cNvCxnSpPr>
              <a:cxnSpLocks/>
              <a:stCxn id="5" idx="2"/>
              <a:endCxn id="3" idx="6"/>
            </p:cNvCxnSpPr>
            <p:nvPr/>
          </p:nvCxnSpPr>
          <p:spPr>
            <a:xfrm flipH="1">
              <a:off x="7339797" y="1910695"/>
              <a:ext cx="608346" cy="20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853B3C5-9975-3982-EF48-D9E8A1B1B203}"/>
                </a:ext>
              </a:extLst>
            </p:cNvPr>
            <p:cNvCxnSpPr>
              <a:cxnSpLocks/>
              <a:stCxn id="4" idx="6"/>
              <a:endCxn id="6" idx="2"/>
            </p:cNvCxnSpPr>
            <p:nvPr/>
          </p:nvCxnSpPr>
          <p:spPr>
            <a:xfrm>
              <a:off x="8259931" y="819917"/>
              <a:ext cx="523888" cy="35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8D265BB-4280-AC5F-82CB-FD964E86BC26}"/>
                </a:ext>
              </a:extLst>
            </p:cNvPr>
            <p:cNvCxnSpPr>
              <a:cxnSpLocks/>
              <a:stCxn id="6" idx="4"/>
              <a:endCxn id="7" idx="0"/>
            </p:cNvCxnSpPr>
            <p:nvPr/>
          </p:nvCxnSpPr>
          <p:spPr>
            <a:xfrm>
              <a:off x="8942491" y="975924"/>
              <a:ext cx="8208" cy="7862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C818F8A-8DFC-9E8F-E2A4-EDA452A4293C}"/>
                </a:ext>
              </a:extLst>
            </p:cNvPr>
            <p:cNvCxnSpPr>
              <a:cxnSpLocks/>
              <a:stCxn id="7" idx="2"/>
              <a:endCxn id="5" idx="6"/>
            </p:cNvCxnSpPr>
            <p:nvPr/>
          </p:nvCxnSpPr>
          <p:spPr>
            <a:xfrm flipH="1" flipV="1">
              <a:off x="8265486" y="1910695"/>
              <a:ext cx="526541" cy="39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F6215BC6-31FA-6FD8-56A1-7880D6F4B21E}"/>
                </a:ext>
              </a:extLst>
            </p:cNvPr>
            <p:cNvCxnSpPr>
              <a:cxnSpLocks/>
              <a:stCxn id="7" idx="6"/>
              <a:endCxn id="8" idx="3"/>
            </p:cNvCxnSpPr>
            <p:nvPr/>
          </p:nvCxnSpPr>
          <p:spPr>
            <a:xfrm flipV="1">
              <a:off x="9109370" y="1483446"/>
              <a:ext cx="518569" cy="4311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1BD8D419-31A7-C86F-CCFA-02BF6E527B5F}"/>
              </a:ext>
            </a:extLst>
          </p:cNvPr>
          <p:cNvSpPr txBox="1">
            <a:spLocks/>
          </p:cNvSpPr>
          <p:nvPr/>
        </p:nvSpPr>
        <p:spPr>
          <a:xfrm>
            <a:off x="838200" y="993140"/>
            <a:ext cx="2965741" cy="453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100" b="1" dirty="0"/>
              <a:t>handling cycles</a:t>
            </a:r>
            <a:endParaRPr lang="en-US" sz="21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400EF8-8A24-77D2-763E-C06FA7CA126B}"/>
              </a:ext>
            </a:extLst>
          </p:cNvPr>
          <p:cNvSpPr/>
          <p:nvPr/>
        </p:nvSpPr>
        <p:spPr>
          <a:xfrm>
            <a:off x="5605975" y="2356338"/>
            <a:ext cx="358726" cy="34465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EA2C89-2515-B3D6-31C6-E68023931DB7}"/>
              </a:ext>
            </a:extLst>
          </p:cNvPr>
          <p:cNvSpPr/>
          <p:nvPr/>
        </p:nvSpPr>
        <p:spPr>
          <a:xfrm>
            <a:off x="5487572" y="2937803"/>
            <a:ext cx="595532" cy="344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sa</a:t>
            </a:r>
            <a:endParaRPr lang="en-US" dirty="0">
              <a:solidFill>
                <a:schemeClr val="tx1"/>
              </a:solidFill>
              <a:latin typeface="Calibri  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3F94BC5-B1DC-5735-AEE0-D2C19FD7160A}"/>
              </a:ext>
            </a:extLst>
          </p:cNvPr>
          <p:cNvCxnSpPr>
            <a:stCxn id="9" idx="2"/>
            <a:endCxn id="12" idx="0"/>
          </p:cNvCxnSpPr>
          <p:nvPr/>
        </p:nvCxnSpPr>
        <p:spPr>
          <a:xfrm>
            <a:off x="5785338" y="2700996"/>
            <a:ext cx="0" cy="23680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19C5018-ACD5-C3C2-EF4B-C19101521E83}"/>
              </a:ext>
            </a:extLst>
          </p:cNvPr>
          <p:cNvSpPr/>
          <p:nvPr/>
        </p:nvSpPr>
        <p:spPr>
          <a:xfrm>
            <a:off x="4690402" y="3554437"/>
            <a:ext cx="595532" cy="344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sab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4C3AFE-40C2-124C-935A-14040269F29C}"/>
              </a:ext>
            </a:extLst>
          </p:cNvPr>
          <p:cNvSpPr/>
          <p:nvPr/>
        </p:nvSpPr>
        <p:spPr>
          <a:xfrm>
            <a:off x="6226619" y="3554437"/>
            <a:ext cx="595532" cy="344658"/>
          </a:xfrm>
          <a:prstGeom prst="rect">
            <a:avLst/>
          </a:prstGeom>
          <a:solidFill>
            <a:srgbClr val="E2F0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sac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25F3499-FC66-B902-04D8-E5D9E8118792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flipH="1">
            <a:off x="4988168" y="3282461"/>
            <a:ext cx="797170" cy="27197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723AB17-02D4-0DB3-9E6E-A5135547BD20}"/>
              </a:ext>
            </a:extLst>
          </p:cNvPr>
          <p:cNvCxnSpPr>
            <a:cxnSpLocks/>
            <a:stCxn id="12" idx="2"/>
            <a:endCxn id="16" idx="0"/>
          </p:cNvCxnSpPr>
          <p:nvPr/>
        </p:nvCxnSpPr>
        <p:spPr>
          <a:xfrm>
            <a:off x="5785338" y="3282461"/>
            <a:ext cx="739047" cy="27197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1799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D7AE-6A54-A156-83CB-5EAC6AB2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(Memory Efficient) DFS</a:t>
            </a:r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1F409B8-0D6E-6061-AA5D-FDE795A3278A}"/>
              </a:ext>
            </a:extLst>
          </p:cNvPr>
          <p:cNvGrpSpPr/>
          <p:nvPr/>
        </p:nvGrpSpPr>
        <p:grpSpPr>
          <a:xfrm>
            <a:off x="6207042" y="667462"/>
            <a:ext cx="3691766" cy="1399616"/>
            <a:chOff x="6207042" y="667462"/>
            <a:chExt cx="3691766" cy="1399616"/>
          </a:xfrm>
        </p:grpSpPr>
        <p:sp>
          <p:nvSpPr>
            <p:cNvPr id="76" name="AutoShape 72">
              <a:extLst>
                <a:ext uri="{FF2B5EF4-FFF2-40B4-BE49-F238E27FC236}">
                  <a16:creationId xmlns:a16="http://schemas.microsoft.com/office/drawing/2014/main" id="{04579E9A-45AF-D0CF-5EA8-8EE717809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7042" y="1186296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S</a:t>
              </a:r>
            </a:p>
          </p:txBody>
        </p:sp>
        <p:sp>
          <p:nvSpPr>
            <p:cNvPr id="79" name="AutoShape 75">
              <a:extLst>
                <a:ext uri="{FF2B5EF4-FFF2-40B4-BE49-F238E27FC236}">
                  <a16:creationId xmlns:a16="http://schemas.microsoft.com/office/drawing/2014/main" id="{2690099E-E017-5405-DC5C-EF0E91C78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2453" y="671015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sp>
          <p:nvSpPr>
            <p:cNvPr id="3" name="AutoShape 75">
              <a:extLst>
                <a:ext uri="{FF2B5EF4-FFF2-40B4-BE49-F238E27FC236}">
                  <a16:creationId xmlns:a16="http://schemas.microsoft.com/office/drawing/2014/main" id="{B10DBB10-BD18-2B74-7544-F378E0A5A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2454" y="1760298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sp>
          <p:nvSpPr>
            <p:cNvPr id="4" name="AutoShape 75">
              <a:extLst>
                <a:ext uri="{FF2B5EF4-FFF2-40B4-BE49-F238E27FC236}">
                  <a16:creationId xmlns:a16="http://schemas.microsoft.com/office/drawing/2014/main" id="{0557FFC6-3FFF-D551-75F2-29FF4EAB4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2588" y="667462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sp>
          <p:nvSpPr>
            <p:cNvPr id="5" name="AutoShape 75">
              <a:extLst>
                <a:ext uri="{FF2B5EF4-FFF2-40B4-BE49-F238E27FC236}">
                  <a16:creationId xmlns:a16="http://schemas.microsoft.com/office/drawing/2014/main" id="{56FC878C-E899-D532-201E-84B859B8A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8143" y="1758240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sp>
          <p:nvSpPr>
            <p:cNvPr id="6" name="AutoShape 75">
              <a:extLst>
                <a:ext uri="{FF2B5EF4-FFF2-40B4-BE49-F238E27FC236}">
                  <a16:creationId xmlns:a16="http://schemas.microsoft.com/office/drawing/2014/main" id="{5CE676EE-30BB-F6DA-3CA1-5DAF7848A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3819" y="671015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sp>
          <p:nvSpPr>
            <p:cNvPr id="7" name="AutoShape 75">
              <a:extLst>
                <a:ext uri="{FF2B5EF4-FFF2-40B4-BE49-F238E27FC236}">
                  <a16:creationId xmlns:a16="http://schemas.microsoft.com/office/drawing/2014/main" id="{9BAECA88-0B92-952B-D4A5-BB0F7FBF4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2027" y="1762169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sp>
          <p:nvSpPr>
            <p:cNvPr id="8" name="AutoShape 75">
              <a:extLst>
                <a:ext uri="{FF2B5EF4-FFF2-40B4-BE49-F238E27FC236}">
                  <a16:creationId xmlns:a16="http://schemas.microsoft.com/office/drawing/2014/main" id="{1B21655A-28D7-0D21-5C02-C560F15F1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1465" y="1223190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dirty="0"/>
                <a:t>G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18D7560-7A81-227C-011D-A2524EB6A9F8}"/>
                </a:ext>
              </a:extLst>
            </p:cNvPr>
            <p:cNvCxnSpPr>
              <a:stCxn id="76" idx="7"/>
              <a:endCxn id="79" idx="3"/>
            </p:cNvCxnSpPr>
            <p:nvPr/>
          </p:nvCxnSpPr>
          <p:spPr>
            <a:xfrm flipV="1">
              <a:off x="6477911" y="931271"/>
              <a:ext cx="591016" cy="2996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2D7A3E3-1DC8-C934-E0DD-851788C4E214}"/>
                </a:ext>
              </a:extLst>
            </p:cNvPr>
            <p:cNvCxnSpPr>
              <a:cxnSpLocks/>
              <a:stCxn id="79" idx="4"/>
              <a:endCxn id="3" idx="0"/>
            </p:cNvCxnSpPr>
            <p:nvPr/>
          </p:nvCxnSpPr>
          <p:spPr>
            <a:xfrm>
              <a:off x="7181125" y="975924"/>
              <a:ext cx="1" cy="7843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CC0DA36-F38D-63BD-7BD3-12322EDED42A}"/>
                </a:ext>
              </a:extLst>
            </p:cNvPr>
            <p:cNvCxnSpPr>
              <a:cxnSpLocks/>
              <a:stCxn id="3" idx="2"/>
              <a:endCxn id="76" idx="5"/>
            </p:cNvCxnSpPr>
            <p:nvPr/>
          </p:nvCxnSpPr>
          <p:spPr>
            <a:xfrm flipH="1" flipV="1">
              <a:off x="6477911" y="1446552"/>
              <a:ext cx="544543" cy="4662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4DFF81E-2F81-6464-C1BA-BA6F9D961671}"/>
                </a:ext>
              </a:extLst>
            </p:cNvPr>
            <p:cNvCxnSpPr>
              <a:cxnSpLocks/>
              <a:stCxn id="79" idx="6"/>
              <a:endCxn id="4" idx="2"/>
            </p:cNvCxnSpPr>
            <p:nvPr/>
          </p:nvCxnSpPr>
          <p:spPr>
            <a:xfrm flipV="1">
              <a:off x="7339796" y="819917"/>
              <a:ext cx="602792" cy="35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79D057B-132D-2EA8-96CD-58AB692FAE7D}"/>
                </a:ext>
              </a:extLst>
            </p:cNvPr>
            <p:cNvCxnSpPr>
              <a:cxnSpLocks/>
              <a:stCxn id="4" idx="4"/>
              <a:endCxn id="5" idx="0"/>
            </p:cNvCxnSpPr>
            <p:nvPr/>
          </p:nvCxnSpPr>
          <p:spPr>
            <a:xfrm>
              <a:off x="8101260" y="972371"/>
              <a:ext cx="5555" cy="7858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5441230-4595-D004-0CA1-D9CDAC0D8970}"/>
                </a:ext>
              </a:extLst>
            </p:cNvPr>
            <p:cNvCxnSpPr>
              <a:cxnSpLocks/>
              <a:stCxn id="5" idx="2"/>
              <a:endCxn id="3" idx="6"/>
            </p:cNvCxnSpPr>
            <p:nvPr/>
          </p:nvCxnSpPr>
          <p:spPr>
            <a:xfrm flipH="1">
              <a:off x="7339797" y="1910695"/>
              <a:ext cx="608346" cy="20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853B3C5-9975-3982-EF48-D9E8A1B1B203}"/>
                </a:ext>
              </a:extLst>
            </p:cNvPr>
            <p:cNvCxnSpPr>
              <a:cxnSpLocks/>
              <a:stCxn id="4" idx="6"/>
              <a:endCxn id="6" idx="2"/>
            </p:cNvCxnSpPr>
            <p:nvPr/>
          </p:nvCxnSpPr>
          <p:spPr>
            <a:xfrm>
              <a:off x="8259931" y="819917"/>
              <a:ext cx="523888" cy="35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8D265BB-4280-AC5F-82CB-FD964E86BC26}"/>
                </a:ext>
              </a:extLst>
            </p:cNvPr>
            <p:cNvCxnSpPr>
              <a:cxnSpLocks/>
              <a:stCxn id="6" idx="4"/>
              <a:endCxn id="7" idx="0"/>
            </p:cNvCxnSpPr>
            <p:nvPr/>
          </p:nvCxnSpPr>
          <p:spPr>
            <a:xfrm>
              <a:off x="8942491" y="975924"/>
              <a:ext cx="8208" cy="7862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C818F8A-8DFC-9E8F-E2A4-EDA452A4293C}"/>
                </a:ext>
              </a:extLst>
            </p:cNvPr>
            <p:cNvCxnSpPr>
              <a:cxnSpLocks/>
              <a:stCxn id="7" idx="2"/>
              <a:endCxn id="5" idx="6"/>
            </p:cNvCxnSpPr>
            <p:nvPr/>
          </p:nvCxnSpPr>
          <p:spPr>
            <a:xfrm flipH="1" flipV="1">
              <a:off x="8265486" y="1910695"/>
              <a:ext cx="526541" cy="39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F6215BC6-31FA-6FD8-56A1-7880D6F4B21E}"/>
                </a:ext>
              </a:extLst>
            </p:cNvPr>
            <p:cNvCxnSpPr>
              <a:cxnSpLocks/>
              <a:stCxn id="7" idx="6"/>
              <a:endCxn id="8" idx="3"/>
            </p:cNvCxnSpPr>
            <p:nvPr/>
          </p:nvCxnSpPr>
          <p:spPr>
            <a:xfrm flipV="1">
              <a:off x="9109370" y="1483446"/>
              <a:ext cx="518569" cy="4311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1BD8D419-31A7-C86F-CCFA-02BF6E527B5F}"/>
              </a:ext>
            </a:extLst>
          </p:cNvPr>
          <p:cNvSpPr txBox="1">
            <a:spLocks/>
          </p:cNvSpPr>
          <p:nvPr/>
        </p:nvSpPr>
        <p:spPr>
          <a:xfrm>
            <a:off x="838200" y="993140"/>
            <a:ext cx="2965741" cy="453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100" b="1" dirty="0"/>
              <a:t>handling cycles</a:t>
            </a:r>
            <a:endParaRPr lang="en-US" sz="21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400EF8-8A24-77D2-763E-C06FA7CA126B}"/>
              </a:ext>
            </a:extLst>
          </p:cNvPr>
          <p:cNvSpPr/>
          <p:nvPr/>
        </p:nvSpPr>
        <p:spPr>
          <a:xfrm>
            <a:off x="5605975" y="2356338"/>
            <a:ext cx="358726" cy="34465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EA2C89-2515-B3D6-31C6-E68023931DB7}"/>
              </a:ext>
            </a:extLst>
          </p:cNvPr>
          <p:cNvSpPr/>
          <p:nvPr/>
        </p:nvSpPr>
        <p:spPr>
          <a:xfrm>
            <a:off x="5487572" y="2937803"/>
            <a:ext cx="595532" cy="344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sa</a:t>
            </a:r>
            <a:endParaRPr lang="en-US" dirty="0">
              <a:solidFill>
                <a:schemeClr val="tx1"/>
              </a:solidFill>
              <a:latin typeface="Calibri  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3F94BC5-B1DC-5735-AEE0-D2C19FD7160A}"/>
              </a:ext>
            </a:extLst>
          </p:cNvPr>
          <p:cNvCxnSpPr>
            <a:stCxn id="9" idx="2"/>
            <a:endCxn id="12" idx="0"/>
          </p:cNvCxnSpPr>
          <p:nvPr/>
        </p:nvCxnSpPr>
        <p:spPr>
          <a:xfrm>
            <a:off x="5785338" y="2700996"/>
            <a:ext cx="0" cy="23680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19C5018-ACD5-C3C2-EF4B-C19101521E83}"/>
              </a:ext>
            </a:extLst>
          </p:cNvPr>
          <p:cNvSpPr/>
          <p:nvPr/>
        </p:nvSpPr>
        <p:spPr>
          <a:xfrm>
            <a:off x="4690402" y="3554437"/>
            <a:ext cx="595532" cy="344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sab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4C3AFE-40C2-124C-935A-14040269F29C}"/>
              </a:ext>
            </a:extLst>
          </p:cNvPr>
          <p:cNvSpPr/>
          <p:nvPr/>
        </p:nvSpPr>
        <p:spPr>
          <a:xfrm>
            <a:off x="6226619" y="3554437"/>
            <a:ext cx="595532" cy="344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sac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25F3499-FC66-B902-04D8-E5D9E8118792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flipH="1">
            <a:off x="4988168" y="3282461"/>
            <a:ext cx="797170" cy="27197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723AB17-02D4-0DB3-9E6E-A5135547BD20}"/>
              </a:ext>
            </a:extLst>
          </p:cNvPr>
          <p:cNvCxnSpPr>
            <a:cxnSpLocks/>
            <a:stCxn id="12" idx="2"/>
            <a:endCxn id="16" idx="0"/>
          </p:cNvCxnSpPr>
          <p:nvPr/>
        </p:nvCxnSpPr>
        <p:spPr>
          <a:xfrm>
            <a:off x="5785338" y="3282461"/>
            <a:ext cx="739047" cy="27197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AD2815-ACF1-3FD1-B400-863089892CC9}"/>
              </a:ext>
            </a:extLst>
          </p:cNvPr>
          <p:cNvSpPr/>
          <p:nvPr/>
        </p:nvSpPr>
        <p:spPr>
          <a:xfrm>
            <a:off x="5525251" y="4234829"/>
            <a:ext cx="664371" cy="344658"/>
          </a:xfrm>
          <a:prstGeom prst="rect">
            <a:avLst/>
          </a:prstGeom>
          <a:solidFill>
            <a:srgbClr val="E2F0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sacd</a:t>
            </a:r>
            <a:endParaRPr lang="en-US" dirty="0">
              <a:solidFill>
                <a:schemeClr val="tx1"/>
              </a:solidFill>
              <a:latin typeface="Calibri  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71DFC9-67FA-1154-7ADE-1D00DBCA3AC7}"/>
              </a:ext>
            </a:extLst>
          </p:cNvPr>
          <p:cNvSpPr/>
          <p:nvPr/>
        </p:nvSpPr>
        <p:spPr>
          <a:xfrm>
            <a:off x="6822150" y="4234829"/>
            <a:ext cx="664371" cy="344658"/>
          </a:xfrm>
          <a:prstGeom prst="rect">
            <a:avLst/>
          </a:prstGeom>
          <a:solidFill>
            <a:srgbClr val="E2F0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sace</a:t>
            </a:r>
            <a:endParaRPr lang="en-US" dirty="0">
              <a:solidFill>
                <a:schemeClr val="tx1"/>
              </a:solidFill>
              <a:latin typeface="Calibri  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6D07875-98D6-341C-328A-C2162F9A607B}"/>
              </a:ext>
            </a:extLst>
          </p:cNvPr>
          <p:cNvCxnSpPr>
            <a:cxnSpLocks/>
            <a:stCxn id="19" idx="0"/>
            <a:endCxn id="16" idx="2"/>
          </p:cNvCxnSpPr>
          <p:nvPr/>
        </p:nvCxnSpPr>
        <p:spPr>
          <a:xfrm flipV="1">
            <a:off x="5857437" y="3899095"/>
            <a:ext cx="666948" cy="33573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0B227F2-C7DA-481E-41C2-0B1FEE1BD913}"/>
              </a:ext>
            </a:extLst>
          </p:cNvPr>
          <p:cNvCxnSpPr>
            <a:cxnSpLocks/>
            <a:stCxn id="21" idx="0"/>
            <a:endCxn id="16" idx="2"/>
          </p:cNvCxnSpPr>
          <p:nvPr/>
        </p:nvCxnSpPr>
        <p:spPr>
          <a:xfrm flipH="1" flipV="1">
            <a:off x="6524385" y="3899095"/>
            <a:ext cx="629951" cy="33573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6163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D7AE-6A54-A156-83CB-5EAC6AB2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(Memory Efficient) DFS</a:t>
            </a:r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1F409B8-0D6E-6061-AA5D-FDE795A3278A}"/>
              </a:ext>
            </a:extLst>
          </p:cNvPr>
          <p:cNvGrpSpPr/>
          <p:nvPr/>
        </p:nvGrpSpPr>
        <p:grpSpPr>
          <a:xfrm>
            <a:off x="6207042" y="667462"/>
            <a:ext cx="3691766" cy="1399616"/>
            <a:chOff x="6207042" y="667462"/>
            <a:chExt cx="3691766" cy="1399616"/>
          </a:xfrm>
        </p:grpSpPr>
        <p:sp>
          <p:nvSpPr>
            <p:cNvPr id="76" name="AutoShape 72">
              <a:extLst>
                <a:ext uri="{FF2B5EF4-FFF2-40B4-BE49-F238E27FC236}">
                  <a16:creationId xmlns:a16="http://schemas.microsoft.com/office/drawing/2014/main" id="{04579E9A-45AF-D0CF-5EA8-8EE717809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7042" y="1186296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S</a:t>
              </a:r>
            </a:p>
          </p:txBody>
        </p:sp>
        <p:sp>
          <p:nvSpPr>
            <p:cNvPr id="79" name="AutoShape 75">
              <a:extLst>
                <a:ext uri="{FF2B5EF4-FFF2-40B4-BE49-F238E27FC236}">
                  <a16:creationId xmlns:a16="http://schemas.microsoft.com/office/drawing/2014/main" id="{2690099E-E017-5405-DC5C-EF0E91C78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2453" y="671015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sp>
          <p:nvSpPr>
            <p:cNvPr id="3" name="AutoShape 75">
              <a:extLst>
                <a:ext uri="{FF2B5EF4-FFF2-40B4-BE49-F238E27FC236}">
                  <a16:creationId xmlns:a16="http://schemas.microsoft.com/office/drawing/2014/main" id="{B10DBB10-BD18-2B74-7544-F378E0A5A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2454" y="1760298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sp>
          <p:nvSpPr>
            <p:cNvPr id="4" name="AutoShape 75">
              <a:extLst>
                <a:ext uri="{FF2B5EF4-FFF2-40B4-BE49-F238E27FC236}">
                  <a16:creationId xmlns:a16="http://schemas.microsoft.com/office/drawing/2014/main" id="{0557FFC6-3FFF-D551-75F2-29FF4EAB4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2588" y="667462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sp>
          <p:nvSpPr>
            <p:cNvPr id="5" name="AutoShape 75">
              <a:extLst>
                <a:ext uri="{FF2B5EF4-FFF2-40B4-BE49-F238E27FC236}">
                  <a16:creationId xmlns:a16="http://schemas.microsoft.com/office/drawing/2014/main" id="{56FC878C-E899-D532-201E-84B859B8A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8143" y="1758240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sp>
          <p:nvSpPr>
            <p:cNvPr id="6" name="AutoShape 75">
              <a:extLst>
                <a:ext uri="{FF2B5EF4-FFF2-40B4-BE49-F238E27FC236}">
                  <a16:creationId xmlns:a16="http://schemas.microsoft.com/office/drawing/2014/main" id="{5CE676EE-30BB-F6DA-3CA1-5DAF7848A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3819" y="671015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sp>
          <p:nvSpPr>
            <p:cNvPr id="7" name="AutoShape 75">
              <a:extLst>
                <a:ext uri="{FF2B5EF4-FFF2-40B4-BE49-F238E27FC236}">
                  <a16:creationId xmlns:a16="http://schemas.microsoft.com/office/drawing/2014/main" id="{9BAECA88-0B92-952B-D4A5-BB0F7FBF4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2027" y="1762169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sp>
          <p:nvSpPr>
            <p:cNvPr id="8" name="AutoShape 75">
              <a:extLst>
                <a:ext uri="{FF2B5EF4-FFF2-40B4-BE49-F238E27FC236}">
                  <a16:creationId xmlns:a16="http://schemas.microsoft.com/office/drawing/2014/main" id="{1B21655A-28D7-0D21-5C02-C560F15F1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1465" y="1223190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dirty="0"/>
                <a:t>G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18D7560-7A81-227C-011D-A2524EB6A9F8}"/>
                </a:ext>
              </a:extLst>
            </p:cNvPr>
            <p:cNvCxnSpPr>
              <a:stCxn id="76" idx="7"/>
              <a:endCxn id="79" idx="3"/>
            </p:cNvCxnSpPr>
            <p:nvPr/>
          </p:nvCxnSpPr>
          <p:spPr>
            <a:xfrm flipV="1">
              <a:off x="6477911" y="931271"/>
              <a:ext cx="591016" cy="2996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2D7A3E3-1DC8-C934-E0DD-851788C4E214}"/>
                </a:ext>
              </a:extLst>
            </p:cNvPr>
            <p:cNvCxnSpPr>
              <a:cxnSpLocks/>
              <a:stCxn id="79" idx="4"/>
              <a:endCxn id="3" idx="0"/>
            </p:cNvCxnSpPr>
            <p:nvPr/>
          </p:nvCxnSpPr>
          <p:spPr>
            <a:xfrm>
              <a:off x="7181125" y="975924"/>
              <a:ext cx="1" cy="7843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CC0DA36-F38D-63BD-7BD3-12322EDED42A}"/>
                </a:ext>
              </a:extLst>
            </p:cNvPr>
            <p:cNvCxnSpPr>
              <a:cxnSpLocks/>
              <a:stCxn id="3" idx="2"/>
              <a:endCxn id="76" idx="5"/>
            </p:cNvCxnSpPr>
            <p:nvPr/>
          </p:nvCxnSpPr>
          <p:spPr>
            <a:xfrm flipH="1" flipV="1">
              <a:off x="6477911" y="1446552"/>
              <a:ext cx="544543" cy="4662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4DFF81E-2F81-6464-C1BA-BA6F9D961671}"/>
                </a:ext>
              </a:extLst>
            </p:cNvPr>
            <p:cNvCxnSpPr>
              <a:cxnSpLocks/>
              <a:stCxn id="79" idx="6"/>
              <a:endCxn id="4" idx="2"/>
            </p:cNvCxnSpPr>
            <p:nvPr/>
          </p:nvCxnSpPr>
          <p:spPr>
            <a:xfrm flipV="1">
              <a:off x="7339796" y="819917"/>
              <a:ext cx="602792" cy="35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79D057B-132D-2EA8-96CD-58AB692FAE7D}"/>
                </a:ext>
              </a:extLst>
            </p:cNvPr>
            <p:cNvCxnSpPr>
              <a:cxnSpLocks/>
              <a:stCxn id="4" idx="4"/>
              <a:endCxn id="5" idx="0"/>
            </p:cNvCxnSpPr>
            <p:nvPr/>
          </p:nvCxnSpPr>
          <p:spPr>
            <a:xfrm>
              <a:off x="8101260" y="972371"/>
              <a:ext cx="5555" cy="7858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5441230-4595-D004-0CA1-D9CDAC0D8970}"/>
                </a:ext>
              </a:extLst>
            </p:cNvPr>
            <p:cNvCxnSpPr>
              <a:cxnSpLocks/>
              <a:stCxn id="5" idx="2"/>
              <a:endCxn id="3" idx="6"/>
            </p:cNvCxnSpPr>
            <p:nvPr/>
          </p:nvCxnSpPr>
          <p:spPr>
            <a:xfrm flipH="1">
              <a:off x="7339797" y="1910695"/>
              <a:ext cx="608346" cy="20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853B3C5-9975-3982-EF48-D9E8A1B1B203}"/>
                </a:ext>
              </a:extLst>
            </p:cNvPr>
            <p:cNvCxnSpPr>
              <a:cxnSpLocks/>
              <a:stCxn id="4" idx="6"/>
              <a:endCxn id="6" idx="2"/>
            </p:cNvCxnSpPr>
            <p:nvPr/>
          </p:nvCxnSpPr>
          <p:spPr>
            <a:xfrm>
              <a:off x="8259931" y="819917"/>
              <a:ext cx="523888" cy="35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8D265BB-4280-AC5F-82CB-FD964E86BC26}"/>
                </a:ext>
              </a:extLst>
            </p:cNvPr>
            <p:cNvCxnSpPr>
              <a:cxnSpLocks/>
              <a:stCxn id="6" idx="4"/>
              <a:endCxn id="7" idx="0"/>
            </p:cNvCxnSpPr>
            <p:nvPr/>
          </p:nvCxnSpPr>
          <p:spPr>
            <a:xfrm>
              <a:off x="8942491" y="975924"/>
              <a:ext cx="8208" cy="7862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C818F8A-8DFC-9E8F-E2A4-EDA452A4293C}"/>
                </a:ext>
              </a:extLst>
            </p:cNvPr>
            <p:cNvCxnSpPr>
              <a:cxnSpLocks/>
              <a:stCxn id="7" idx="2"/>
              <a:endCxn id="5" idx="6"/>
            </p:cNvCxnSpPr>
            <p:nvPr/>
          </p:nvCxnSpPr>
          <p:spPr>
            <a:xfrm flipH="1" flipV="1">
              <a:off x="8265486" y="1910695"/>
              <a:ext cx="526541" cy="39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F6215BC6-31FA-6FD8-56A1-7880D6F4B21E}"/>
                </a:ext>
              </a:extLst>
            </p:cNvPr>
            <p:cNvCxnSpPr>
              <a:cxnSpLocks/>
              <a:stCxn id="7" idx="6"/>
              <a:endCxn id="8" idx="3"/>
            </p:cNvCxnSpPr>
            <p:nvPr/>
          </p:nvCxnSpPr>
          <p:spPr>
            <a:xfrm flipV="1">
              <a:off x="9109370" y="1483446"/>
              <a:ext cx="518569" cy="4311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1BD8D419-31A7-C86F-CCFA-02BF6E527B5F}"/>
              </a:ext>
            </a:extLst>
          </p:cNvPr>
          <p:cNvSpPr txBox="1">
            <a:spLocks/>
          </p:cNvSpPr>
          <p:nvPr/>
        </p:nvSpPr>
        <p:spPr>
          <a:xfrm>
            <a:off x="838200" y="993140"/>
            <a:ext cx="2965741" cy="453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100" b="1" dirty="0"/>
              <a:t>handling cycles</a:t>
            </a:r>
            <a:endParaRPr lang="en-US" sz="21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400EF8-8A24-77D2-763E-C06FA7CA126B}"/>
              </a:ext>
            </a:extLst>
          </p:cNvPr>
          <p:cNvSpPr/>
          <p:nvPr/>
        </p:nvSpPr>
        <p:spPr>
          <a:xfrm>
            <a:off x="5605975" y="2356338"/>
            <a:ext cx="358726" cy="34465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EA2C89-2515-B3D6-31C6-E68023931DB7}"/>
              </a:ext>
            </a:extLst>
          </p:cNvPr>
          <p:cNvSpPr/>
          <p:nvPr/>
        </p:nvSpPr>
        <p:spPr>
          <a:xfrm>
            <a:off x="5487572" y="2937803"/>
            <a:ext cx="595532" cy="344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sa</a:t>
            </a:r>
            <a:endParaRPr lang="en-US" dirty="0">
              <a:solidFill>
                <a:schemeClr val="tx1"/>
              </a:solidFill>
              <a:latin typeface="Calibri  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3F94BC5-B1DC-5735-AEE0-D2C19FD7160A}"/>
              </a:ext>
            </a:extLst>
          </p:cNvPr>
          <p:cNvCxnSpPr>
            <a:stCxn id="9" idx="2"/>
            <a:endCxn id="12" idx="0"/>
          </p:cNvCxnSpPr>
          <p:nvPr/>
        </p:nvCxnSpPr>
        <p:spPr>
          <a:xfrm>
            <a:off x="5785338" y="2700996"/>
            <a:ext cx="0" cy="23680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19C5018-ACD5-C3C2-EF4B-C19101521E83}"/>
              </a:ext>
            </a:extLst>
          </p:cNvPr>
          <p:cNvSpPr/>
          <p:nvPr/>
        </p:nvSpPr>
        <p:spPr>
          <a:xfrm>
            <a:off x="4690402" y="3554437"/>
            <a:ext cx="595532" cy="344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sab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4C3AFE-40C2-124C-935A-14040269F29C}"/>
              </a:ext>
            </a:extLst>
          </p:cNvPr>
          <p:cNvSpPr/>
          <p:nvPr/>
        </p:nvSpPr>
        <p:spPr>
          <a:xfrm>
            <a:off x="6226619" y="3554437"/>
            <a:ext cx="595532" cy="344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sac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25F3499-FC66-B902-04D8-E5D9E8118792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flipH="1">
            <a:off x="4988168" y="3282461"/>
            <a:ext cx="797170" cy="27197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723AB17-02D4-0DB3-9E6E-A5135547BD20}"/>
              </a:ext>
            </a:extLst>
          </p:cNvPr>
          <p:cNvCxnSpPr>
            <a:cxnSpLocks/>
            <a:stCxn id="12" idx="2"/>
            <a:endCxn id="16" idx="0"/>
          </p:cNvCxnSpPr>
          <p:nvPr/>
        </p:nvCxnSpPr>
        <p:spPr>
          <a:xfrm>
            <a:off x="5785338" y="3282461"/>
            <a:ext cx="739047" cy="27197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AD2815-ACF1-3FD1-B400-863089892CC9}"/>
              </a:ext>
            </a:extLst>
          </p:cNvPr>
          <p:cNvSpPr/>
          <p:nvPr/>
        </p:nvSpPr>
        <p:spPr>
          <a:xfrm>
            <a:off x="5525251" y="4234829"/>
            <a:ext cx="664371" cy="344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sacd</a:t>
            </a:r>
            <a:endParaRPr lang="en-US" dirty="0">
              <a:solidFill>
                <a:schemeClr val="tx1"/>
              </a:solidFill>
              <a:latin typeface="Calibri  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71DFC9-67FA-1154-7ADE-1D00DBCA3AC7}"/>
              </a:ext>
            </a:extLst>
          </p:cNvPr>
          <p:cNvSpPr/>
          <p:nvPr/>
        </p:nvSpPr>
        <p:spPr>
          <a:xfrm>
            <a:off x="6822150" y="4234829"/>
            <a:ext cx="664371" cy="344658"/>
          </a:xfrm>
          <a:prstGeom prst="rect">
            <a:avLst/>
          </a:prstGeom>
          <a:solidFill>
            <a:srgbClr val="E2F0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sace</a:t>
            </a:r>
            <a:endParaRPr lang="en-US" dirty="0">
              <a:solidFill>
                <a:schemeClr val="tx1"/>
              </a:solidFill>
              <a:latin typeface="Calibri  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6D07875-98D6-341C-328A-C2162F9A607B}"/>
              </a:ext>
            </a:extLst>
          </p:cNvPr>
          <p:cNvCxnSpPr>
            <a:cxnSpLocks/>
            <a:stCxn id="19" idx="0"/>
            <a:endCxn id="16" idx="2"/>
          </p:cNvCxnSpPr>
          <p:nvPr/>
        </p:nvCxnSpPr>
        <p:spPr>
          <a:xfrm flipV="1">
            <a:off x="5857437" y="3899095"/>
            <a:ext cx="666948" cy="33573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0B227F2-C7DA-481E-41C2-0B1FEE1BD913}"/>
              </a:ext>
            </a:extLst>
          </p:cNvPr>
          <p:cNvCxnSpPr>
            <a:cxnSpLocks/>
            <a:stCxn id="21" idx="0"/>
            <a:endCxn id="16" idx="2"/>
          </p:cNvCxnSpPr>
          <p:nvPr/>
        </p:nvCxnSpPr>
        <p:spPr>
          <a:xfrm flipH="1" flipV="1">
            <a:off x="6524385" y="3899095"/>
            <a:ext cx="629951" cy="33573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2179E21-E196-9453-62DC-B667FF2AB439}"/>
              </a:ext>
            </a:extLst>
          </p:cNvPr>
          <p:cNvSpPr/>
          <p:nvPr/>
        </p:nvSpPr>
        <p:spPr>
          <a:xfrm>
            <a:off x="5430129" y="5001035"/>
            <a:ext cx="854614" cy="344658"/>
          </a:xfrm>
          <a:prstGeom prst="rect">
            <a:avLst/>
          </a:prstGeom>
          <a:solidFill>
            <a:srgbClr val="E2F0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sacdb</a:t>
            </a:r>
            <a:endParaRPr lang="en-US" dirty="0">
              <a:solidFill>
                <a:schemeClr val="tx1"/>
              </a:solidFill>
              <a:latin typeface="Calibri  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E274430-7CD9-3DAE-4C0E-79948932A33B}"/>
              </a:ext>
            </a:extLst>
          </p:cNvPr>
          <p:cNvCxnSpPr>
            <a:cxnSpLocks/>
            <a:stCxn id="19" idx="2"/>
            <a:endCxn id="29" idx="0"/>
          </p:cNvCxnSpPr>
          <p:nvPr/>
        </p:nvCxnSpPr>
        <p:spPr>
          <a:xfrm flipH="1">
            <a:off x="5857436" y="4579487"/>
            <a:ext cx="1" cy="42154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2407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D7AE-6A54-A156-83CB-5EAC6AB2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(Memory Efficient) DFS</a:t>
            </a:r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1F409B8-0D6E-6061-AA5D-FDE795A3278A}"/>
              </a:ext>
            </a:extLst>
          </p:cNvPr>
          <p:cNvGrpSpPr/>
          <p:nvPr/>
        </p:nvGrpSpPr>
        <p:grpSpPr>
          <a:xfrm>
            <a:off x="6207042" y="667462"/>
            <a:ext cx="3691766" cy="1399616"/>
            <a:chOff x="6207042" y="667462"/>
            <a:chExt cx="3691766" cy="1399616"/>
          </a:xfrm>
        </p:grpSpPr>
        <p:sp>
          <p:nvSpPr>
            <p:cNvPr id="76" name="AutoShape 72">
              <a:extLst>
                <a:ext uri="{FF2B5EF4-FFF2-40B4-BE49-F238E27FC236}">
                  <a16:creationId xmlns:a16="http://schemas.microsoft.com/office/drawing/2014/main" id="{04579E9A-45AF-D0CF-5EA8-8EE717809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7042" y="1186296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S</a:t>
              </a:r>
            </a:p>
          </p:txBody>
        </p:sp>
        <p:sp>
          <p:nvSpPr>
            <p:cNvPr id="79" name="AutoShape 75">
              <a:extLst>
                <a:ext uri="{FF2B5EF4-FFF2-40B4-BE49-F238E27FC236}">
                  <a16:creationId xmlns:a16="http://schemas.microsoft.com/office/drawing/2014/main" id="{2690099E-E017-5405-DC5C-EF0E91C78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2453" y="671015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sp>
          <p:nvSpPr>
            <p:cNvPr id="3" name="AutoShape 75">
              <a:extLst>
                <a:ext uri="{FF2B5EF4-FFF2-40B4-BE49-F238E27FC236}">
                  <a16:creationId xmlns:a16="http://schemas.microsoft.com/office/drawing/2014/main" id="{B10DBB10-BD18-2B74-7544-F378E0A5A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2454" y="1760298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sp>
          <p:nvSpPr>
            <p:cNvPr id="4" name="AutoShape 75">
              <a:extLst>
                <a:ext uri="{FF2B5EF4-FFF2-40B4-BE49-F238E27FC236}">
                  <a16:creationId xmlns:a16="http://schemas.microsoft.com/office/drawing/2014/main" id="{0557FFC6-3FFF-D551-75F2-29FF4EAB4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2588" y="667462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sp>
          <p:nvSpPr>
            <p:cNvPr id="5" name="AutoShape 75">
              <a:extLst>
                <a:ext uri="{FF2B5EF4-FFF2-40B4-BE49-F238E27FC236}">
                  <a16:creationId xmlns:a16="http://schemas.microsoft.com/office/drawing/2014/main" id="{56FC878C-E899-D532-201E-84B859B8A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8143" y="1758240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sp>
          <p:nvSpPr>
            <p:cNvPr id="6" name="AutoShape 75">
              <a:extLst>
                <a:ext uri="{FF2B5EF4-FFF2-40B4-BE49-F238E27FC236}">
                  <a16:creationId xmlns:a16="http://schemas.microsoft.com/office/drawing/2014/main" id="{5CE676EE-30BB-F6DA-3CA1-5DAF7848A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3819" y="671015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sp>
          <p:nvSpPr>
            <p:cNvPr id="7" name="AutoShape 75">
              <a:extLst>
                <a:ext uri="{FF2B5EF4-FFF2-40B4-BE49-F238E27FC236}">
                  <a16:creationId xmlns:a16="http://schemas.microsoft.com/office/drawing/2014/main" id="{9BAECA88-0B92-952B-D4A5-BB0F7FBF4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2027" y="1762169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sp>
          <p:nvSpPr>
            <p:cNvPr id="8" name="AutoShape 75">
              <a:extLst>
                <a:ext uri="{FF2B5EF4-FFF2-40B4-BE49-F238E27FC236}">
                  <a16:creationId xmlns:a16="http://schemas.microsoft.com/office/drawing/2014/main" id="{1B21655A-28D7-0D21-5C02-C560F15F1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1465" y="1223190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dirty="0"/>
                <a:t>G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18D7560-7A81-227C-011D-A2524EB6A9F8}"/>
                </a:ext>
              </a:extLst>
            </p:cNvPr>
            <p:cNvCxnSpPr>
              <a:stCxn id="76" idx="7"/>
              <a:endCxn id="79" idx="3"/>
            </p:cNvCxnSpPr>
            <p:nvPr/>
          </p:nvCxnSpPr>
          <p:spPr>
            <a:xfrm flipV="1">
              <a:off x="6477911" y="931271"/>
              <a:ext cx="591016" cy="2996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2D7A3E3-1DC8-C934-E0DD-851788C4E214}"/>
                </a:ext>
              </a:extLst>
            </p:cNvPr>
            <p:cNvCxnSpPr>
              <a:cxnSpLocks/>
              <a:stCxn id="79" idx="4"/>
              <a:endCxn id="3" idx="0"/>
            </p:cNvCxnSpPr>
            <p:nvPr/>
          </p:nvCxnSpPr>
          <p:spPr>
            <a:xfrm>
              <a:off x="7181125" y="975924"/>
              <a:ext cx="1" cy="7843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CC0DA36-F38D-63BD-7BD3-12322EDED42A}"/>
                </a:ext>
              </a:extLst>
            </p:cNvPr>
            <p:cNvCxnSpPr>
              <a:cxnSpLocks/>
              <a:stCxn id="3" idx="2"/>
              <a:endCxn id="76" idx="5"/>
            </p:cNvCxnSpPr>
            <p:nvPr/>
          </p:nvCxnSpPr>
          <p:spPr>
            <a:xfrm flipH="1" flipV="1">
              <a:off x="6477911" y="1446552"/>
              <a:ext cx="544543" cy="4662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4DFF81E-2F81-6464-C1BA-BA6F9D961671}"/>
                </a:ext>
              </a:extLst>
            </p:cNvPr>
            <p:cNvCxnSpPr>
              <a:cxnSpLocks/>
              <a:stCxn id="79" idx="6"/>
              <a:endCxn id="4" idx="2"/>
            </p:cNvCxnSpPr>
            <p:nvPr/>
          </p:nvCxnSpPr>
          <p:spPr>
            <a:xfrm flipV="1">
              <a:off x="7339796" y="819917"/>
              <a:ext cx="602792" cy="35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79D057B-132D-2EA8-96CD-58AB692FAE7D}"/>
                </a:ext>
              </a:extLst>
            </p:cNvPr>
            <p:cNvCxnSpPr>
              <a:cxnSpLocks/>
              <a:stCxn id="4" idx="4"/>
              <a:endCxn id="5" idx="0"/>
            </p:cNvCxnSpPr>
            <p:nvPr/>
          </p:nvCxnSpPr>
          <p:spPr>
            <a:xfrm>
              <a:off x="8101260" y="972371"/>
              <a:ext cx="5555" cy="7858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5441230-4595-D004-0CA1-D9CDAC0D8970}"/>
                </a:ext>
              </a:extLst>
            </p:cNvPr>
            <p:cNvCxnSpPr>
              <a:cxnSpLocks/>
              <a:stCxn id="5" idx="2"/>
              <a:endCxn id="3" idx="6"/>
            </p:cNvCxnSpPr>
            <p:nvPr/>
          </p:nvCxnSpPr>
          <p:spPr>
            <a:xfrm flipH="1">
              <a:off x="7339797" y="1910695"/>
              <a:ext cx="608346" cy="20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853B3C5-9975-3982-EF48-D9E8A1B1B203}"/>
                </a:ext>
              </a:extLst>
            </p:cNvPr>
            <p:cNvCxnSpPr>
              <a:cxnSpLocks/>
              <a:stCxn id="4" idx="6"/>
              <a:endCxn id="6" idx="2"/>
            </p:cNvCxnSpPr>
            <p:nvPr/>
          </p:nvCxnSpPr>
          <p:spPr>
            <a:xfrm>
              <a:off x="8259931" y="819917"/>
              <a:ext cx="523888" cy="35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8D265BB-4280-AC5F-82CB-FD964E86BC26}"/>
                </a:ext>
              </a:extLst>
            </p:cNvPr>
            <p:cNvCxnSpPr>
              <a:cxnSpLocks/>
              <a:stCxn id="6" idx="4"/>
              <a:endCxn id="7" idx="0"/>
            </p:cNvCxnSpPr>
            <p:nvPr/>
          </p:nvCxnSpPr>
          <p:spPr>
            <a:xfrm>
              <a:off x="8942491" y="975924"/>
              <a:ext cx="8208" cy="7862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C818F8A-8DFC-9E8F-E2A4-EDA452A4293C}"/>
                </a:ext>
              </a:extLst>
            </p:cNvPr>
            <p:cNvCxnSpPr>
              <a:cxnSpLocks/>
              <a:stCxn id="7" idx="2"/>
              <a:endCxn id="5" idx="6"/>
            </p:cNvCxnSpPr>
            <p:nvPr/>
          </p:nvCxnSpPr>
          <p:spPr>
            <a:xfrm flipH="1" flipV="1">
              <a:off x="8265486" y="1910695"/>
              <a:ext cx="526541" cy="39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F6215BC6-31FA-6FD8-56A1-7880D6F4B21E}"/>
                </a:ext>
              </a:extLst>
            </p:cNvPr>
            <p:cNvCxnSpPr>
              <a:cxnSpLocks/>
              <a:stCxn id="7" idx="6"/>
              <a:endCxn id="8" idx="3"/>
            </p:cNvCxnSpPr>
            <p:nvPr/>
          </p:nvCxnSpPr>
          <p:spPr>
            <a:xfrm flipV="1">
              <a:off x="9109370" y="1483446"/>
              <a:ext cx="518569" cy="4311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1BD8D419-31A7-C86F-CCFA-02BF6E527B5F}"/>
              </a:ext>
            </a:extLst>
          </p:cNvPr>
          <p:cNvSpPr txBox="1">
            <a:spLocks/>
          </p:cNvSpPr>
          <p:nvPr/>
        </p:nvSpPr>
        <p:spPr>
          <a:xfrm>
            <a:off x="838200" y="993140"/>
            <a:ext cx="2965741" cy="453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100" b="1" dirty="0"/>
              <a:t>handling cycles</a:t>
            </a:r>
            <a:endParaRPr lang="en-US" sz="21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400EF8-8A24-77D2-763E-C06FA7CA126B}"/>
              </a:ext>
            </a:extLst>
          </p:cNvPr>
          <p:cNvSpPr/>
          <p:nvPr/>
        </p:nvSpPr>
        <p:spPr>
          <a:xfrm>
            <a:off x="5605975" y="2356338"/>
            <a:ext cx="358726" cy="34465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EA2C89-2515-B3D6-31C6-E68023931DB7}"/>
              </a:ext>
            </a:extLst>
          </p:cNvPr>
          <p:cNvSpPr/>
          <p:nvPr/>
        </p:nvSpPr>
        <p:spPr>
          <a:xfrm>
            <a:off x="5487572" y="2937803"/>
            <a:ext cx="595532" cy="344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sa</a:t>
            </a:r>
            <a:endParaRPr lang="en-US" dirty="0">
              <a:solidFill>
                <a:schemeClr val="tx1"/>
              </a:solidFill>
              <a:latin typeface="Calibri  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3F94BC5-B1DC-5735-AEE0-D2C19FD7160A}"/>
              </a:ext>
            </a:extLst>
          </p:cNvPr>
          <p:cNvCxnSpPr>
            <a:stCxn id="9" idx="2"/>
            <a:endCxn id="12" idx="0"/>
          </p:cNvCxnSpPr>
          <p:nvPr/>
        </p:nvCxnSpPr>
        <p:spPr>
          <a:xfrm>
            <a:off x="5785338" y="2700996"/>
            <a:ext cx="0" cy="23680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19C5018-ACD5-C3C2-EF4B-C19101521E83}"/>
              </a:ext>
            </a:extLst>
          </p:cNvPr>
          <p:cNvSpPr/>
          <p:nvPr/>
        </p:nvSpPr>
        <p:spPr>
          <a:xfrm>
            <a:off x="4690402" y="3554437"/>
            <a:ext cx="595532" cy="344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sab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4C3AFE-40C2-124C-935A-14040269F29C}"/>
              </a:ext>
            </a:extLst>
          </p:cNvPr>
          <p:cNvSpPr/>
          <p:nvPr/>
        </p:nvSpPr>
        <p:spPr>
          <a:xfrm>
            <a:off x="6226619" y="3554437"/>
            <a:ext cx="595532" cy="344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sac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25F3499-FC66-B902-04D8-E5D9E8118792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flipH="1">
            <a:off x="4988168" y="3282461"/>
            <a:ext cx="797170" cy="27197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723AB17-02D4-0DB3-9E6E-A5135547BD20}"/>
              </a:ext>
            </a:extLst>
          </p:cNvPr>
          <p:cNvCxnSpPr>
            <a:cxnSpLocks/>
            <a:stCxn id="12" idx="2"/>
            <a:endCxn id="16" idx="0"/>
          </p:cNvCxnSpPr>
          <p:nvPr/>
        </p:nvCxnSpPr>
        <p:spPr>
          <a:xfrm>
            <a:off x="5785338" y="3282461"/>
            <a:ext cx="739047" cy="27197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AD2815-ACF1-3FD1-B400-863089892CC9}"/>
              </a:ext>
            </a:extLst>
          </p:cNvPr>
          <p:cNvSpPr/>
          <p:nvPr/>
        </p:nvSpPr>
        <p:spPr>
          <a:xfrm>
            <a:off x="5525251" y="4234829"/>
            <a:ext cx="664371" cy="344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sacd</a:t>
            </a:r>
            <a:endParaRPr lang="en-US" dirty="0">
              <a:solidFill>
                <a:schemeClr val="tx1"/>
              </a:solidFill>
              <a:latin typeface="Calibri  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71DFC9-67FA-1154-7ADE-1D00DBCA3AC7}"/>
              </a:ext>
            </a:extLst>
          </p:cNvPr>
          <p:cNvSpPr/>
          <p:nvPr/>
        </p:nvSpPr>
        <p:spPr>
          <a:xfrm>
            <a:off x="6822150" y="4234829"/>
            <a:ext cx="664371" cy="344658"/>
          </a:xfrm>
          <a:prstGeom prst="rect">
            <a:avLst/>
          </a:prstGeom>
          <a:solidFill>
            <a:srgbClr val="E2F0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sace</a:t>
            </a:r>
            <a:endParaRPr lang="en-US" dirty="0">
              <a:solidFill>
                <a:schemeClr val="tx1"/>
              </a:solidFill>
              <a:latin typeface="Calibri  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6D07875-98D6-341C-328A-C2162F9A607B}"/>
              </a:ext>
            </a:extLst>
          </p:cNvPr>
          <p:cNvCxnSpPr>
            <a:cxnSpLocks/>
            <a:stCxn id="19" idx="0"/>
            <a:endCxn id="16" idx="2"/>
          </p:cNvCxnSpPr>
          <p:nvPr/>
        </p:nvCxnSpPr>
        <p:spPr>
          <a:xfrm flipV="1">
            <a:off x="5857437" y="3899095"/>
            <a:ext cx="666948" cy="33573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0B227F2-C7DA-481E-41C2-0B1FEE1BD913}"/>
              </a:ext>
            </a:extLst>
          </p:cNvPr>
          <p:cNvCxnSpPr>
            <a:cxnSpLocks/>
            <a:stCxn id="21" idx="0"/>
            <a:endCxn id="16" idx="2"/>
          </p:cNvCxnSpPr>
          <p:nvPr/>
        </p:nvCxnSpPr>
        <p:spPr>
          <a:xfrm flipH="1" flipV="1">
            <a:off x="6524385" y="3899095"/>
            <a:ext cx="629951" cy="33573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2179E21-E196-9453-62DC-B667FF2AB439}"/>
              </a:ext>
            </a:extLst>
          </p:cNvPr>
          <p:cNvSpPr/>
          <p:nvPr/>
        </p:nvSpPr>
        <p:spPr>
          <a:xfrm>
            <a:off x="5430129" y="5001035"/>
            <a:ext cx="854614" cy="344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sacdb</a:t>
            </a:r>
            <a:endParaRPr lang="en-US" dirty="0">
              <a:solidFill>
                <a:schemeClr val="tx1"/>
              </a:solidFill>
              <a:latin typeface="Calibri  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E274430-7CD9-3DAE-4C0E-79948932A33B}"/>
              </a:ext>
            </a:extLst>
          </p:cNvPr>
          <p:cNvCxnSpPr>
            <a:cxnSpLocks/>
            <a:stCxn id="19" idx="2"/>
            <a:endCxn id="29" idx="0"/>
          </p:cNvCxnSpPr>
          <p:nvPr/>
        </p:nvCxnSpPr>
        <p:spPr>
          <a:xfrm flipH="1">
            <a:off x="5857436" y="4579487"/>
            <a:ext cx="1" cy="42154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9384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D7AE-6A54-A156-83CB-5EAC6AB2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(Memory Efficient) DFS</a:t>
            </a:r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1F409B8-0D6E-6061-AA5D-FDE795A3278A}"/>
              </a:ext>
            </a:extLst>
          </p:cNvPr>
          <p:cNvGrpSpPr/>
          <p:nvPr/>
        </p:nvGrpSpPr>
        <p:grpSpPr>
          <a:xfrm>
            <a:off x="6207042" y="667462"/>
            <a:ext cx="3691766" cy="1399616"/>
            <a:chOff x="6207042" y="667462"/>
            <a:chExt cx="3691766" cy="1399616"/>
          </a:xfrm>
        </p:grpSpPr>
        <p:sp>
          <p:nvSpPr>
            <p:cNvPr id="76" name="AutoShape 72">
              <a:extLst>
                <a:ext uri="{FF2B5EF4-FFF2-40B4-BE49-F238E27FC236}">
                  <a16:creationId xmlns:a16="http://schemas.microsoft.com/office/drawing/2014/main" id="{04579E9A-45AF-D0CF-5EA8-8EE717809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7042" y="1186296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S</a:t>
              </a:r>
            </a:p>
          </p:txBody>
        </p:sp>
        <p:sp>
          <p:nvSpPr>
            <p:cNvPr id="79" name="AutoShape 75">
              <a:extLst>
                <a:ext uri="{FF2B5EF4-FFF2-40B4-BE49-F238E27FC236}">
                  <a16:creationId xmlns:a16="http://schemas.microsoft.com/office/drawing/2014/main" id="{2690099E-E017-5405-DC5C-EF0E91C78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2453" y="671015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sp>
          <p:nvSpPr>
            <p:cNvPr id="3" name="AutoShape 75">
              <a:extLst>
                <a:ext uri="{FF2B5EF4-FFF2-40B4-BE49-F238E27FC236}">
                  <a16:creationId xmlns:a16="http://schemas.microsoft.com/office/drawing/2014/main" id="{B10DBB10-BD18-2B74-7544-F378E0A5A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2454" y="1760298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sp>
          <p:nvSpPr>
            <p:cNvPr id="4" name="AutoShape 75">
              <a:extLst>
                <a:ext uri="{FF2B5EF4-FFF2-40B4-BE49-F238E27FC236}">
                  <a16:creationId xmlns:a16="http://schemas.microsoft.com/office/drawing/2014/main" id="{0557FFC6-3FFF-D551-75F2-29FF4EAB4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2588" y="667462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sp>
          <p:nvSpPr>
            <p:cNvPr id="5" name="AutoShape 75">
              <a:extLst>
                <a:ext uri="{FF2B5EF4-FFF2-40B4-BE49-F238E27FC236}">
                  <a16:creationId xmlns:a16="http://schemas.microsoft.com/office/drawing/2014/main" id="{56FC878C-E899-D532-201E-84B859B8A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8143" y="1758240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sp>
          <p:nvSpPr>
            <p:cNvPr id="6" name="AutoShape 75">
              <a:extLst>
                <a:ext uri="{FF2B5EF4-FFF2-40B4-BE49-F238E27FC236}">
                  <a16:creationId xmlns:a16="http://schemas.microsoft.com/office/drawing/2014/main" id="{5CE676EE-30BB-F6DA-3CA1-5DAF7848A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3819" y="671015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sp>
          <p:nvSpPr>
            <p:cNvPr id="7" name="AutoShape 75">
              <a:extLst>
                <a:ext uri="{FF2B5EF4-FFF2-40B4-BE49-F238E27FC236}">
                  <a16:creationId xmlns:a16="http://schemas.microsoft.com/office/drawing/2014/main" id="{9BAECA88-0B92-952B-D4A5-BB0F7FBF4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2027" y="1762169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sp>
          <p:nvSpPr>
            <p:cNvPr id="8" name="AutoShape 75">
              <a:extLst>
                <a:ext uri="{FF2B5EF4-FFF2-40B4-BE49-F238E27FC236}">
                  <a16:creationId xmlns:a16="http://schemas.microsoft.com/office/drawing/2014/main" id="{1B21655A-28D7-0D21-5C02-C560F15F1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1465" y="1223190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dirty="0"/>
                <a:t>G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18D7560-7A81-227C-011D-A2524EB6A9F8}"/>
                </a:ext>
              </a:extLst>
            </p:cNvPr>
            <p:cNvCxnSpPr>
              <a:stCxn id="76" idx="7"/>
              <a:endCxn id="79" idx="3"/>
            </p:cNvCxnSpPr>
            <p:nvPr/>
          </p:nvCxnSpPr>
          <p:spPr>
            <a:xfrm flipV="1">
              <a:off x="6477911" y="931271"/>
              <a:ext cx="591016" cy="2996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2D7A3E3-1DC8-C934-E0DD-851788C4E214}"/>
                </a:ext>
              </a:extLst>
            </p:cNvPr>
            <p:cNvCxnSpPr>
              <a:cxnSpLocks/>
              <a:stCxn id="79" idx="4"/>
              <a:endCxn id="3" idx="0"/>
            </p:cNvCxnSpPr>
            <p:nvPr/>
          </p:nvCxnSpPr>
          <p:spPr>
            <a:xfrm>
              <a:off x="7181125" y="975924"/>
              <a:ext cx="1" cy="7843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CC0DA36-F38D-63BD-7BD3-12322EDED42A}"/>
                </a:ext>
              </a:extLst>
            </p:cNvPr>
            <p:cNvCxnSpPr>
              <a:cxnSpLocks/>
              <a:stCxn id="3" idx="2"/>
              <a:endCxn id="76" idx="5"/>
            </p:cNvCxnSpPr>
            <p:nvPr/>
          </p:nvCxnSpPr>
          <p:spPr>
            <a:xfrm flipH="1" flipV="1">
              <a:off x="6477911" y="1446552"/>
              <a:ext cx="544543" cy="4662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4DFF81E-2F81-6464-C1BA-BA6F9D961671}"/>
                </a:ext>
              </a:extLst>
            </p:cNvPr>
            <p:cNvCxnSpPr>
              <a:cxnSpLocks/>
              <a:stCxn id="79" idx="6"/>
              <a:endCxn id="4" idx="2"/>
            </p:cNvCxnSpPr>
            <p:nvPr/>
          </p:nvCxnSpPr>
          <p:spPr>
            <a:xfrm flipV="1">
              <a:off x="7339796" y="819917"/>
              <a:ext cx="602792" cy="35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79D057B-132D-2EA8-96CD-58AB692FAE7D}"/>
                </a:ext>
              </a:extLst>
            </p:cNvPr>
            <p:cNvCxnSpPr>
              <a:cxnSpLocks/>
              <a:stCxn id="4" idx="4"/>
              <a:endCxn id="5" idx="0"/>
            </p:cNvCxnSpPr>
            <p:nvPr/>
          </p:nvCxnSpPr>
          <p:spPr>
            <a:xfrm>
              <a:off x="8101260" y="972371"/>
              <a:ext cx="5555" cy="7858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5441230-4595-D004-0CA1-D9CDAC0D8970}"/>
                </a:ext>
              </a:extLst>
            </p:cNvPr>
            <p:cNvCxnSpPr>
              <a:cxnSpLocks/>
              <a:stCxn id="5" idx="2"/>
              <a:endCxn id="3" idx="6"/>
            </p:cNvCxnSpPr>
            <p:nvPr/>
          </p:nvCxnSpPr>
          <p:spPr>
            <a:xfrm flipH="1">
              <a:off x="7339797" y="1910695"/>
              <a:ext cx="608346" cy="20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853B3C5-9975-3982-EF48-D9E8A1B1B203}"/>
                </a:ext>
              </a:extLst>
            </p:cNvPr>
            <p:cNvCxnSpPr>
              <a:cxnSpLocks/>
              <a:stCxn id="4" idx="6"/>
              <a:endCxn id="6" idx="2"/>
            </p:cNvCxnSpPr>
            <p:nvPr/>
          </p:nvCxnSpPr>
          <p:spPr>
            <a:xfrm>
              <a:off x="8259931" y="819917"/>
              <a:ext cx="523888" cy="35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8D265BB-4280-AC5F-82CB-FD964E86BC26}"/>
                </a:ext>
              </a:extLst>
            </p:cNvPr>
            <p:cNvCxnSpPr>
              <a:cxnSpLocks/>
              <a:stCxn id="6" idx="4"/>
              <a:endCxn id="7" idx="0"/>
            </p:cNvCxnSpPr>
            <p:nvPr/>
          </p:nvCxnSpPr>
          <p:spPr>
            <a:xfrm>
              <a:off x="8942491" y="975924"/>
              <a:ext cx="8208" cy="7862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C818F8A-8DFC-9E8F-E2A4-EDA452A4293C}"/>
                </a:ext>
              </a:extLst>
            </p:cNvPr>
            <p:cNvCxnSpPr>
              <a:cxnSpLocks/>
              <a:stCxn id="7" idx="2"/>
              <a:endCxn id="5" idx="6"/>
            </p:cNvCxnSpPr>
            <p:nvPr/>
          </p:nvCxnSpPr>
          <p:spPr>
            <a:xfrm flipH="1" flipV="1">
              <a:off x="8265486" y="1910695"/>
              <a:ext cx="526541" cy="39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F6215BC6-31FA-6FD8-56A1-7880D6F4B21E}"/>
                </a:ext>
              </a:extLst>
            </p:cNvPr>
            <p:cNvCxnSpPr>
              <a:cxnSpLocks/>
              <a:stCxn id="7" idx="6"/>
              <a:endCxn id="8" idx="3"/>
            </p:cNvCxnSpPr>
            <p:nvPr/>
          </p:nvCxnSpPr>
          <p:spPr>
            <a:xfrm flipV="1">
              <a:off x="9109370" y="1483446"/>
              <a:ext cx="518569" cy="4311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1BD8D419-31A7-C86F-CCFA-02BF6E527B5F}"/>
              </a:ext>
            </a:extLst>
          </p:cNvPr>
          <p:cNvSpPr txBox="1">
            <a:spLocks/>
          </p:cNvSpPr>
          <p:nvPr/>
        </p:nvSpPr>
        <p:spPr>
          <a:xfrm>
            <a:off x="838200" y="993140"/>
            <a:ext cx="2965741" cy="453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100" b="1" dirty="0"/>
              <a:t>handling cycles</a:t>
            </a:r>
            <a:endParaRPr lang="en-US" sz="21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400EF8-8A24-77D2-763E-C06FA7CA126B}"/>
              </a:ext>
            </a:extLst>
          </p:cNvPr>
          <p:cNvSpPr/>
          <p:nvPr/>
        </p:nvSpPr>
        <p:spPr>
          <a:xfrm>
            <a:off x="5605975" y="2356338"/>
            <a:ext cx="358726" cy="34465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EA2C89-2515-B3D6-31C6-E68023931DB7}"/>
              </a:ext>
            </a:extLst>
          </p:cNvPr>
          <p:cNvSpPr/>
          <p:nvPr/>
        </p:nvSpPr>
        <p:spPr>
          <a:xfrm>
            <a:off x="5487572" y="2937803"/>
            <a:ext cx="595532" cy="344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sa</a:t>
            </a:r>
            <a:endParaRPr lang="en-US" dirty="0">
              <a:solidFill>
                <a:schemeClr val="tx1"/>
              </a:solidFill>
              <a:latin typeface="Calibri  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3F94BC5-B1DC-5735-AEE0-D2C19FD7160A}"/>
              </a:ext>
            </a:extLst>
          </p:cNvPr>
          <p:cNvCxnSpPr>
            <a:stCxn id="9" idx="2"/>
            <a:endCxn id="12" idx="0"/>
          </p:cNvCxnSpPr>
          <p:nvPr/>
        </p:nvCxnSpPr>
        <p:spPr>
          <a:xfrm>
            <a:off x="5785338" y="2700996"/>
            <a:ext cx="0" cy="23680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19C5018-ACD5-C3C2-EF4B-C19101521E83}"/>
              </a:ext>
            </a:extLst>
          </p:cNvPr>
          <p:cNvSpPr/>
          <p:nvPr/>
        </p:nvSpPr>
        <p:spPr>
          <a:xfrm>
            <a:off x="4690402" y="3554437"/>
            <a:ext cx="595532" cy="344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sab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4C3AFE-40C2-124C-935A-14040269F29C}"/>
              </a:ext>
            </a:extLst>
          </p:cNvPr>
          <p:cNvSpPr/>
          <p:nvPr/>
        </p:nvSpPr>
        <p:spPr>
          <a:xfrm>
            <a:off x="6226619" y="3554437"/>
            <a:ext cx="595532" cy="344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sac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25F3499-FC66-B902-04D8-E5D9E8118792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flipH="1">
            <a:off x="4988168" y="3282461"/>
            <a:ext cx="797170" cy="27197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723AB17-02D4-0DB3-9E6E-A5135547BD20}"/>
              </a:ext>
            </a:extLst>
          </p:cNvPr>
          <p:cNvCxnSpPr>
            <a:cxnSpLocks/>
            <a:stCxn id="12" idx="2"/>
            <a:endCxn id="16" idx="0"/>
          </p:cNvCxnSpPr>
          <p:nvPr/>
        </p:nvCxnSpPr>
        <p:spPr>
          <a:xfrm>
            <a:off x="5785338" y="3282461"/>
            <a:ext cx="739047" cy="27197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AD2815-ACF1-3FD1-B400-863089892CC9}"/>
              </a:ext>
            </a:extLst>
          </p:cNvPr>
          <p:cNvSpPr/>
          <p:nvPr/>
        </p:nvSpPr>
        <p:spPr>
          <a:xfrm>
            <a:off x="5525251" y="4234829"/>
            <a:ext cx="664371" cy="344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sacd</a:t>
            </a:r>
            <a:endParaRPr lang="en-US" dirty="0">
              <a:solidFill>
                <a:schemeClr val="tx1"/>
              </a:solidFill>
              <a:latin typeface="Calibri  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71DFC9-67FA-1154-7ADE-1D00DBCA3AC7}"/>
              </a:ext>
            </a:extLst>
          </p:cNvPr>
          <p:cNvSpPr/>
          <p:nvPr/>
        </p:nvSpPr>
        <p:spPr>
          <a:xfrm>
            <a:off x="6824667" y="4234829"/>
            <a:ext cx="664371" cy="344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sace</a:t>
            </a:r>
            <a:endParaRPr lang="en-US" dirty="0">
              <a:solidFill>
                <a:schemeClr val="tx1"/>
              </a:solidFill>
              <a:latin typeface="Calibri  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6D07875-98D6-341C-328A-C2162F9A607B}"/>
              </a:ext>
            </a:extLst>
          </p:cNvPr>
          <p:cNvCxnSpPr>
            <a:cxnSpLocks/>
            <a:stCxn id="19" idx="0"/>
            <a:endCxn id="16" idx="2"/>
          </p:cNvCxnSpPr>
          <p:nvPr/>
        </p:nvCxnSpPr>
        <p:spPr>
          <a:xfrm flipV="1">
            <a:off x="5857437" y="3899095"/>
            <a:ext cx="666948" cy="33573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0B227F2-C7DA-481E-41C2-0B1FEE1BD913}"/>
              </a:ext>
            </a:extLst>
          </p:cNvPr>
          <p:cNvCxnSpPr>
            <a:cxnSpLocks/>
            <a:stCxn id="21" idx="0"/>
            <a:endCxn id="16" idx="2"/>
          </p:cNvCxnSpPr>
          <p:nvPr/>
        </p:nvCxnSpPr>
        <p:spPr>
          <a:xfrm flipH="1" flipV="1">
            <a:off x="6524385" y="3899095"/>
            <a:ext cx="632468" cy="33573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2179E21-E196-9453-62DC-B667FF2AB439}"/>
              </a:ext>
            </a:extLst>
          </p:cNvPr>
          <p:cNvSpPr/>
          <p:nvPr/>
        </p:nvSpPr>
        <p:spPr>
          <a:xfrm>
            <a:off x="5430129" y="5001035"/>
            <a:ext cx="854614" cy="344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sacdb</a:t>
            </a:r>
            <a:endParaRPr lang="en-US" dirty="0">
              <a:solidFill>
                <a:schemeClr val="tx1"/>
              </a:solidFill>
              <a:latin typeface="Calibri  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E274430-7CD9-3DAE-4C0E-79948932A33B}"/>
              </a:ext>
            </a:extLst>
          </p:cNvPr>
          <p:cNvCxnSpPr>
            <a:cxnSpLocks/>
            <a:stCxn id="19" idx="2"/>
            <a:endCxn id="29" idx="0"/>
          </p:cNvCxnSpPr>
          <p:nvPr/>
        </p:nvCxnSpPr>
        <p:spPr>
          <a:xfrm flipH="1">
            <a:off x="5857436" y="4579487"/>
            <a:ext cx="1" cy="42154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D4536E7-1E63-88A1-9875-A324E4D988F2}"/>
              </a:ext>
            </a:extLst>
          </p:cNvPr>
          <p:cNvSpPr/>
          <p:nvPr/>
        </p:nvSpPr>
        <p:spPr>
          <a:xfrm>
            <a:off x="6773424" y="4993972"/>
            <a:ext cx="766857" cy="344658"/>
          </a:xfrm>
          <a:prstGeom prst="rect">
            <a:avLst/>
          </a:prstGeom>
          <a:solidFill>
            <a:srgbClr val="E2F0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sacef</a:t>
            </a:r>
            <a:endParaRPr lang="en-US" dirty="0">
              <a:solidFill>
                <a:schemeClr val="tx1"/>
              </a:solidFill>
              <a:latin typeface="Calibri  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30944F3-D126-A73A-8AE5-844AAAB25AD3}"/>
              </a:ext>
            </a:extLst>
          </p:cNvPr>
          <p:cNvCxnSpPr>
            <a:cxnSpLocks/>
            <a:stCxn id="21" idx="2"/>
            <a:endCxn id="24" idx="0"/>
          </p:cNvCxnSpPr>
          <p:nvPr/>
        </p:nvCxnSpPr>
        <p:spPr>
          <a:xfrm>
            <a:off x="7156853" y="4579487"/>
            <a:ext cx="0" cy="414485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23011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D7AE-6A54-A156-83CB-5EAC6AB2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(Memory Efficient) DFS</a:t>
            </a:r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1F409B8-0D6E-6061-AA5D-FDE795A3278A}"/>
              </a:ext>
            </a:extLst>
          </p:cNvPr>
          <p:cNvGrpSpPr/>
          <p:nvPr/>
        </p:nvGrpSpPr>
        <p:grpSpPr>
          <a:xfrm>
            <a:off x="6207042" y="667462"/>
            <a:ext cx="3691766" cy="1399616"/>
            <a:chOff x="6207042" y="667462"/>
            <a:chExt cx="3691766" cy="1399616"/>
          </a:xfrm>
        </p:grpSpPr>
        <p:sp>
          <p:nvSpPr>
            <p:cNvPr id="76" name="AutoShape 72">
              <a:extLst>
                <a:ext uri="{FF2B5EF4-FFF2-40B4-BE49-F238E27FC236}">
                  <a16:creationId xmlns:a16="http://schemas.microsoft.com/office/drawing/2014/main" id="{04579E9A-45AF-D0CF-5EA8-8EE717809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7042" y="1186296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S</a:t>
              </a:r>
            </a:p>
          </p:txBody>
        </p:sp>
        <p:sp>
          <p:nvSpPr>
            <p:cNvPr id="79" name="AutoShape 75">
              <a:extLst>
                <a:ext uri="{FF2B5EF4-FFF2-40B4-BE49-F238E27FC236}">
                  <a16:creationId xmlns:a16="http://schemas.microsoft.com/office/drawing/2014/main" id="{2690099E-E017-5405-DC5C-EF0E91C78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2453" y="671015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sp>
          <p:nvSpPr>
            <p:cNvPr id="3" name="AutoShape 75">
              <a:extLst>
                <a:ext uri="{FF2B5EF4-FFF2-40B4-BE49-F238E27FC236}">
                  <a16:creationId xmlns:a16="http://schemas.microsoft.com/office/drawing/2014/main" id="{B10DBB10-BD18-2B74-7544-F378E0A5A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2454" y="1760298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sp>
          <p:nvSpPr>
            <p:cNvPr id="4" name="AutoShape 75">
              <a:extLst>
                <a:ext uri="{FF2B5EF4-FFF2-40B4-BE49-F238E27FC236}">
                  <a16:creationId xmlns:a16="http://schemas.microsoft.com/office/drawing/2014/main" id="{0557FFC6-3FFF-D551-75F2-29FF4EAB4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2588" y="667462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sp>
          <p:nvSpPr>
            <p:cNvPr id="5" name="AutoShape 75">
              <a:extLst>
                <a:ext uri="{FF2B5EF4-FFF2-40B4-BE49-F238E27FC236}">
                  <a16:creationId xmlns:a16="http://schemas.microsoft.com/office/drawing/2014/main" id="{56FC878C-E899-D532-201E-84B859B8A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8143" y="1758240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sp>
          <p:nvSpPr>
            <p:cNvPr id="6" name="AutoShape 75">
              <a:extLst>
                <a:ext uri="{FF2B5EF4-FFF2-40B4-BE49-F238E27FC236}">
                  <a16:creationId xmlns:a16="http://schemas.microsoft.com/office/drawing/2014/main" id="{5CE676EE-30BB-F6DA-3CA1-5DAF7848A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3819" y="671015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sp>
          <p:nvSpPr>
            <p:cNvPr id="7" name="AutoShape 75">
              <a:extLst>
                <a:ext uri="{FF2B5EF4-FFF2-40B4-BE49-F238E27FC236}">
                  <a16:creationId xmlns:a16="http://schemas.microsoft.com/office/drawing/2014/main" id="{9BAECA88-0B92-952B-D4A5-BB0F7FBF4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2027" y="1762169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sp>
          <p:nvSpPr>
            <p:cNvPr id="8" name="AutoShape 75">
              <a:extLst>
                <a:ext uri="{FF2B5EF4-FFF2-40B4-BE49-F238E27FC236}">
                  <a16:creationId xmlns:a16="http://schemas.microsoft.com/office/drawing/2014/main" id="{1B21655A-28D7-0D21-5C02-C560F15F1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1465" y="1223190"/>
              <a:ext cx="317343" cy="30490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dirty="0"/>
                <a:t>G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18D7560-7A81-227C-011D-A2524EB6A9F8}"/>
                </a:ext>
              </a:extLst>
            </p:cNvPr>
            <p:cNvCxnSpPr>
              <a:stCxn id="76" idx="7"/>
              <a:endCxn id="79" idx="3"/>
            </p:cNvCxnSpPr>
            <p:nvPr/>
          </p:nvCxnSpPr>
          <p:spPr>
            <a:xfrm flipV="1">
              <a:off x="6477911" y="931271"/>
              <a:ext cx="591016" cy="2996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2D7A3E3-1DC8-C934-E0DD-851788C4E214}"/>
                </a:ext>
              </a:extLst>
            </p:cNvPr>
            <p:cNvCxnSpPr>
              <a:cxnSpLocks/>
              <a:stCxn id="79" idx="4"/>
              <a:endCxn id="3" idx="0"/>
            </p:cNvCxnSpPr>
            <p:nvPr/>
          </p:nvCxnSpPr>
          <p:spPr>
            <a:xfrm>
              <a:off x="7181125" y="975924"/>
              <a:ext cx="1" cy="7843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CC0DA36-F38D-63BD-7BD3-12322EDED42A}"/>
                </a:ext>
              </a:extLst>
            </p:cNvPr>
            <p:cNvCxnSpPr>
              <a:cxnSpLocks/>
              <a:stCxn id="3" idx="2"/>
              <a:endCxn id="76" idx="5"/>
            </p:cNvCxnSpPr>
            <p:nvPr/>
          </p:nvCxnSpPr>
          <p:spPr>
            <a:xfrm flipH="1" flipV="1">
              <a:off x="6477911" y="1446552"/>
              <a:ext cx="544543" cy="4662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4DFF81E-2F81-6464-C1BA-BA6F9D961671}"/>
                </a:ext>
              </a:extLst>
            </p:cNvPr>
            <p:cNvCxnSpPr>
              <a:cxnSpLocks/>
              <a:stCxn id="79" idx="6"/>
              <a:endCxn id="4" idx="2"/>
            </p:cNvCxnSpPr>
            <p:nvPr/>
          </p:nvCxnSpPr>
          <p:spPr>
            <a:xfrm flipV="1">
              <a:off x="7339796" y="819917"/>
              <a:ext cx="602792" cy="35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79D057B-132D-2EA8-96CD-58AB692FAE7D}"/>
                </a:ext>
              </a:extLst>
            </p:cNvPr>
            <p:cNvCxnSpPr>
              <a:cxnSpLocks/>
              <a:stCxn id="4" idx="4"/>
              <a:endCxn id="5" idx="0"/>
            </p:cNvCxnSpPr>
            <p:nvPr/>
          </p:nvCxnSpPr>
          <p:spPr>
            <a:xfrm>
              <a:off x="8101260" y="972371"/>
              <a:ext cx="5555" cy="7858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5441230-4595-D004-0CA1-D9CDAC0D8970}"/>
                </a:ext>
              </a:extLst>
            </p:cNvPr>
            <p:cNvCxnSpPr>
              <a:cxnSpLocks/>
              <a:stCxn id="5" idx="2"/>
              <a:endCxn id="3" idx="6"/>
            </p:cNvCxnSpPr>
            <p:nvPr/>
          </p:nvCxnSpPr>
          <p:spPr>
            <a:xfrm flipH="1">
              <a:off x="7339797" y="1910695"/>
              <a:ext cx="608346" cy="20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853B3C5-9975-3982-EF48-D9E8A1B1B203}"/>
                </a:ext>
              </a:extLst>
            </p:cNvPr>
            <p:cNvCxnSpPr>
              <a:cxnSpLocks/>
              <a:stCxn id="4" idx="6"/>
              <a:endCxn id="6" idx="2"/>
            </p:cNvCxnSpPr>
            <p:nvPr/>
          </p:nvCxnSpPr>
          <p:spPr>
            <a:xfrm>
              <a:off x="8259931" y="819917"/>
              <a:ext cx="523888" cy="35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8D265BB-4280-AC5F-82CB-FD964E86BC26}"/>
                </a:ext>
              </a:extLst>
            </p:cNvPr>
            <p:cNvCxnSpPr>
              <a:cxnSpLocks/>
              <a:stCxn id="6" idx="4"/>
              <a:endCxn id="7" idx="0"/>
            </p:cNvCxnSpPr>
            <p:nvPr/>
          </p:nvCxnSpPr>
          <p:spPr>
            <a:xfrm>
              <a:off x="8942491" y="975924"/>
              <a:ext cx="8208" cy="7862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C818F8A-8DFC-9E8F-E2A4-EDA452A4293C}"/>
                </a:ext>
              </a:extLst>
            </p:cNvPr>
            <p:cNvCxnSpPr>
              <a:cxnSpLocks/>
              <a:stCxn id="7" idx="2"/>
              <a:endCxn id="5" idx="6"/>
            </p:cNvCxnSpPr>
            <p:nvPr/>
          </p:nvCxnSpPr>
          <p:spPr>
            <a:xfrm flipH="1" flipV="1">
              <a:off x="8265486" y="1910695"/>
              <a:ext cx="526541" cy="39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F6215BC6-31FA-6FD8-56A1-7880D6F4B21E}"/>
                </a:ext>
              </a:extLst>
            </p:cNvPr>
            <p:cNvCxnSpPr>
              <a:cxnSpLocks/>
              <a:stCxn id="7" idx="6"/>
              <a:endCxn id="8" idx="3"/>
            </p:cNvCxnSpPr>
            <p:nvPr/>
          </p:nvCxnSpPr>
          <p:spPr>
            <a:xfrm flipV="1">
              <a:off x="9109370" y="1483446"/>
              <a:ext cx="518569" cy="4311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1BD8D419-31A7-C86F-CCFA-02BF6E527B5F}"/>
              </a:ext>
            </a:extLst>
          </p:cNvPr>
          <p:cNvSpPr txBox="1">
            <a:spLocks/>
          </p:cNvSpPr>
          <p:nvPr/>
        </p:nvSpPr>
        <p:spPr>
          <a:xfrm>
            <a:off x="838200" y="993140"/>
            <a:ext cx="2965741" cy="453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100" b="1" dirty="0"/>
              <a:t>handling cycles</a:t>
            </a:r>
            <a:endParaRPr lang="en-US" sz="21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400EF8-8A24-77D2-763E-C06FA7CA126B}"/>
              </a:ext>
            </a:extLst>
          </p:cNvPr>
          <p:cNvSpPr/>
          <p:nvPr/>
        </p:nvSpPr>
        <p:spPr>
          <a:xfrm>
            <a:off x="5605975" y="2356338"/>
            <a:ext cx="358726" cy="34465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EA2C89-2515-B3D6-31C6-E68023931DB7}"/>
              </a:ext>
            </a:extLst>
          </p:cNvPr>
          <p:cNvSpPr/>
          <p:nvPr/>
        </p:nvSpPr>
        <p:spPr>
          <a:xfrm>
            <a:off x="5487572" y="2937803"/>
            <a:ext cx="595532" cy="344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sa</a:t>
            </a:r>
            <a:endParaRPr lang="en-US" dirty="0">
              <a:solidFill>
                <a:schemeClr val="tx1"/>
              </a:solidFill>
              <a:latin typeface="Calibri  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3F94BC5-B1DC-5735-AEE0-D2C19FD7160A}"/>
              </a:ext>
            </a:extLst>
          </p:cNvPr>
          <p:cNvCxnSpPr>
            <a:stCxn id="9" idx="2"/>
            <a:endCxn id="12" idx="0"/>
          </p:cNvCxnSpPr>
          <p:nvPr/>
        </p:nvCxnSpPr>
        <p:spPr>
          <a:xfrm>
            <a:off x="5785338" y="2700996"/>
            <a:ext cx="0" cy="23680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19C5018-ACD5-C3C2-EF4B-C19101521E83}"/>
              </a:ext>
            </a:extLst>
          </p:cNvPr>
          <p:cNvSpPr/>
          <p:nvPr/>
        </p:nvSpPr>
        <p:spPr>
          <a:xfrm>
            <a:off x="4690402" y="3554437"/>
            <a:ext cx="595532" cy="344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sab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4C3AFE-40C2-124C-935A-14040269F29C}"/>
              </a:ext>
            </a:extLst>
          </p:cNvPr>
          <p:cNvSpPr/>
          <p:nvPr/>
        </p:nvSpPr>
        <p:spPr>
          <a:xfrm>
            <a:off x="6226619" y="3554437"/>
            <a:ext cx="595532" cy="344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sac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25F3499-FC66-B902-04D8-E5D9E8118792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flipH="1">
            <a:off x="4988168" y="3282461"/>
            <a:ext cx="797170" cy="27197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723AB17-02D4-0DB3-9E6E-A5135547BD20}"/>
              </a:ext>
            </a:extLst>
          </p:cNvPr>
          <p:cNvCxnSpPr>
            <a:cxnSpLocks/>
            <a:stCxn id="12" idx="2"/>
            <a:endCxn id="16" idx="0"/>
          </p:cNvCxnSpPr>
          <p:nvPr/>
        </p:nvCxnSpPr>
        <p:spPr>
          <a:xfrm>
            <a:off x="5785338" y="3282461"/>
            <a:ext cx="739047" cy="27197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AD2815-ACF1-3FD1-B400-863089892CC9}"/>
              </a:ext>
            </a:extLst>
          </p:cNvPr>
          <p:cNvSpPr/>
          <p:nvPr/>
        </p:nvSpPr>
        <p:spPr>
          <a:xfrm>
            <a:off x="5525251" y="4234829"/>
            <a:ext cx="664371" cy="344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sacd</a:t>
            </a:r>
            <a:endParaRPr lang="en-US" dirty="0">
              <a:solidFill>
                <a:schemeClr val="tx1"/>
              </a:solidFill>
              <a:latin typeface="Calibri  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71DFC9-67FA-1154-7ADE-1D00DBCA3AC7}"/>
              </a:ext>
            </a:extLst>
          </p:cNvPr>
          <p:cNvSpPr/>
          <p:nvPr/>
        </p:nvSpPr>
        <p:spPr>
          <a:xfrm>
            <a:off x="6824667" y="4234829"/>
            <a:ext cx="664371" cy="344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sace</a:t>
            </a:r>
            <a:endParaRPr lang="en-US" dirty="0">
              <a:solidFill>
                <a:schemeClr val="tx1"/>
              </a:solidFill>
              <a:latin typeface="Calibri  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6D07875-98D6-341C-328A-C2162F9A607B}"/>
              </a:ext>
            </a:extLst>
          </p:cNvPr>
          <p:cNvCxnSpPr>
            <a:cxnSpLocks/>
            <a:stCxn id="19" idx="0"/>
            <a:endCxn id="16" idx="2"/>
          </p:cNvCxnSpPr>
          <p:nvPr/>
        </p:nvCxnSpPr>
        <p:spPr>
          <a:xfrm flipV="1">
            <a:off x="5857437" y="3899095"/>
            <a:ext cx="666948" cy="33573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0B227F2-C7DA-481E-41C2-0B1FEE1BD913}"/>
              </a:ext>
            </a:extLst>
          </p:cNvPr>
          <p:cNvCxnSpPr>
            <a:cxnSpLocks/>
            <a:stCxn id="21" idx="0"/>
            <a:endCxn id="16" idx="2"/>
          </p:cNvCxnSpPr>
          <p:nvPr/>
        </p:nvCxnSpPr>
        <p:spPr>
          <a:xfrm flipH="1" flipV="1">
            <a:off x="6524385" y="3899095"/>
            <a:ext cx="632468" cy="33573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2179E21-E196-9453-62DC-B667FF2AB439}"/>
              </a:ext>
            </a:extLst>
          </p:cNvPr>
          <p:cNvSpPr/>
          <p:nvPr/>
        </p:nvSpPr>
        <p:spPr>
          <a:xfrm>
            <a:off x="5430129" y="5001035"/>
            <a:ext cx="854614" cy="344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sacdb</a:t>
            </a:r>
            <a:endParaRPr lang="en-US" dirty="0">
              <a:solidFill>
                <a:schemeClr val="tx1"/>
              </a:solidFill>
              <a:latin typeface="Calibri  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E274430-7CD9-3DAE-4C0E-79948932A33B}"/>
              </a:ext>
            </a:extLst>
          </p:cNvPr>
          <p:cNvCxnSpPr>
            <a:cxnSpLocks/>
            <a:stCxn id="19" idx="2"/>
            <a:endCxn id="29" idx="0"/>
          </p:cNvCxnSpPr>
          <p:nvPr/>
        </p:nvCxnSpPr>
        <p:spPr>
          <a:xfrm flipH="1">
            <a:off x="5857436" y="4579487"/>
            <a:ext cx="1" cy="42154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D4536E7-1E63-88A1-9875-A324E4D988F2}"/>
              </a:ext>
            </a:extLst>
          </p:cNvPr>
          <p:cNvSpPr/>
          <p:nvPr/>
        </p:nvSpPr>
        <p:spPr>
          <a:xfrm>
            <a:off x="6773424" y="4993972"/>
            <a:ext cx="766857" cy="344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sacef</a:t>
            </a:r>
            <a:endParaRPr lang="en-US" dirty="0">
              <a:solidFill>
                <a:schemeClr val="tx1"/>
              </a:solidFill>
              <a:latin typeface="Calibri  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30944F3-D126-A73A-8AE5-844AAAB25AD3}"/>
              </a:ext>
            </a:extLst>
          </p:cNvPr>
          <p:cNvCxnSpPr>
            <a:cxnSpLocks/>
            <a:stCxn id="21" idx="2"/>
            <a:endCxn id="24" idx="0"/>
          </p:cNvCxnSpPr>
          <p:nvPr/>
        </p:nvCxnSpPr>
        <p:spPr>
          <a:xfrm>
            <a:off x="7156853" y="4579487"/>
            <a:ext cx="0" cy="414485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967CD540-948C-801A-8360-816556E4418F}"/>
              </a:ext>
            </a:extLst>
          </p:cNvPr>
          <p:cNvSpPr/>
          <p:nvPr/>
        </p:nvSpPr>
        <p:spPr>
          <a:xfrm>
            <a:off x="6053200" y="5675770"/>
            <a:ext cx="854613" cy="344658"/>
          </a:xfrm>
          <a:prstGeom prst="rect">
            <a:avLst/>
          </a:prstGeom>
          <a:solidFill>
            <a:srgbClr val="E2F0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sacefd</a:t>
            </a:r>
            <a:endParaRPr lang="en-US" dirty="0">
              <a:solidFill>
                <a:schemeClr val="tx1"/>
              </a:solidFill>
              <a:latin typeface="Calibri  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FA679D8-A2FB-E6CC-0F2C-6CB833DDDEA2}"/>
              </a:ext>
            </a:extLst>
          </p:cNvPr>
          <p:cNvSpPr/>
          <p:nvPr/>
        </p:nvSpPr>
        <p:spPr>
          <a:xfrm>
            <a:off x="7489038" y="5680001"/>
            <a:ext cx="951577" cy="344658"/>
          </a:xfrm>
          <a:prstGeom prst="rect">
            <a:avLst/>
          </a:prstGeom>
          <a:solidFill>
            <a:srgbClr val="E2F0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sacefG</a:t>
            </a:r>
            <a:endParaRPr lang="en-US" dirty="0">
              <a:solidFill>
                <a:schemeClr val="tx1"/>
              </a:solidFill>
              <a:latin typeface="Calibri  "/>
              <a:cs typeface="Arial" panose="020B0604020202020204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C8CD100-03B5-506A-51C9-5D1C3BB4CA6E}"/>
              </a:ext>
            </a:extLst>
          </p:cNvPr>
          <p:cNvCxnSpPr>
            <a:cxnSpLocks/>
            <a:stCxn id="27" idx="0"/>
            <a:endCxn id="24" idx="2"/>
          </p:cNvCxnSpPr>
          <p:nvPr/>
        </p:nvCxnSpPr>
        <p:spPr>
          <a:xfrm flipV="1">
            <a:off x="6480507" y="5338630"/>
            <a:ext cx="676346" cy="33714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52C0011-5127-1656-2C52-4D8741844A3D}"/>
              </a:ext>
            </a:extLst>
          </p:cNvPr>
          <p:cNvCxnSpPr>
            <a:cxnSpLocks/>
            <a:stCxn id="28" idx="0"/>
            <a:endCxn id="24" idx="2"/>
          </p:cNvCxnSpPr>
          <p:nvPr/>
        </p:nvCxnSpPr>
        <p:spPr>
          <a:xfrm flipH="1" flipV="1">
            <a:off x="7156853" y="5338630"/>
            <a:ext cx="807974" cy="341371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ED82E81-1F02-B52F-E705-A4A43CC0C599}"/>
                  </a:ext>
                </a:extLst>
              </p14:cNvPr>
              <p14:cNvContentPartPr/>
              <p14:nvPr/>
            </p14:nvContentPartPr>
            <p14:xfrm>
              <a:off x="9968760" y="5018400"/>
              <a:ext cx="1245600" cy="1153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ED82E81-1F02-B52F-E705-A4A43CC0C5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59400" y="5009040"/>
                <a:ext cx="1264320" cy="117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206865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2E015-93AB-23D5-A90C-14CDDFC43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DFS vs. BFS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42F4FAEA-4FDA-D6C5-AAC0-4753BC2979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56123"/>
              </p:ext>
            </p:extLst>
          </p:nvPr>
        </p:nvGraphicFramePr>
        <p:xfrm>
          <a:off x="838200" y="1409700"/>
          <a:ext cx="10515597" cy="2664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5154">
                  <a:extLst>
                    <a:ext uri="{9D8B030D-6E8A-4147-A177-3AD203B41FA5}">
                      <a16:colId xmlns:a16="http://schemas.microsoft.com/office/drawing/2014/main" val="2323471528"/>
                    </a:ext>
                  </a:extLst>
                </a:gridCol>
                <a:gridCol w="3270738">
                  <a:extLst>
                    <a:ext uri="{9D8B030D-6E8A-4147-A177-3AD203B41FA5}">
                      <a16:colId xmlns:a16="http://schemas.microsoft.com/office/drawing/2014/main" val="1633044250"/>
                    </a:ext>
                  </a:extLst>
                </a:gridCol>
                <a:gridCol w="3229705">
                  <a:extLst>
                    <a:ext uri="{9D8B030D-6E8A-4147-A177-3AD203B41FA5}">
                      <a16:colId xmlns:a16="http://schemas.microsoft.com/office/drawing/2014/main" val="2819153933"/>
                    </a:ext>
                  </a:extLst>
                </a:gridCol>
              </a:tblGrid>
              <a:tr h="6138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2784345"/>
                  </a:ext>
                </a:extLst>
              </a:tr>
              <a:tr h="6138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DFS</a:t>
                      </a:r>
                    </a:p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(memory-efficient version)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457651"/>
                  </a:ext>
                </a:extLst>
              </a:tr>
              <a:tr h="6138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9263215"/>
                  </a:ext>
                </a:extLst>
              </a:tr>
              <a:tr h="6138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56545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745FB1C-E6AE-B745-59A3-44AF370DF6A8}"/>
                  </a:ext>
                </a:extLst>
              </p14:cNvPr>
              <p14:cNvContentPartPr/>
              <p14:nvPr/>
            </p14:nvContentPartPr>
            <p14:xfrm>
              <a:off x="5092560" y="2020320"/>
              <a:ext cx="5158440" cy="2712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745FB1C-E6AE-B745-59A3-44AF370DF6A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83200" y="2010960"/>
                <a:ext cx="5177160" cy="27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103FE6-14CD-30D6-4DD2-601D8E086423}"/>
                  </a:ext>
                </a:extLst>
              </p14:cNvPr>
              <p14:cNvContentPartPr/>
              <p14:nvPr/>
            </p14:nvContentPartPr>
            <p14:xfrm>
              <a:off x="6711840" y="3430080"/>
              <a:ext cx="1094040" cy="563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103FE6-14CD-30D6-4DD2-601D8E08642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02480" y="3420720"/>
                <a:ext cx="1112760" cy="58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217486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EFC59-44D6-B8F1-DB8F-89425A891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Deepening Search (IDS)</a:t>
            </a:r>
          </a:p>
        </p:txBody>
      </p:sp>
      <p:sp>
        <p:nvSpPr>
          <p:cNvPr id="4" name="Content Placeholder 29">
            <a:extLst>
              <a:ext uri="{FF2B5EF4-FFF2-40B4-BE49-F238E27FC236}">
                <a16:creationId xmlns:a16="http://schemas.microsoft.com/office/drawing/2014/main" id="{C452A822-BB7F-BC4B-5011-6B5678B11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700"/>
            <a:ext cx="10515600" cy="4767263"/>
          </a:xfrm>
        </p:spPr>
        <p:txBody>
          <a:bodyPr/>
          <a:lstStyle/>
          <a:p>
            <a:r>
              <a:rPr lang="en-US" dirty="0"/>
              <a:t>Idea: get DFS’s space advantage with BFS’s time advantage</a:t>
            </a:r>
          </a:p>
          <a:p>
            <a:pPr lvl="1"/>
            <a:r>
              <a:rPr lang="en-US" sz="2100" dirty="0"/>
              <a:t>Run a DFS with depth limit 1.  If no solution…</a:t>
            </a:r>
          </a:p>
          <a:p>
            <a:pPr lvl="1"/>
            <a:r>
              <a:rPr lang="en-US" sz="2100" dirty="0"/>
              <a:t>Run a DFS with depth limit 2.  If no solution…</a:t>
            </a:r>
          </a:p>
          <a:p>
            <a:pPr lvl="1"/>
            <a:r>
              <a:rPr lang="en-US" sz="2100" dirty="0"/>
              <a:t>Run a DFS with depth limit 3.  …..</a:t>
            </a:r>
          </a:p>
          <a:p>
            <a:pPr lvl="1"/>
            <a:endParaRPr lang="en-US" sz="1800" dirty="0"/>
          </a:p>
          <a:p>
            <a:r>
              <a:rPr lang="en-US" dirty="0"/>
              <a:t>Isn’t that wastefully redundant?</a:t>
            </a:r>
          </a:p>
          <a:p>
            <a:pPr lvl="1"/>
            <a:r>
              <a:rPr lang="en-US" sz="2100" dirty="0"/>
              <a:t>Generally most work happens in the last level</a:t>
            </a:r>
          </a:p>
          <a:p>
            <a:pPr lvl="1"/>
            <a:r>
              <a:rPr lang="en-US" sz="2100" dirty="0"/>
              <a:t>Branching factor 10, solution 5 deep:</a:t>
            </a:r>
          </a:p>
          <a:p>
            <a:pPr lvl="2">
              <a:spcBef>
                <a:spcPts val="100"/>
              </a:spcBef>
            </a:pPr>
            <a:r>
              <a:rPr lang="en-US" dirty="0"/>
              <a:t>BFS: 10 + 100 + 1,000 + 10,000 + 100,000 = 111,110</a:t>
            </a:r>
          </a:p>
          <a:p>
            <a:pPr lvl="2">
              <a:spcBef>
                <a:spcPts val="100"/>
              </a:spcBef>
            </a:pPr>
            <a:r>
              <a:rPr lang="en-US" dirty="0"/>
              <a:t>IDS: 50 + 400 + 3,000 + 20,000 + 100,000 = 123,450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0193B6E-81DC-209C-D041-9597AE89604B}"/>
                  </a:ext>
                </a:extLst>
              </p14:cNvPr>
              <p14:cNvContentPartPr/>
              <p14:nvPr/>
            </p14:nvContentPartPr>
            <p14:xfrm>
              <a:off x="1573560" y="1822320"/>
              <a:ext cx="6086160" cy="2140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0193B6E-81DC-209C-D041-9597AE8960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4200" y="1812960"/>
                <a:ext cx="6104880" cy="215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290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C211-8EBE-12C3-E568-0333D7825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Machine translation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51C3C5-0495-1A4F-1A34-E75A3B5E9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7711"/>
            <a:ext cx="4428066" cy="566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Translate “</a:t>
            </a:r>
            <a:r>
              <a:rPr lang="zh-TW" altLang="en-US" dirty="0"/>
              <a:t>你好嗎</a:t>
            </a:r>
            <a:r>
              <a:rPr lang="en-US" altLang="zh-TW" dirty="0"/>
              <a:t>” to English</a:t>
            </a:r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089B447C-96C3-90F4-A7D5-1DD6C8B711B1}"/>
              </a:ext>
            </a:extLst>
          </p:cNvPr>
          <p:cNvSpPr txBox="1">
            <a:spLocks/>
          </p:cNvSpPr>
          <p:nvPr/>
        </p:nvSpPr>
        <p:spPr>
          <a:xfrm>
            <a:off x="838199" y="1795404"/>
            <a:ext cx="9796975" cy="1597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States:  current word sequence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Actions:   the next word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Successor:   the concatenation of current sequence and next word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Goal test:  whether the current sequence means the same as </a:t>
            </a:r>
            <a:r>
              <a:rPr lang="zh-TW" altLang="en-US" sz="2000" dirty="0"/>
              <a:t>你好嗎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65EAFE7-2B8F-545C-D385-BB3D29CC0E36}"/>
              </a:ext>
            </a:extLst>
          </p:cNvPr>
          <p:cNvGrpSpPr/>
          <p:nvPr/>
        </p:nvGrpSpPr>
        <p:grpSpPr>
          <a:xfrm>
            <a:off x="2685193" y="3429000"/>
            <a:ext cx="6920088" cy="3816624"/>
            <a:chOff x="2585156" y="2656048"/>
            <a:chExt cx="6920088" cy="3816624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D61169D9-71F3-4909-9BCC-4DD9B641464A}"/>
                </a:ext>
              </a:extLst>
            </p:cNvPr>
            <p:cNvSpPr txBox="1">
              <a:spLocks/>
            </p:cNvSpPr>
            <p:nvPr/>
          </p:nvSpPr>
          <p:spPr>
            <a:xfrm>
              <a:off x="4067248" y="5091778"/>
              <a:ext cx="1227242" cy="56630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20040" indent="-32004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●"/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7432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zh-TW" dirty="0"/>
                <a:t>How</a:t>
              </a:r>
              <a:endParaRPr lang="en-US" dirty="0"/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06DF0890-725E-E6F7-334E-25A7B37AD2C0}"/>
                </a:ext>
              </a:extLst>
            </p:cNvPr>
            <p:cNvSpPr txBox="1">
              <a:spLocks/>
            </p:cNvSpPr>
            <p:nvPr/>
          </p:nvSpPr>
          <p:spPr>
            <a:xfrm>
              <a:off x="4067248" y="3332835"/>
              <a:ext cx="1227242" cy="56630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20040" indent="-32004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●"/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7432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zh-TW" dirty="0"/>
                <a:t>Why</a:t>
              </a:r>
              <a:endParaRPr lang="en-US" dirty="0"/>
            </a:p>
          </p:txBody>
        </p:sp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C19A9825-C2F9-5145-9B29-CFB710B0A6A4}"/>
                </a:ext>
              </a:extLst>
            </p:cNvPr>
            <p:cNvSpPr txBox="1">
              <a:spLocks/>
            </p:cNvSpPr>
            <p:nvPr/>
          </p:nvSpPr>
          <p:spPr>
            <a:xfrm>
              <a:off x="4067248" y="4183974"/>
              <a:ext cx="1227242" cy="56630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20040" indent="-32004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●"/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7432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zh-TW" dirty="0"/>
                <a:t>What</a:t>
              </a:r>
              <a:endParaRPr lang="en-US" dirty="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6F4BEA8-D0D5-ECFB-6F4D-013BDFC08598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 flipV="1">
              <a:off x="3059289" y="3615987"/>
              <a:ext cx="1007959" cy="8511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9C56097-783F-4E70-D772-8B341857B96E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3059289" y="4467126"/>
              <a:ext cx="100795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23C6ECB-13E8-D2C3-ED20-E2284E1C803E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>
              <a:off x="3059289" y="4523791"/>
              <a:ext cx="1007959" cy="8511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BA54EF4-FB51-38E1-4C2E-65E18FDAF89F}"/>
                </a:ext>
              </a:extLst>
            </p:cNvPr>
            <p:cNvSpPr/>
            <p:nvPr/>
          </p:nvSpPr>
          <p:spPr>
            <a:xfrm>
              <a:off x="2585156" y="4183974"/>
              <a:ext cx="474133" cy="467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5E28C789-3E61-7260-68C7-17F4258BDA8F}"/>
                </a:ext>
              </a:extLst>
            </p:cNvPr>
            <p:cNvSpPr txBox="1">
              <a:spLocks/>
            </p:cNvSpPr>
            <p:nvPr/>
          </p:nvSpPr>
          <p:spPr>
            <a:xfrm>
              <a:off x="5670269" y="2939200"/>
              <a:ext cx="1227242" cy="56630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20040" indent="-32004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●"/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7432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zh-TW" dirty="0"/>
                <a:t>Why is</a:t>
              </a:r>
              <a:endParaRPr lang="en-US" dirty="0"/>
            </a:p>
          </p:txBody>
        </p:sp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A26F43DA-69E5-352F-2577-D70AB9B12E98}"/>
                </a:ext>
              </a:extLst>
            </p:cNvPr>
            <p:cNvSpPr txBox="1">
              <a:spLocks/>
            </p:cNvSpPr>
            <p:nvPr/>
          </p:nvSpPr>
          <p:spPr>
            <a:xfrm>
              <a:off x="5670269" y="3360842"/>
              <a:ext cx="1411113" cy="56630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20040" indent="-32004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●"/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7432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zh-TW" dirty="0"/>
                <a:t>Why are</a:t>
              </a:r>
              <a:endParaRPr lang="en-US" dirty="0"/>
            </a:p>
          </p:txBody>
        </p:sp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563A410D-890A-445C-B260-EED96C48AF1B}"/>
                </a:ext>
              </a:extLst>
            </p:cNvPr>
            <p:cNvSpPr txBox="1">
              <a:spLocks/>
            </p:cNvSpPr>
            <p:nvPr/>
          </p:nvSpPr>
          <p:spPr>
            <a:xfrm>
              <a:off x="5688401" y="3939981"/>
              <a:ext cx="1411113" cy="56630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20040" indent="-32004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●"/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7432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zh-TW" dirty="0"/>
                <a:t>What is</a:t>
              </a:r>
              <a:endParaRPr lang="en-US" dirty="0"/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386B7A92-953E-85E5-81E8-22763806D6CF}"/>
                </a:ext>
              </a:extLst>
            </p:cNvPr>
            <p:cNvSpPr txBox="1">
              <a:spLocks/>
            </p:cNvSpPr>
            <p:nvPr/>
          </p:nvSpPr>
          <p:spPr>
            <a:xfrm>
              <a:off x="5706533" y="4433954"/>
              <a:ext cx="1411113" cy="56630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20040" indent="-32004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●"/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7432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zh-TW" dirty="0"/>
                <a:t>What are</a:t>
              </a:r>
              <a:endParaRPr lang="en-US" dirty="0"/>
            </a:p>
          </p:txBody>
        </p:sp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75724849-46C3-013A-38FA-5106A0646AC9}"/>
                </a:ext>
              </a:extLst>
            </p:cNvPr>
            <p:cNvSpPr txBox="1">
              <a:spLocks/>
            </p:cNvSpPr>
            <p:nvPr/>
          </p:nvSpPr>
          <p:spPr>
            <a:xfrm>
              <a:off x="5670269" y="4966404"/>
              <a:ext cx="1411113" cy="56630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20040" indent="-32004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●"/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7432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zh-TW" dirty="0"/>
                <a:t>How is</a:t>
              </a:r>
              <a:endParaRPr lang="en-US" dirty="0"/>
            </a:p>
          </p:txBody>
        </p:sp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605D9D62-55C3-8C19-1ADD-73D24E4EC8B3}"/>
                </a:ext>
              </a:extLst>
            </p:cNvPr>
            <p:cNvSpPr txBox="1">
              <a:spLocks/>
            </p:cNvSpPr>
            <p:nvPr/>
          </p:nvSpPr>
          <p:spPr>
            <a:xfrm>
              <a:off x="5706533" y="5382943"/>
              <a:ext cx="1411113" cy="56630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20040" indent="-32004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●"/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7432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zh-TW" dirty="0"/>
                <a:t>How are</a:t>
              </a:r>
              <a:endParaRPr lang="en-US" dirty="0"/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63167394-2F4D-5F33-6B7C-3E54BC281998}"/>
                </a:ext>
              </a:extLst>
            </p:cNvPr>
            <p:cNvSpPr txBox="1">
              <a:spLocks/>
            </p:cNvSpPr>
            <p:nvPr/>
          </p:nvSpPr>
          <p:spPr>
            <a:xfrm>
              <a:off x="7556364" y="2656048"/>
              <a:ext cx="1790835" cy="56630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20040" indent="-32004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●"/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7432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zh-TW" dirty="0"/>
                <a:t>Why is you</a:t>
              </a:r>
              <a:endParaRPr lang="en-US" dirty="0"/>
            </a:p>
          </p:txBody>
        </p:sp>
        <p:sp>
          <p:nvSpPr>
            <p:cNvPr id="35" name="Content Placeholder 2">
              <a:extLst>
                <a:ext uri="{FF2B5EF4-FFF2-40B4-BE49-F238E27FC236}">
                  <a16:creationId xmlns:a16="http://schemas.microsoft.com/office/drawing/2014/main" id="{50CF58D7-4359-C172-BC77-64998F54E88A}"/>
                </a:ext>
              </a:extLst>
            </p:cNvPr>
            <p:cNvSpPr txBox="1">
              <a:spLocks/>
            </p:cNvSpPr>
            <p:nvPr/>
          </p:nvSpPr>
          <p:spPr>
            <a:xfrm>
              <a:off x="7556364" y="3038408"/>
              <a:ext cx="1790835" cy="56630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20040" indent="-32004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●"/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7432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zh-TW" dirty="0"/>
                <a:t>Why is I</a:t>
              </a:r>
              <a:endParaRPr lang="en-US" dirty="0"/>
            </a:p>
          </p:txBody>
        </p:sp>
        <p:sp>
          <p:nvSpPr>
            <p:cNvPr id="36" name="Content Placeholder 2">
              <a:extLst>
                <a:ext uri="{FF2B5EF4-FFF2-40B4-BE49-F238E27FC236}">
                  <a16:creationId xmlns:a16="http://schemas.microsoft.com/office/drawing/2014/main" id="{1D463F48-164F-A3A6-6FD7-C5234B65CB10}"/>
                </a:ext>
              </a:extLst>
            </p:cNvPr>
            <p:cNvSpPr txBox="1">
              <a:spLocks/>
            </p:cNvSpPr>
            <p:nvPr/>
          </p:nvSpPr>
          <p:spPr>
            <a:xfrm>
              <a:off x="7556364" y="3416605"/>
              <a:ext cx="1948880" cy="56630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20040" indent="-32004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●"/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7432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zh-TW" dirty="0"/>
                <a:t>Why are you</a:t>
              </a:r>
              <a:endParaRPr lang="en-US" dirty="0"/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4DB58403-B125-CC9B-5855-CFD58143D941}"/>
                </a:ext>
              </a:extLst>
            </p:cNvPr>
            <p:cNvSpPr txBox="1">
              <a:spLocks/>
            </p:cNvSpPr>
            <p:nvPr/>
          </p:nvSpPr>
          <p:spPr>
            <a:xfrm>
              <a:off x="7556364" y="3794802"/>
              <a:ext cx="1948880" cy="56630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20040" indent="-32004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●"/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7432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zh-TW" dirty="0"/>
                <a:t>Why are I</a:t>
              </a:r>
              <a:endParaRPr lang="en-US" dirty="0"/>
            </a:p>
          </p:txBody>
        </p:sp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D58E6A41-C379-B94F-E5EF-138DC5F58B5B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7456042" y="5215080"/>
              <a:ext cx="1948880" cy="56630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20040" indent="-32004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●"/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7432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zh-TW" dirty="0"/>
                <a:t>……</a:t>
              </a:r>
              <a:endParaRPr lang="en-US" dirty="0"/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F1D605F-0DDF-58E1-85A6-10C356DD9907}"/>
                </a:ext>
              </a:extLst>
            </p:cNvPr>
            <p:cNvCxnSpPr>
              <a:cxnSpLocks/>
              <a:endCxn id="28" idx="1"/>
            </p:cNvCxnSpPr>
            <p:nvPr/>
          </p:nvCxnSpPr>
          <p:spPr>
            <a:xfrm flipV="1">
              <a:off x="4846182" y="3222352"/>
              <a:ext cx="824087" cy="2831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694030A0-DD5C-79E4-8773-1B19D51C30B1}"/>
                </a:ext>
              </a:extLst>
            </p:cNvPr>
            <p:cNvCxnSpPr>
              <a:cxnSpLocks/>
            </p:cNvCxnSpPr>
            <p:nvPr/>
          </p:nvCxnSpPr>
          <p:spPr>
            <a:xfrm>
              <a:off x="4846182" y="3512069"/>
              <a:ext cx="824087" cy="1432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49B4A1C4-B996-B3F0-DD93-8FF1C47BB6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82446" y="4174635"/>
              <a:ext cx="824087" cy="2831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D900AE9B-43A0-FFA4-6313-A03E68F78644}"/>
                </a:ext>
              </a:extLst>
            </p:cNvPr>
            <p:cNvCxnSpPr>
              <a:cxnSpLocks/>
            </p:cNvCxnSpPr>
            <p:nvPr/>
          </p:nvCxnSpPr>
          <p:spPr>
            <a:xfrm>
              <a:off x="4882446" y="4457318"/>
              <a:ext cx="824087" cy="1432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A7074672-B696-F5CB-87BB-E9AC578041FB}"/>
                </a:ext>
              </a:extLst>
            </p:cNvPr>
            <p:cNvCxnSpPr>
              <a:cxnSpLocks/>
              <a:endCxn id="32" idx="1"/>
            </p:cNvCxnSpPr>
            <p:nvPr/>
          </p:nvCxnSpPr>
          <p:spPr>
            <a:xfrm flipV="1">
              <a:off x="4882446" y="5249556"/>
              <a:ext cx="787823" cy="120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3312EDD-B0D9-626C-D789-5B5948CB6B1B}"/>
                </a:ext>
              </a:extLst>
            </p:cNvPr>
            <p:cNvCxnSpPr>
              <a:cxnSpLocks/>
            </p:cNvCxnSpPr>
            <p:nvPr/>
          </p:nvCxnSpPr>
          <p:spPr>
            <a:xfrm>
              <a:off x="4900579" y="5377390"/>
              <a:ext cx="805954" cy="2957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845F856E-CA8A-D2AC-9D63-7A1068BAFD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32277" y="2884588"/>
              <a:ext cx="824087" cy="3203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35D0635-E954-5FAC-9897-9471E51BE774}"/>
                </a:ext>
              </a:extLst>
            </p:cNvPr>
            <p:cNvCxnSpPr>
              <a:cxnSpLocks/>
            </p:cNvCxnSpPr>
            <p:nvPr/>
          </p:nvCxnSpPr>
          <p:spPr>
            <a:xfrm>
              <a:off x="6732277" y="3194402"/>
              <a:ext cx="824087" cy="210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39637C37-CCDD-DD15-002C-4D8CDBCF9F99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>
              <a:off x="6748361" y="3204937"/>
              <a:ext cx="808003" cy="4948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D89883FB-76AE-8F18-FF3F-3D14EE677C1D}"/>
                </a:ext>
              </a:extLst>
            </p:cNvPr>
            <p:cNvCxnSpPr>
              <a:cxnSpLocks/>
              <a:endCxn id="37" idx="1"/>
            </p:cNvCxnSpPr>
            <p:nvPr/>
          </p:nvCxnSpPr>
          <p:spPr>
            <a:xfrm>
              <a:off x="6756403" y="3217084"/>
              <a:ext cx="799961" cy="8608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232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60C8F-6FC2-020D-4E72-DC0F16CFF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One is DFS/BFS?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51E44-FE5A-9394-FD5F-7D62D42D9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azeWater-BFS.mp4">
            <a:hlinkClick r:id="" action="ppaction://media"/>
            <a:extLst>
              <a:ext uri="{FF2B5EF4-FFF2-40B4-BE49-F238E27FC236}">
                <a16:creationId xmlns:a16="http://schemas.microsoft.com/office/drawing/2014/main" id="{99043889-DB96-6DC3-4FD8-8578DF6871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2728" y="1702349"/>
            <a:ext cx="5656660" cy="4181515"/>
          </a:xfrm>
          <a:prstGeom prst="rect">
            <a:avLst/>
          </a:prstGeom>
        </p:spPr>
      </p:pic>
      <p:pic>
        <p:nvPicPr>
          <p:cNvPr id="7" name="MazeWater-DFS.mp4">
            <a:hlinkClick r:id="" action="ppaction://media"/>
            <a:extLst>
              <a:ext uri="{FF2B5EF4-FFF2-40B4-BE49-F238E27FC236}">
                <a16:creationId xmlns:a16="http://schemas.microsoft.com/office/drawing/2014/main" id="{4DC1B0A1-B9EC-DA3C-CD83-F58CB825435F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72831" y="1701413"/>
            <a:ext cx="5657927" cy="418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2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D0B5-299D-7383-992A-AD44D4CE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Cost-Sensitive Search Problem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E6B9C85D-C86C-AB9D-4319-E0A3098C473C}"/>
              </a:ext>
            </a:extLst>
          </p:cNvPr>
          <p:cNvGrpSpPr>
            <a:grpSpLocks/>
          </p:cNvGrpSpPr>
          <p:nvPr/>
        </p:nvGrpSpPr>
        <p:grpSpPr bwMode="auto">
          <a:xfrm>
            <a:off x="2760545" y="1946645"/>
            <a:ext cx="6670910" cy="3823917"/>
            <a:chOff x="768" y="720"/>
            <a:chExt cx="4176" cy="2304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8530C919-043F-19EF-FB1B-0AE00A872C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4" name="AutoShape 6">
                <a:extLst>
                  <a:ext uri="{FF2B5EF4-FFF2-40B4-BE49-F238E27FC236}">
                    <a16:creationId xmlns:a16="http://schemas.microsoft.com/office/drawing/2014/main" id="{85AAC0F2-8D68-84E9-7965-A73410E5D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 sz="2100" dirty="0"/>
                  <a:t>S</a:t>
                </a:r>
                <a:endParaRPr lang="en-US" sz="2100" dirty="0"/>
              </a:p>
            </p:txBody>
          </p:sp>
          <p:sp>
            <p:nvSpPr>
              <p:cNvPr id="25" name="AutoShape 7">
                <a:extLst>
                  <a:ext uri="{FF2B5EF4-FFF2-40B4-BE49-F238E27FC236}">
                    <a16:creationId xmlns:a16="http://schemas.microsoft.com/office/drawing/2014/main" id="{9B5FB8A5-9647-41D2-9B40-A62321EC4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 sz="2100" dirty="0"/>
                  <a:t>G</a:t>
                </a:r>
                <a:endParaRPr lang="en-US" sz="2100" dirty="0"/>
              </a:p>
            </p:txBody>
          </p:sp>
          <p:sp>
            <p:nvSpPr>
              <p:cNvPr id="26" name="AutoShape 8">
                <a:extLst>
                  <a:ext uri="{FF2B5EF4-FFF2-40B4-BE49-F238E27FC236}">
                    <a16:creationId xmlns:a16="http://schemas.microsoft.com/office/drawing/2014/main" id="{3005AD99-7CAD-A10B-084F-F3162E821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d</a:t>
                </a:r>
              </a:p>
            </p:txBody>
          </p:sp>
          <p:sp>
            <p:nvSpPr>
              <p:cNvPr id="27" name="AutoShape 9">
                <a:extLst>
                  <a:ext uri="{FF2B5EF4-FFF2-40B4-BE49-F238E27FC236}">
                    <a16:creationId xmlns:a16="http://schemas.microsoft.com/office/drawing/2014/main" id="{E63D2102-BD68-A5D5-65B4-81FE7EC61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b</a:t>
                </a:r>
              </a:p>
            </p:txBody>
          </p:sp>
          <p:sp>
            <p:nvSpPr>
              <p:cNvPr id="28" name="AutoShape 10">
                <a:extLst>
                  <a:ext uri="{FF2B5EF4-FFF2-40B4-BE49-F238E27FC236}">
                    <a16:creationId xmlns:a16="http://schemas.microsoft.com/office/drawing/2014/main" id="{D95C2C54-70F3-C5C4-3DC0-9BB8E7638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p</a:t>
                </a:r>
              </a:p>
            </p:txBody>
          </p:sp>
          <p:sp>
            <p:nvSpPr>
              <p:cNvPr id="29" name="AutoShape 11">
                <a:extLst>
                  <a:ext uri="{FF2B5EF4-FFF2-40B4-BE49-F238E27FC236}">
                    <a16:creationId xmlns:a16="http://schemas.microsoft.com/office/drawing/2014/main" id="{EA34190E-115D-EC77-C4FF-2200721B9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q</a:t>
                </a:r>
              </a:p>
            </p:txBody>
          </p:sp>
          <p:sp>
            <p:nvSpPr>
              <p:cNvPr id="30" name="AutoShape 12">
                <a:extLst>
                  <a:ext uri="{FF2B5EF4-FFF2-40B4-BE49-F238E27FC236}">
                    <a16:creationId xmlns:a16="http://schemas.microsoft.com/office/drawing/2014/main" id="{31C72281-22EC-4DA4-68E2-07C85EC148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c</a:t>
                </a:r>
              </a:p>
            </p:txBody>
          </p:sp>
          <p:sp>
            <p:nvSpPr>
              <p:cNvPr id="31" name="AutoShape 13">
                <a:extLst>
                  <a:ext uri="{FF2B5EF4-FFF2-40B4-BE49-F238E27FC236}">
                    <a16:creationId xmlns:a16="http://schemas.microsoft.com/office/drawing/2014/main" id="{B279F95F-7132-8940-4658-341AAAF0B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e</a:t>
                </a:r>
              </a:p>
            </p:txBody>
          </p:sp>
          <p:sp>
            <p:nvSpPr>
              <p:cNvPr id="32" name="AutoShape 14">
                <a:extLst>
                  <a:ext uri="{FF2B5EF4-FFF2-40B4-BE49-F238E27FC236}">
                    <a16:creationId xmlns:a16="http://schemas.microsoft.com/office/drawing/2014/main" id="{6FC1C5C3-3E12-9642-4E57-5D476ADB4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h</a:t>
                </a:r>
              </a:p>
            </p:txBody>
          </p:sp>
          <p:sp>
            <p:nvSpPr>
              <p:cNvPr id="33" name="AutoShape 15">
                <a:extLst>
                  <a:ext uri="{FF2B5EF4-FFF2-40B4-BE49-F238E27FC236}">
                    <a16:creationId xmlns:a16="http://schemas.microsoft.com/office/drawing/2014/main" id="{8C59FC0D-2258-2A40-8A50-5221D486A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a</a:t>
                </a:r>
              </a:p>
            </p:txBody>
          </p:sp>
          <p:sp>
            <p:nvSpPr>
              <p:cNvPr id="34" name="AutoShape 16">
                <a:extLst>
                  <a:ext uri="{FF2B5EF4-FFF2-40B4-BE49-F238E27FC236}">
                    <a16:creationId xmlns:a16="http://schemas.microsoft.com/office/drawing/2014/main" id="{91239D2C-0BD7-B657-825B-07AFBDA3B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f</a:t>
                </a:r>
              </a:p>
            </p:txBody>
          </p:sp>
          <p:sp>
            <p:nvSpPr>
              <p:cNvPr id="35" name="AutoShape 17">
                <a:extLst>
                  <a:ext uri="{FF2B5EF4-FFF2-40B4-BE49-F238E27FC236}">
                    <a16:creationId xmlns:a16="http://schemas.microsoft.com/office/drawing/2014/main" id="{D145810F-0F60-0EF6-47FA-D10F4002A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r</a:t>
                </a:r>
              </a:p>
            </p:txBody>
          </p:sp>
          <p:cxnSp>
            <p:nvCxnSpPr>
              <p:cNvPr id="36" name="AutoShape 18">
                <a:extLst>
                  <a:ext uri="{FF2B5EF4-FFF2-40B4-BE49-F238E27FC236}">
                    <a16:creationId xmlns:a16="http://schemas.microsoft.com/office/drawing/2014/main" id="{3932902F-E68A-2A6E-0F0C-82097A1D6709}"/>
                  </a:ext>
                </a:extLst>
              </p:cNvPr>
              <p:cNvCxnSpPr>
                <a:cxnSpLocks noChangeShapeType="1"/>
                <a:stCxn id="24" idx="5"/>
                <a:endCxn id="28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7" name="AutoShape 19">
                <a:extLst>
                  <a:ext uri="{FF2B5EF4-FFF2-40B4-BE49-F238E27FC236}">
                    <a16:creationId xmlns:a16="http://schemas.microsoft.com/office/drawing/2014/main" id="{98F74F6E-224F-0E92-A902-FB8B5CE71A29}"/>
                  </a:ext>
                </a:extLst>
              </p:cNvPr>
              <p:cNvCxnSpPr>
                <a:cxnSpLocks noChangeShapeType="1"/>
                <a:stCxn id="28" idx="5"/>
                <a:endCxn id="29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8" name="AutoShape 20">
                <a:extLst>
                  <a:ext uri="{FF2B5EF4-FFF2-40B4-BE49-F238E27FC236}">
                    <a16:creationId xmlns:a16="http://schemas.microsoft.com/office/drawing/2014/main" id="{296748C4-319D-17F2-5C11-CF80E3D72557}"/>
                  </a:ext>
                </a:extLst>
              </p:cNvPr>
              <p:cNvCxnSpPr>
                <a:cxnSpLocks noChangeShapeType="1"/>
                <a:stCxn id="32" idx="3"/>
                <a:endCxn id="29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9" name="AutoShape 21">
                <a:extLst>
                  <a:ext uri="{FF2B5EF4-FFF2-40B4-BE49-F238E27FC236}">
                    <a16:creationId xmlns:a16="http://schemas.microsoft.com/office/drawing/2014/main" id="{6AAB7153-0D6A-40DB-2E13-B78C24823B6D}"/>
                  </a:ext>
                </a:extLst>
              </p:cNvPr>
              <p:cNvCxnSpPr>
                <a:cxnSpLocks noChangeShapeType="1"/>
                <a:stCxn id="32" idx="2"/>
                <a:endCxn id="28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0" name="AutoShape 22">
                <a:extLst>
                  <a:ext uri="{FF2B5EF4-FFF2-40B4-BE49-F238E27FC236}">
                    <a16:creationId xmlns:a16="http://schemas.microsoft.com/office/drawing/2014/main" id="{0F1859E9-A400-C94B-7969-8DCA65E61B29}"/>
                  </a:ext>
                </a:extLst>
              </p:cNvPr>
              <p:cNvCxnSpPr>
                <a:cxnSpLocks noChangeShapeType="1"/>
                <a:stCxn id="31" idx="4"/>
                <a:endCxn id="32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1" name="AutoShape 23">
                <a:extLst>
                  <a:ext uri="{FF2B5EF4-FFF2-40B4-BE49-F238E27FC236}">
                    <a16:creationId xmlns:a16="http://schemas.microsoft.com/office/drawing/2014/main" id="{24E6DC35-F1D1-B1A1-BDEE-BF2E041F5DD4}"/>
                  </a:ext>
                </a:extLst>
              </p:cNvPr>
              <p:cNvCxnSpPr>
                <a:cxnSpLocks noChangeShapeType="1"/>
                <a:stCxn id="31" idx="5"/>
                <a:endCxn id="35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2" name="AutoShape 24">
                <a:extLst>
                  <a:ext uri="{FF2B5EF4-FFF2-40B4-BE49-F238E27FC236}">
                    <a16:creationId xmlns:a16="http://schemas.microsoft.com/office/drawing/2014/main" id="{84494042-5784-F6AE-FD38-68DF420B309C}"/>
                  </a:ext>
                </a:extLst>
              </p:cNvPr>
              <p:cNvCxnSpPr>
                <a:cxnSpLocks noChangeShapeType="1"/>
                <a:stCxn id="35" idx="0"/>
                <a:endCxn id="34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3" name="AutoShape 25">
                <a:extLst>
                  <a:ext uri="{FF2B5EF4-FFF2-40B4-BE49-F238E27FC236}">
                    <a16:creationId xmlns:a16="http://schemas.microsoft.com/office/drawing/2014/main" id="{1A17AB35-97BF-FF93-64C0-DA12DDA218D8}"/>
                  </a:ext>
                </a:extLst>
              </p:cNvPr>
              <p:cNvCxnSpPr>
                <a:cxnSpLocks noChangeShapeType="1"/>
                <a:stCxn id="34" idx="0"/>
                <a:endCxn id="25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4" name="AutoShape 26">
                <a:extLst>
                  <a:ext uri="{FF2B5EF4-FFF2-40B4-BE49-F238E27FC236}">
                    <a16:creationId xmlns:a16="http://schemas.microsoft.com/office/drawing/2014/main" id="{2C616FF9-35C8-7036-DE95-3A1422BB28FC}"/>
                  </a:ext>
                </a:extLst>
              </p:cNvPr>
              <p:cNvCxnSpPr>
                <a:cxnSpLocks noChangeShapeType="1"/>
                <a:stCxn id="24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5" name="AutoShape 27">
                <a:extLst>
                  <a:ext uri="{FF2B5EF4-FFF2-40B4-BE49-F238E27FC236}">
                    <a16:creationId xmlns:a16="http://schemas.microsoft.com/office/drawing/2014/main" id="{CAED25AD-E36F-F522-7B47-34F6FA926C9A}"/>
                  </a:ext>
                </a:extLst>
              </p:cNvPr>
              <p:cNvCxnSpPr>
                <a:cxnSpLocks noChangeShapeType="1"/>
                <a:stCxn id="26" idx="1"/>
                <a:endCxn id="27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6" name="AutoShape 28">
                <a:extLst>
                  <a:ext uri="{FF2B5EF4-FFF2-40B4-BE49-F238E27FC236}">
                    <a16:creationId xmlns:a16="http://schemas.microsoft.com/office/drawing/2014/main" id="{EF9A3857-14D4-F7AB-39C0-9364D543DD1C}"/>
                  </a:ext>
                </a:extLst>
              </p:cNvPr>
              <p:cNvCxnSpPr>
                <a:cxnSpLocks noChangeShapeType="1"/>
                <a:endCxn id="33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7" name="AutoShape 29">
                <a:extLst>
                  <a:ext uri="{FF2B5EF4-FFF2-40B4-BE49-F238E27FC236}">
                    <a16:creationId xmlns:a16="http://schemas.microsoft.com/office/drawing/2014/main" id="{DB952276-BE5D-00B6-CB69-7BA9B51500B0}"/>
                  </a:ext>
                </a:extLst>
              </p:cNvPr>
              <p:cNvCxnSpPr>
                <a:cxnSpLocks noChangeShapeType="1"/>
                <a:stCxn id="30" idx="2"/>
                <a:endCxn id="33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8" name="AutoShape 30">
                <a:extLst>
                  <a:ext uri="{FF2B5EF4-FFF2-40B4-BE49-F238E27FC236}">
                    <a16:creationId xmlns:a16="http://schemas.microsoft.com/office/drawing/2014/main" id="{7E868EE2-F04D-C3E7-4CF5-0280EB0B3BC0}"/>
                  </a:ext>
                </a:extLst>
              </p:cNvPr>
              <p:cNvCxnSpPr>
                <a:cxnSpLocks noChangeShapeType="1"/>
                <a:stCxn id="26" idx="7"/>
                <a:endCxn id="30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9" name="AutoShape 31">
                <a:extLst>
                  <a:ext uri="{FF2B5EF4-FFF2-40B4-BE49-F238E27FC236}">
                    <a16:creationId xmlns:a16="http://schemas.microsoft.com/office/drawing/2014/main" id="{295BA8BD-BC91-2A46-C2D0-20321ACB199A}"/>
                  </a:ext>
                </a:extLst>
              </p:cNvPr>
              <p:cNvCxnSpPr>
                <a:cxnSpLocks noChangeShapeType="1"/>
                <a:stCxn id="26" idx="6"/>
                <a:endCxn id="31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0" name="AutoShape 32">
                <a:extLst>
                  <a:ext uri="{FF2B5EF4-FFF2-40B4-BE49-F238E27FC236}">
                    <a16:creationId xmlns:a16="http://schemas.microsoft.com/office/drawing/2014/main" id="{FC1025CB-5BED-AAE1-105D-FFAB4B3898C5}"/>
                  </a:ext>
                </a:extLst>
              </p:cNvPr>
              <p:cNvCxnSpPr>
                <a:cxnSpLocks noChangeShapeType="1"/>
                <a:stCxn id="34" idx="1"/>
                <a:endCxn id="30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1" name="AutoShape 33">
                <a:extLst>
                  <a:ext uri="{FF2B5EF4-FFF2-40B4-BE49-F238E27FC236}">
                    <a16:creationId xmlns:a16="http://schemas.microsoft.com/office/drawing/2014/main" id="{D5145CD0-ED1A-DCA5-1133-BB6C45B59EE7}"/>
                  </a:ext>
                </a:extLst>
              </p:cNvPr>
              <p:cNvCxnSpPr>
                <a:cxnSpLocks noChangeShapeType="1"/>
                <a:stCxn id="24" idx="6"/>
                <a:endCxn id="31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6" name="Text Box 34">
              <a:extLst>
                <a:ext uri="{FF2B5EF4-FFF2-40B4-BE49-F238E27FC236}">
                  <a16:creationId xmlns:a16="http://schemas.microsoft.com/office/drawing/2014/main" id="{77E3A2AC-9736-CB3A-DD3C-0221FD498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0" y="893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7" name="Text Box 35">
              <a:extLst>
                <a:ext uri="{FF2B5EF4-FFF2-40B4-BE49-F238E27FC236}">
                  <a16:creationId xmlns:a16="http://schemas.microsoft.com/office/drawing/2014/main" id="{77B35F8A-B7D6-3C5C-3CB0-3903DAD96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9</a:t>
              </a:r>
            </a:p>
          </p:txBody>
        </p:sp>
        <p:sp>
          <p:nvSpPr>
            <p:cNvPr id="8" name="Text Box 36">
              <a:extLst>
                <a:ext uri="{FF2B5EF4-FFF2-40B4-BE49-F238E27FC236}">
                  <a16:creationId xmlns:a16="http://schemas.microsoft.com/office/drawing/2014/main" id="{B9BBE2A9-C364-273A-7688-66CF2E980E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9" name="Text Box 37">
              <a:extLst>
                <a:ext uri="{FF2B5EF4-FFF2-40B4-BE49-F238E27FC236}">
                  <a16:creationId xmlns:a16="http://schemas.microsoft.com/office/drawing/2014/main" id="{EBB760DB-9462-160A-63F2-FEE3624D95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1" y="1393"/>
              <a:ext cx="1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8</a:t>
              </a:r>
            </a:p>
          </p:txBody>
        </p:sp>
        <p:sp>
          <p:nvSpPr>
            <p:cNvPr id="10" name="Text Box 38">
              <a:extLst>
                <a:ext uri="{FF2B5EF4-FFF2-40B4-BE49-F238E27FC236}">
                  <a16:creationId xmlns:a16="http://schemas.microsoft.com/office/drawing/2014/main" id="{C983BE37-800E-B06E-2FF6-E82E6AA328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3" y="1399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1</a:t>
              </a:r>
            </a:p>
          </p:txBody>
        </p:sp>
        <p:sp>
          <p:nvSpPr>
            <p:cNvPr id="11" name="Text Box 39">
              <a:extLst>
                <a:ext uri="{FF2B5EF4-FFF2-40B4-BE49-F238E27FC236}">
                  <a16:creationId xmlns:a16="http://schemas.microsoft.com/office/drawing/2014/main" id="{7F1DA1F9-547B-FE29-6F35-C85990292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8</a:t>
              </a:r>
            </a:p>
          </p:txBody>
        </p:sp>
        <p:sp>
          <p:nvSpPr>
            <p:cNvPr id="12" name="Text Box 40">
              <a:extLst>
                <a:ext uri="{FF2B5EF4-FFF2-40B4-BE49-F238E27FC236}">
                  <a16:creationId xmlns:a16="http://schemas.microsoft.com/office/drawing/2014/main" id="{CDB354E0-E4B0-3AB3-19E5-92E42C47E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1" y="899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13" name="Text Box 41">
              <a:extLst>
                <a:ext uri="{FF2B5EF4-FFF2-40B4-BE49-F238E27FC236}">
                  <a16:creationId xmlns:a16="http://schemas.microsoft.com/office/drawing/2014/main" id="{0A0A1800-CD96-B6F1-68C4-91037C02CA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1824"/>
              <a:ext cx="1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3</a:t>
              </a:r>
            </a:p>
          </p:txBody>
        </p:sp>
        <p:sp>
          <p:nvSpPr>
            <p:cNvPr id="14" name="Text Box 42">
              <a:extLst>
                <a:ext uri="{FF2B5EF4-FFF2-40B4-BE49-F238E27FC236}">
                  <a16:creationId xmlns:a16="http://schemas.microsoft.com/office/drawing/2014/main" id="{9F644B9F-ED0B-132D-78C8-B59679C0D1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15" name="Text Box 43">
              <a:extLst>
                <a:ext uri="{FF2B5EF4-FFF2-40B4-BE49-F238E27FC236}">
                  <a16:creationId xmlns:a16="http://schemas.microsoft.com/office/drawing/2014/main" id="{EAE703F8-8DA8-48EB-166B-C9B6B0115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050"/>
            </a:p>
          </p:txBody>
        </p:sp>
        <p:sp>
          <p:nvSpPr>
            <p:cNvPr id="16" name="Text Box 44">
              <a:extLst>
                <a:ext uri="{FF2B5EF4-FFF2-40B4-BE49-F238E27FC236}">
                  <a16:creationId xmlns:a16="http://schemas.microsoft.com/office/drawing/2014/main" id="{4E996716-0F40-8C0D-B8CE-F3195A221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4</a:t>
              </a: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4970E176-8B61-88C3-0F68-EB99AB185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1" y="2303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4</a:t>
              </a:r>
            </a:p>
          </p:txBody>
        </p:sp>
        <p:sp>
          <p:nvSpPr>
            <p:cNvPr id="18" name="Text Box 46">
              <a:extLst>
                <a:ext uri="{FF2B5EF4-FFF2-40B4-BE49-F238E27FC236}">
                  <a16:creationId xmlns:a16="http://schemas.microsoft.com/office/drawing/2014/main" id="{2FD8EB81-40E4-B0EC-CC9C-C103AE43E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1" y="2627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15</a:t>
              </a:r>
            </a:p>
          </p:txBody>
        </p:sp>
        <p:sp>
          <p:nvSpPr>
            <p:cNvPr id="19" name="Text Box 47">
              <a:extLst>
                <a:ext uri="{FF2B5EF4-FFF2-40B4-BE49-F238E27FC236}">
                  <a16:creationId xmlns:a16="http://schemas.microsoft.com/office/drawing/2014/main" id="{3FCCE49D-EACB-B85E-11B2-9A80FD282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0" y="2325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1</a:t>
              </a:r>
            </a:p>
          </p:txBody>
        </p:sp>
        <p:sp>
          <p:nvSpPr>
            <p:cNvPr id="20" name="Text Box 48">
              <a:extLst>
                <a:ext uri="{FF2B5EF4-FFF2-40B4-BE49-F238E27FC236}">
                  <a16:creationId xmlns:a16="http://schemas.microsoft.com/office/drawing/2014/main" id="{779DDB27-9BE1-C068-D75A-EC691E88E7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3</a:t>
              </a:r>
            </a:p>
          </p:txBody>
        </p:sp>
        <p:sp>
          <p:nvSpPr>
            <p:cNvPr id="21" name="Text Box 49">
              <a:extLst>
                <a:ext uri="{FF2B5EF4-FFF2-40B4-BE49-F238E27FC236}">
                  <a16:creationId xmlns:a16="http://schemas.microsoft.com/office/drawing/2014/main" id="{3665FC4A-0108-C3F1-221B-7A2D862B7F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cxnSp>
          <p:nvCxnSpPr>
            <p:cNvPr id="22" name="AutoShape 50">
              <a:extLst>
                <a:ext uri="{FF2B5EF4-FFF2-40B4-BE49-F238E27FC236}">
                  <a16:creationId xmlns:a16="http://schemas.microsoft.com/office/drawing/2014/main" id="{037D244D-ACF9-5BC4-A241-83C0AF160571}"/>
                </a:ext>
              </a:extLst>
            </p:cNvPr>
            <p:cNvCxnSpPr>
              <a:cxnSpLocks noChangeShapeType="1"/>
              <a:stCxn id="29" idx="6"/>
              <a:endCxn id="35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3" name="Text Box 51">
              <a:extLst>
                <a:ext uri="{FF2B5EF4-FFF2-40B4-BE49-F238E27FC236}">
                  <a16:creationId xmlns:a16="http://schemas.microsoft.com/office/drawing/2014/main" id="{B7A938F8-6346-F01D-0543-6E7092ADC2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6" y="1606"/>
              <a:ext cx="1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</p:grpSp>
      <p:cxnSp>
        <p:nvCxnSpPr>
          <p:cNvPr id="52" name="Connector: Curved 51">
            <a:extLst>
              <a:ext uri="{FF2B5EF4-FFF2-40B4-BE49-F238E27FC236}">
                <a16:creationId xmlns:a16="http://schemas.microsoft.com/office/drawing/2014/main" id="{5A25ABE4-257D-FA47-43EE-7ADE4A48B9A5}"/>
              </a:ext>
            </a:extLst>
          </p:cNvPr>
          <p:cNvCxnSpPr>
            <a:cxnSpLocks/>
            <a:stCxn id="35" idx="6"/>
            <a:endCxn id="25" idx="6"/>
          </p:cNvCxnSpPr>
          <p:nvPr/>
        </p:nvCxnSpPr>
        <p:spPr>
          <a:xfrm flipV="1">
            <a:off x="8969115" y="2276293"/>
            <a:ext cx="462340" cy="2966832"/>
          </a:xfrm>
          <a:prstGeom prst="curvedConnector3">
            <a:avLst>
              <a:gd name="adj1" fmla="val 14944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 Box 49">
            <a:extLst>
              <a:ext uri="{FF2B5EF4-FFF2-40B4-BE49-F238E27FC236}">
                <a16:creationId xmlns:a16="http://schemas.microsoft.com/office/drawing/2014/main" id="{17C7EE3D-9ED1-8214-07D8-3F1B40927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6430" y="3811167"/>
            <a:ext cx="53473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89408780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430AF-ADB6-0C73-3EE4-E3FD25D5C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Uniform Cost Search (Dijkstra)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6C4A8FF-1CF6-070E-00A9-F8E4BB1E8874}"/>
              </a:ext>
            </a:extLst>
          </p:cNvPr>
          <p:cNvSpPr/>
          <p:nvPr/>
        </p:nvSpPr>
        <p:spPr>
          <a:xfrm>
            <a:off x="909525" y="1370676"/>
            <a:ext cx="10358697" cy="5177835"/>
          </a:xfrm>
          <a:prstGeom prst="rect">
            <a:avLst/>
          </a:prstGeom>
          <a:solidFill>
            <a:srgbClr val="DEEBF7">
              <a:alpha val="69804"/>
            </a:srgb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18A4D0D3-3432-4452-1B53-03A8C08BA9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80515" y="1830858"/>
                <a:ext cx="3767666" cy="453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Frontier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 { </a:t>
                </a:r>
                <a:r>
                  <a:rPr lang="en-US" dirty="0" err="1"/>
                  <a:t>initial_state</a:t>
                </a:r>
                <a:r>
                  <a:rPr lang="en-US" dirty="0"/>
                  <a:t> }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18A4D0D3-3432-4452-1B53-03A8C08BA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515" y="1830858"/>
                <a:ext cx="3767666" cy="453412"/>
              </a:xfrm>
              <a:prstGeom prst="rect">
                <a:avLst/>
              </a:prstGeom>
              <a:blipFill>
                <a:blip r:embed="rId2"/>
                <a:stretch>
                  <a:fillRect l="-2265" t="-9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2831FE7A-5594-EF9D-97E4-4DF387AB971D}"/>
              </a:ext>
            </a:extLst>
          </p:cNvPr>
          <p:cNvSpPr txBox="1">
            <a:spLocks/>
          </p:cNvSpPr>
          <p:nvPr/>
        </p:nvSpPr>
        <p:spPr>
          <a:xfrm>
            <a:off x="1080515" y="2239111"/>
            <a:ext cx="4154312" cy="4534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While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Frontier</a:t>
            </a:r>
            <a:r>
              <a:rPr lang="en-US" sz="2400" dirty="0"/>
              <a:t> is not empty: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4764DE30-3831-AD82-4BAE-9D3E4D45E5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0847" y="2655991"/>
                <a:ext cx="4346223" cy="453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/>
                  <a:t>Pop</a:t>
                </a:r>
                <a:r>
                  <a:rPr lang="en-US" dirty="0"/>
                  <a:t> a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from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Frontier</a:t>
                </a:r>
                <a:endParaRPr lang="en-US" dirty="0"/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4764DE30-3831-AD82-4BAE-9D3E4D45E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847" y="2655991"/>
                <a:ext cx="4346223" cy="453412"/>
              </a:xfrm>
              <a:prstGeom prst="rect">
                <a:avLst/>
              </a:prstGeom>
              <a:blipFill>
                <a:blip r:embed="rId3"/>
                <a:stretch>
                  <a:fillRect l="-2107" t="-10811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91ABC0A0-AD30-93FB-46E4-FDADB09203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0847" y="3679957"/>
                <a:ext cx="2652890" cy="453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For all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:  </a:t>
                </a:r>
              </a:p>
            </p:txBody>
          </p:sp>
        </mc:Choice>
        <mc:Fallback xmlns="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91ABC0A0-AD30-93FB-46E4-FDADB0920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847" y="3679957"/>
                <a:ext cx="2652890" cy="453412"/>
              </a:xfrm>
              <a:prstGeom prst="rect">
                <a:avLst/>
              </a:prstGeom>
              <a:blipFill>
                <a:blip r:embed="rId4"/>
                <a:stretch>
                  <a:fillRect l="-3448" t="-10811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972D43EB-A1DC-CBD4-58D1-3B80BBB084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4180" y="4437621"/>
                <a:ext cx="3826115" cy="453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not </a:t>
                </a:r>
                <a:r>
                  <a:rPr lang="en-US" b="1" dirty="0"/>
                  <a:t>Reached</a:t>
                </a:r>
                <a:r>
                  <a:rPr lang="en-US" dirty="0"/>
                  <a:t>[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]: </a:t>
                </a:r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972D43EB-A1DC-CBD4-58D1-3B80BBB08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180" y="4437621"/>
                <a:ext cx="3826115" cy="453412"/>
              </a:xfrm>
              <a:prstGeom prst="rect">
                <a:avLst/>
              </a:prstGeom>
              <a:blipFill>
                <a:blip r:embed="rId5"/>
                <a:stretch>
                  <a:fillRect l="-2389" t="-10811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8AB76FA6-29AC-6D50-77FF-50B5774BF1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77513" y="4824334"/>
                <a:ext cx="4233335" cy="5198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Put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in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Frontier</a:t>
                </a:r>
              </a:p>
            </p:txBody>
          </p:sp>
        </mc:Choice>
        <mc:Fallback xmlns="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8AB76FA6-29AC-6D50-77FF-50B5774BF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513" y="4824334"/>
                <a:ext cx="4233335" cy="519848"/>
              </a:xfrm>
              <a:prstGeom prst="rect">
                <a:avLst/>
              </a:prstGeom>
              <a:blipFill>
                <a:blip r:embed="rId6"/>
                <a:stretch>
                  <a:fillRect l="-2014" t="-8140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13AAB744-29E6-8AA1-64F7-249C4F3D2B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77512" y="5190654"/>
                <a:ext cx="3402783" cy="5198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/>
                  <a:t>Reached</a:t>
                </a:r>
                <a:r>
                  <a:rPr lang="en-US" dirty="0"/>
                  <a:t>[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]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 True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13AAB744-29E6-8AA1-64F7-249C4F3D2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512" y="5190654"/>
                <a:ext cx="3402783" cy="519848"/>
              </a:xfrm>
              <a:prstGeom prst="rect">
                <a:avLst/>
              </a:prstGeom>
              <a:blipFill>
                <a:blip r:embed="rId7"/>
                <a:stretch>
                  <a:fillRect l="-2504" t="-8140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56DB204B-E88B-2EFA-2073-9E08AFC7FC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4180" y="4056952"/>
                <a:ext cx="2479388" cy="453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succ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56DB204B-E88B-2EFA-2073-9E08AFC7F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180" y="4056952"/>
                <a:ext cx="2479388" cy="453412"/>
              </a:xfrm>
              <a:prstGeom prst="rect">
                <a:avLst/>
              </a:prstGeom>
              <a:blipFill>
                <a:blip r:embed="rId8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81BDC6DF-34A7-BA6D-FB56-BDDBA8603B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4180" y="5598951"/>
                <a:ext cx="5493137" cy="6168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min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cost</m:t>
                          </m:r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81BDC6DF-34A7-BA6D-FB56-BDDBA8603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180" y="5598951"/>
                <a:ext cx="5493137" cy="616860"/>
              </a:xfrm>
              <a:prstGeom prst="rect">
                <a:avLst/>
              </a:prstGeom>
              <a:blipFill>
                <a:blip r:embed="rId9"/>
                <a:stretch>
                  <a:fillRect l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0BC2A08B-13F1-842E-83CD-D92780A40D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48177" y="3022193"/>
                <a:ext cx="4750974" cy="5262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is a goal state, then terminate</a:t>
                </a:r>
              </a:p>
            </p:txBody>
          </p:sp>
        </mc:Choice>
        <mc:Fallback xmlns="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0BC2A08B-13F1-842E-83CD-D92780A40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177" y="3022193"/>
                <a:ext cx="4750974" cy="526293"/>
              </a:xfrm>
              <a:prstGeom prst="rect">
                <a:avLst/>
              </a:prstGeom>
              <a:blipFill>
                <a:blip r:embed="rId10"/>
                <a:stretch>
                  <a:fillRect l="-1795" t="-9302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A51A5807-9BF8-CDFA-A815-AC545FC4AEED}"/>
              </a:ext>
            </a:extLst>
          </p:cNvPr>
          <p:cNvGrpSpPr/>
          <p:nvPr/>
        </p:nvGrpSpPr>
        <p:grpSpPr>
          <a:xfrm>
            <a:off x="5476157" y="2668479"/>
            <a:ext cx="5974039" cy="616860"/>
            <a:chOff x="5476157" y="2668479"/>
            <a:chExt cx="5974039" cy="6168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Content Placeholder 2">
                  <a:extLst>
                    <a:ext uri="{FF2B5EF4-FFF2-40B4-BE49-F238E27FC236}">
                      <a16:creationId xmlns:a16="http://schemas.microsoft.com/office/drawing/2014/main" id="{36DCF7E7-38B2-368E-5B21-6DBF6AEFA56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260128" y="2668479"/>
                  <a:ext cx="5190068" cy="61686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320040" indent="-32004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●"/>
                    <a:defRPr sz="23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7432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b="0" dirty="0">
                      <a:solidFill>
                        <a:srgbClr val="C00000"/>
                      </a:solidFill>
                    </a:rPr>
                    <a:t> Choose the one </a:t>
                  </a:r>
                  <a:r>
                    <a:rPr lang="en-US" dirty="0">
                      <a:solidFill>
                        <a:srgbClr val="C00000"/>
                      </a:solidFill>
                    </a:rPr>
                    <a:t>with smallest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Content Placeholder 2">
                  <a:extLst>
                    <a:ext uri="{FF2B5EF4-FFF2-40B4-BE49-F238E27FC236}">
                      <a16:creationId xmlns:a16="http://schemas.microsoft.com/office/drawing/2014/main" id="{36DCF7E7-38B2-368E-5B21-6DBF6AEFA5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128" y="2668479"/>
                  <a:ext cx="5190068" cy="616860"/>
                </a:xfrm>
                <a:prstGeom prst="rect">
                  <a:avLst/>
                </a:prstGeom>
                <a:blipFill>
                  <a:blip r:embed="rId11"/>
                  <a:stretch>
                    <a:fillRect l="-235" t="-79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D86C072-3448-6B67-C0BA-4895AE5DD2BF}"/>
                </a:ext>
              </a:extLst>
            </p:cNvPr>
            <p:cNvCxnSpPr/>
            <p:nvPr/>
          </p:nvCxnSpPr>
          <p:spPr>
            <a:xfrm flipH="1">
              <a:off x="5476157" y="2890722"/>
              <a:ext cx="809115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89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D0B5-299D-7383-992A-AD44D4CE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UCS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E6B9C85D-C86C-AB9D-4319-E0A3098C473C}"/>
              </a:ext>
            </a:extLst>
          </p:cNvPr>
          <p:cNvGrpSpPr>
            <a:grpSpLocks/>
          </p:cNvGrpSpPr>
          <p:nvPr/>
        </p:nvGrpSpPr>
        <p:grpSpPr bwMode="auto">
          <a:xfrm>
            <a:off x="1225256" y="1641846"/>
            <a:ext cx="5938858" cy="3404288"/>
            <a:chOff x="768" y="720"/>
            <a:chExt cx="4176" cy="2304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8530C919-043F-19EF-FB1B-0AE00A872C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4" name="AutoShape 6">
                <a:extLst>
                  <a:ext uri="{FF2B5EF4-FFF2-40B4-BE49-F238E27FC236}">
                    <a16:creationId xmlns:a16="http://schemas.microsoft.com/office/drawing/2014/main" id="{85AAC0F2-8D68-84E9-7965-A73410E5D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 sz="2100" dirty="0"/>
                  <a:t>S</a:t>
                </a:r>
                <a:endParaRPr lang="en-US" sz="2100" dirty="0"/>
              </a:p>
            </p:txBody>
          </p:sp>
          <p:sp>
            <p:nvSpPr>
              <p:cNvPr id="25" name="AutoShape 7">
                <a:extLst>
                  <a:ext uri="{FF2B5EF4-FFF2-40B4-BE49-F238E27FC236}">
                    <a16:creationId xmlns:a16="http://schemas.microsoft.com/office/drawing/2014/main" id="{9B5FB8A5-9647-41D2-9B40-A62321EC4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 sz="2100" dirty="0"/>
                  <a:t>G</a:t>
                </a:r>
                <a:endParaRPr lang="en-US" sz="2100" dirty="0"/>
              </a:p>
            </p:txBody>
          </p:sp>
          <p:sp>
            <p:nvSpPr>
              <p:cNvPr id="26" name="AutoShape 8">
                <a:extLst>
                  <a:ext uri="{FF2B5EF4-FFF2-40B4-BE49-F238E27FC236}">
                    <a16:creationId xmlns:a16="http://schemas.microsoft.com/office/drawing/2014/main" id="{3005AD99-7CAD-A10B-084F-F3162E821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d</a:t>
                </a:r>
              </a:p>
            </p:txBody>
          </p:sp>
          <p:sp>
            <p:nvSpPr>
              <p:cNvPr id="27" name="AutoShape 9">
                <a:extLst>
                  <a:ext uri="{FF2B5EF4-FFF2-40B4-BE49-F238E27FC236}">
                    <a16:creationId xmlns:a16="http://schemas.microsoft.com/office/drawing/2014/main" id="{E63D2102-BD68-A5D5-65B4-81FE7EC61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b</a:t>
                </a:r>
              </a:p>
            </p:txBody>
          </p:sp>
          <p:sp>
            <p:nvSpPr>
              <p:cNvPr id="28" name="AutoShape 10">
                <a:extLst>
                  <a:ext uri="{FF2B5EF4-FFF2-40B4-BE49-F238E27FC236}">
                    <a16:creationId xmlns:a16="http://schemas.microsoft.com/office/drawing/2014/main" id="{D95C2C54-70F3-C5C4-3DC0-9BB8E7638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p</a:t>
                </a:r>
              </a:p>
            </p:txBody>
          </p:sp>
          <p:sp>
            <p:nvSpPr>
              <p:cNvPr id="29" name="AutoShape 11">
                <a:extLst>
                  <a:ext uri="{FF2B5EF4-FFF2-40B4-BE49-F238E27FC236}">
                    <a16:creationId xmlns:a16="http://schemas.microsoft.com/office/drawing/2014/main" id="{EA34190E-115D-EC77-C4FF-2200721B9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q</a:t>
                </a:r>
              </a:p>
            </p:txBody>
          </p:sp>
          <p:sp>
            <p:nvSpPr>
              <p:cNvPr id="30" name="AutoShape 12">
                <a:extLst>
                  <a:ext uri="{FF2B5EF4-FFF2-40B4-BE49-F238E27FC236}">
                    <a16:creationId xmlns:a16="http://schemas.microsoft.com/office/drawing/2014/main" id="{31C72281-22EC-4DA4-68E2-07C85EC148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c</a:t>
                </a:r>
              </a:p>
            </p:txBody>
          </p:sp>
          <p:sp>
            <p:nvSpPr>
              <p:cNvPr id="31" name="AutoShape 13">
                <a:extLst>
                  <a:ext uri="{FF2B5EF4-FFF2-40B4-BE49-F238E27FC236}">
                    <a16:creationId xmlns:a16="http://schemas.microsoft.com/office/drawing/2014/main" id="{B279F95F-7132-8940-4658-341AAAF0B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e</a:t>
                </a:r>
              </a:p>
            </p:txBody>
          </p:sp>
          <p:sp>
            <p:nvSpPr>
              <p:cNvPr id="32" name="AutoShape 14">
                <a:extLst>
                  <a:ext uri="{FF2B5EF4-FFF2-40B4-BE49-F238E27FC236}">
                    <a16:creationId xmlns:a16="http://schemas.microsoft.com/office/drawing/2014/main" id="{6FC1C5C3-3E12-9642-4E57-5D476ADB4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h</a:t>
                </a:r>
              </a:p>
            </p:txBody>
          </p:sp>
          <p:sp>
            <p:nvSpPr>
              <p:cNvPr id="33" name="AutoShape 15">
                <a:extLst>
                  <a:ext uri="{FF2B5EF4-FFF2-40B4-BE49-F238E27FC236}">
                    <a16:creationId xmlns:a16="http://schemas.microsoft.com/office/drawing/2014/main" id="{8C59FC0D-2258-2A40-8A50-5221D486A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a</a:t>
                </a:r>
              </a:p>
            </p:txBody>
          </p:sp>
          <p:sp>
            <p:nvSpPr>
              <p:cNvPr id="34" name="AutoShape 16">
                <a:extLst>
                  <a:ext uri="{FF2B5EF4-FFF2-40B4-BE49-F238E27FC236}">
                    <a16:creationId xmlns:a16="http://schemas.microsoft.com/office/drawing/2014/main" id="{91239D2C-0BD7-B657-825B-07AFBDA3B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f</a:t>
                </a:r>
              </a:p>
            </p:txBody>
          </p:sp>
          <p:sp>
            <p:nvSpPr>
              <p:cNvPr id="35" name="AutoShape 17">
                <a:extLst>
                  <a:ext uri="{FF2B5EF4-FFF2-40B4-BE49-F238E27FC236}">
                    <a16:creationId xmlns:a16="http://schemas.microsoft.com/office/drawing/2014/main" id="{D145810F-0F60-0EF6-47FA-D10F4002A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r</a:t>
                </a:r>
              </a:p>
            </p:txBody>
          </p:sp>
          <p:cxnSp>
            <p:nvCxnSpPr>
              <p:cNvPr id="36" name="AutoShape 18">
                <a:extLst>
                  <a:ext uri="{FF2B5EF4-FFF2-40B4-BE49-F238E27FC236}">
                    <a16:creationId xmlns:a16="http://schemas.microsoft.com/office/drawing/2014/main" id="{3932902F-E68A-2A6E-0F0C-82097A1D6709}"/>
                  </a:ext>
                </a:extLst>
              </p:cNvPr>
              <p:cNvCxnSpPr>
                <a:cxnSpLocks noChangeShapeType="1"/>
                <a:stCxn id="24" idx="5"/>
                <a:endCxn id="28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7" name="AutoShape 19">
                <a:extLst>
                  <a:ext uri="{FF2B5EF4-FFF2-40B4-BE49-F238E27FC236}">
                    <a16:creationId xmlns:a16="http://schemas.microsoft.com/office/drawing/2014/main" id="{98F74F6E-224F-0E92-A902-FB8B5CE71A29}"/>
                  </a:ext>
                </a:extLst>
              </p:cNvPr>
              <p:cNvCxnSpPr>
                <a:cxnSpLocks noChangeShapeType="1"/>
                <a:stCxn id="28" idx="5"/>
                <a:endCxn id="29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8" name="AutoShape 20">
                <a:extLst>
                  <a:ext uri="{FF2B5EF4-FFF2-40B4-BE49-F238E27FC236}">
                    <a16:creationId xmlns:a16="http://schemas.microsoft.com/office/drawing/2014/main" id="{296748C4-319D-17F2-5C11-CF80E3D72557}"/>
                  </a:ext>
                </a:extLst>
              </p:cNvPr>
              <p:cNvCxnSpPr>
                <a:cxnSpLocks noChangeShapeType="1"/>
                <a:stCxn id="32" idx="3"/>
                <a:endCxn id="29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9" name="AutoShape 21">
                <a:extLst>
                  <a:ext uri="{FF2B5EF4-FFF2-40B4-BE49-F238E27FC236}">
                    <a16:creationId xmlns:a16="http://schemas.microsoft.com/office/drawing/2014/main" id="{6AAB7153-0D6A-40DB-2E13-B78C24823B6D}"/>
                  </a:ext>
                </a:extLst>
              </p:cNvPr>
              <p:cNvCxnSpPr>
                <a:cxnSpLocks noChangeShapeType="1"/>
                <a:stCxn id="32" idx="2"/>
                <a:endCxn id="28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0" name="AutoShape 22">
                <a:extLst>
                  <a:ext uri="{FF2B5EF4-FFF2-40B4-BE49-F238E27FC236}">
                    <a16:creationId xmlns:a16="http://schemas.microsoft.com/office/drawing/2014/main" id="{0F1859E9-A400-C94B-7969-8DCA65E61B29}"/>
                  </a:ext>
                </a:extLst>
              </p:cNvPr>
              <p:cNvCxnSpPr>
                <a:cxnSpLocks noChangeShapeType="1"/>
                <a:stCxn id="31" idx="4"/>
                <a:endCxn id="32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1" name="AutoShape 23">
                <a:extLst>
                  <a:ext uri="{FF2B5EF4-FFF2-40B4-BE49-F238E27FC236}">
                    <a16:creationId xmlns:a16="http://schemas.microsoft.com/office/drawing/2014/main" id="{24E6DC35-F1D1-B1A1-BDEE-BF2E041F5DD4}"/>
                  </a:ext>
                </a:extLst>
              </p:cNvPr>
              <p:cNvCxnSpPr>
                <a:cxnSpLocks noChangeShapeType="1"/>
                <a:stCxn id="31" idx="5"/>
                <a:endCxn id="35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2" name="AutoShape 24">
                <a:extLst>
                  <a:ext uri="{FF2B5EF4-FFF2-40B4-BE49-F238E27FC236}">
                    <a16:creationId xmlns:a16="http://schemas.microsoft.com/office/drawing/2014/main" id="{84494042-5784-F6AE-FD38-68DF420B309C}"/>
                  </a:ext>
                </a:extLst>
              </p:cNvPr>
              <p:cNvCxnSpPr>
                <a:cxnSpLocks noChangeShapeType="1"/>
                <a:stCxn id="35" idx="0"/>
                <a:endCxn id="34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3" name="AutoShape 25">
                <a:extLst>
                  <a:ext uri="{FF2B5EF4-FFF2-40B4-BE49-F238E27FC236}">
                    <a16:creationId xmlns:a16="http://schemas.microsoft.com/office/drawing/2014/main" id="{1A17AB35-97BF-FF93-64C0-DA12DDA218D8}"/>
                  </a:ext>
                </a:extLst>
              </p:cNvPr>
              <p:cNvCxnSpPr>
                <a:cxnSpLocks noChangeShapeType="1"/>
                <a:stCxn id="34" idx="0"/>
                <a:endCxn id="25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4" name="AutoShape 26">
                <a:extLst>
                  <a:ext uri="{FF2B5EF4-FFF2-40B4-BE49-F238E27FC236}">
                    <a16:creationId xmlns:a16="http://schemas.microsoft.com/office/drawing/2014/main" id="{2C616FF9-35C8-7036-DE95-3A1422BB28FC}"/>
                  </a:ext>
                </a:extLst>
              </p:cNvPr>
              <p:cNvCxnSpPr>
                <a:cxnSpLocks noChangeShapeType="1"/>
                <a:stCxn id="24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5" name="AutoShape 27">
                <a:extLst>
                  <a:ext uri="{FF2B5EF4-FFF2-40B4-BE49-F238E27FC236}">
                    <a16:creationId xmlns:a16="http://schemas.microsoft.com/office/drawing/2014/main" id="{CAED25AD-E36F-F522-7B47-34F6FA926C9A}"/>
                  </a:ext>
                </a:extLst>
              </p:cNvPr>
              <p:cNvCxnSpPr>
                <a:cxnSpLocks noChangeShapeType="1"/>
                <a:stCxn id="26" idx="1"/>
                <a:endCxn id="27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6" name="AutoShape 28">
                <a:extLst>
                  <a:ext uri="{FF2B5EF4-FFF2-40B4-BE49-F238E27FC236}">
                    <a16:creationId xmlns:a16="http://schemas.microsoft.com/office/drawing/2014/main" id="{EF9A3857-14D4-F7AB-39C0-9364D543DD1C}"/>
                  </a:ext>
                </a:extLst>
              </p:cNvPr>
              <p:cNvCxnSpPr>
                <a:cxnSpLocks noChangeShapeType="1"/>
                <a:endCxn id="33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7" name="AutoShape 29">
                <a:extLst>
                  <a:ext uri="{FF2B5EF4-FFF2-40B4-BE49-F238E27FC236}">
                    <a16:creationId xmlns:a16="http://schemas.microsoft.com/office/drawing/2014/main" id="{DB952276-BE5D-00B6-CB69-7BA9B51500B0}"/>
                  </a:ext>
                </a:extLst>
              </p:cNvPr>
              <p:cNvCxnSpPr>
                <a:cxnSpLocks noChangeShapeType="1"/>
                <a:stCxn id="30" idx="2"/>
                <a:endCxn id="33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8" name="AutoShape 30">
                <a:extLst>
                  <a:ext uri="{FF2B5EF4-FFF2-40B4-BE49-F238E27FC236}">
                    <a16:creationId xmlns:a16="http://schemas.microsoft.com/office/drawing/2014/main" id="{7E868EE2-F04D-C3E7-4CF5-0280EB0B3BC0}"/>
                  </a:ext>
                </a:extLst>
              </p:cNvPr>
              <p:cNvCxnSpPr>
                <a:cxnSpLocks noChangeShapeType="1"/>
                <a:stCxn id="26" idx="7"/>
                <a:endCxn id="30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9" name="AutoShape 31">
                <a:extLst>
                  <a:ext uri="{FF2B5EF4-FFF2-40B4-BE49-F238E27FC236}">
                    <a16:creationId xmlns:a16="http://schemas.microsoft.com/office/drawing/2014/main" id="{295BA8BD-BC91-2A46-C2D0-20321ACB199A}"/>
                  </a:ext>
                </a:extLst>
              </p:cNvPr>
              <p:cNvCxnSpPr>
                <a:cxnSpLocks noChangeShapeType="1"/>
                <a:stCxn id="26" idx="6"/>
                <a:endCxn id="31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0" name="AutoShape 32">
                <a:extLst>
                  <a:ext uri="{FF2B5EF4-FFF2-40B4-BE49-F238E27FC236}">
                    <a16:creationId xmlns:a16="http://schemas.microsoft.com/office/drawing/2014/main" id="{FC1025CB-5BED-AAE1-105D-FFAB4B3898C5}"/>
                  </a:ext>
                </a:extLst>
              </p:cNvPr>
              <p:cNvCxnSpPr>
                <a:cxnSpLocks noChangeShapeType="1"/>
                <a:stCxn id="34" idx="1"/>
                <a:endCxn id="30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1" name="AutoShape 33">
                <a:extLst>
                  <a:ext uri="{FF2B5EF4-FFF2-40B4-BE49-F238E27FC236}">
                    <a16:creationId xmlns:a16="http://schemas.microsoft.com/office/drawing/2014/main" id="{D5145CD0-ED1A-DCA5-1133-BB6C45B59EE7}"/>
                  </a:ext>
                </a:extLst>
              </p:cNvPr>
              <p:cNvCxnSpPr>
                <a:cxnSpLocks noChangeShapeType="1"/>
                <a:stCxn id="24" idx="6"/>
                <a:endCxn id="31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6" name="Text Box 34">
              <a:extLst>
                <a:ext uri="{FF2B5EF4-FFF2-40B4-BE49-F238E27FC236}">
                  <a16:creationId xmlns:a16="http://schemas.microsoft.com/office/drawing/2014/main" id="{77E3A2AC-9736-CB3A-DD3C-0221FD498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0" y="877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7" name="Text Box 35">
              <a:extLst>
                <a:ext uri="{FF2B5EF4-FFF2-40B4-BE49-F238E27FC236}">
                  <a16:creationId xmlns:a16="http://schemas.microsoft.com/office/drawing/2014/main" id="{77B35F8A-B7D6-3C5C-3CB0-3903DAD96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9</a:t>
              </a:r>
            </a:p>
          </p:txBody>
        </p:sp>
        <p:sp>
          <p:nvSpPr>
            <p:cNvPr id="8" name="Text Box 36">
              <a:extLst>
                <a:ext uri="{FF2B5EF4-FFF2-40B4-BE49-F238E27FC236}">
                  <a16:creationId xmlns:a16="http://schemas.microsoft.com/office/drawing/2014/main" id="{B9BBE2A9-C364-273A-7688-66CF2E980E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9" name="Text Box 37">
              <a:extLst>
                <a:ext uri="{FF2B5EF4-FFF2-40B4-BE49-F238E27FC236}">
                  <a16:creationId xmlns:a16="http://schemas.microsoft.com/office/drawing/2014/main" id="{EBB760DB-9462-160A-63F2-FEE3624D95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1" y="1393"/>
              <a:ext cx="1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8</a:t>
              </a:r>
            </a:p>
          </p:txBody>
        </p:sp>
        <p:sp>
          <p:nvSpPr>
            <p:cNvPr id="10" name="Text Box 38">
              <a:extLst>
                <a:ext uri="{FF2B5EF4-FFF2-40B4-BE49-F238E27FC236}">
                  <a16:creationId xmlns:a16="http://schemas.microsoft.com/office/drawing/2014/main" id="{C983BE37-800E-B06E-2FF6-E82E6AA328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3" y="1399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1</a:t>
              </a:r>
            </a:p>
          </p:txBody>
        </p:sp>
        <p:sp>
          <p:nvSpPr>
            <p:cNvPr id="11" name="Text Box 39">
              <a:extLst>
                <a:ext uri="{FF2B5EF4-FFF2-40B4-BE49-F238E27FC236}">
                  <a16:creationId xmlns:a16="http://schemas.microsoft.com/office/drawing/2014/main" id="{7F1DA1F9-547B-FE29-6F35-C85990292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8</a:t>
              </a:r>
            </a:p>
          </p:txBody>
        </p:sp>
        <p:sp>
          <p:nvSpPr>
            <p:cNvPr id="12" name="Text Box 40">
              <a:extLst>
                <a:ext uri="{FF2B5EF4-FFF2-40B4-BE49-F238E27FC236}">
                  <a16:creationId xmlns:a16="http://schemas.microsoft.com/office/drawing/2014/main" id="{CDB354E0-E4B0-3AB3-19E5-92E42C47E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1" y="899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13" name="Text Box 41">
              <a:extLst>
                <a:ext uri="{FF2B5EF4-FFF2-40B4-BE49-F238E27FC236}">
                  <a16:creationId xmlns:a16="http://schemas.microsoft.com/office/drawing/2014/main" id="{0A0A1800-CD96-B6F1-68C4-91037C02CA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1824"/>
              <a:ext cx="1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3</a:t>
              </a:r>
            </a:p>
          </p:txBody>
        </p:sp>
        <p:sp>
          <p:nvSpPr>
            <p:cNvPr id="14" name="Text Box 42">
              <a:extLst>
                <a:ext uri="{FF2B5EF4-FFF2-40B4-BE49-F238E27FC236}">
                  <a16:creationId xmlns:a16="http://schemas.microsoft.com/office/drawing/2014/main" id="{9F644B9F-ED0B-132D-78C8-B59679C0D1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15" name="Text Box 43">
              <a:extLst>
                <a:ext uri="{FF2B5EF4-FFF2-40B4-BE49-F238E27FC236}">
                  <a16:creationId xmlns:a16="http://schemas.microsoft.com/office/drawing/2014/main" id="{EAE703F8-8DA8-48EB-166B-C9B6B0115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050"/>
            </a:p>
          </p:txBody>
        </p:sp>
        <p:sp>
          <p:nvSpPr>
            <p:cNvPr id="16" name="Text Box 44">
              <a:extLst>
                <a:ext uri="{FF2B5EF4-FFF2-40B4-BE49-F238E27FC236}">
                  <a16:creationId xmlns:a16="http://schemas.microsoft.com/office/drawing/2014/main" id="{4E996716-0F40-8C0D-B8CE-F3195A221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4</a:t>
              </a: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4970E176-8B61-88C3-0F68-EB99AB185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1" y="2279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4</a:t>
              </a:r>
            </a:p>
          </p:txBody>
        </p:sp>
        <p:sp>
          <p:nvSpPr>
            <p:cNvPr id="18" name="Text Box 46">
              <a:extLst>
                <a:ext uri="{FF2B5EF4-FFF2-40B4-BE49-F238E27FC236}">
                  <a16:creationId xmlns:a16="http://schemas.microsoft.com/office/drawing/2014/main" id="{2FD8EB81-40E4-B0EC-CC9C-C103AE43E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5" y="2627"/>
              <a:ext cx="364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15</a:t>
              </a:r>
            </a:p>
          </p:txBody>
        </p:sp>
        <p:sp>
          <p:nvSpPr>
            <p:cNvPr id="19" name="Text Box 47">
              <a:extLst>
                <a:ext uri="{FF2B5EF4-FFF2-40B4-BE49-F238E27FC236}">
                  <a16:creationId xmlns:a16="http://schemas.microsoft.com/office/drawing/2014/main" id="{3FCCE49D-EACB-B85E-11B2-9A80FD282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0" y="2325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1</a:t>
              </a:r>
            </a:p>
          </p:txBody>
        </p:sp>
        <p:sp>
          <p:nvSpPr>
            <p:cNvPr id="20" name="Text Box 48">
              <a:extLst>
                <a:ext uri="{FF2B5EF4-FFF2-40B4-BE49-F238E27FC236}">
                  <a16:creationId xmlns:a16="http://schemas.microsoft.com/office/drawing/2014/main" id="{779DDB27-9BE1-C068-D75A-EC691E88E7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3</a:t>
              </a:r>
            </a:p>
          </p:txBody>
        </p:sp>
        <p:sp>
          <p:nvSpPr>
            <p:cNvPr id="21" name="Text Box 49">
              <a:extLst>
                <a:ext uri="{FF2B5EF4-FFF2-40B4-BE49-F238E27FC236}">
                  <a16:creationId xmlns:a16="http://schemas.microsoft.com/office/drawing/2014/main" id="{3665FC4A-0108-C3F1-221B-7A2D862B7F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cxnSp>
          <p:nvCxnSpPr>
            <p:cNvPr id="22" name="AutoShape 50">
              <a:extLst>
                <a:ext uri="{FF2B5EF4-FFF2-40B4-BE49-F238E27FC236}">
                  <a16:creationId xmlns:a16="http://schemas.microsoft.com/office/drawing/2014/main" id="{037D244D-ACF9-5BC4-A241-83C0AF160571}"/>
                </a:ext>
              </a:extLst>
            </p:cNvPr>
            <p:cNvCxnSpPr>
              <a:cxnSpLocks noChangeShapeType="1"/>
              <a:stCxn id="29" idx="6"/>
              <a:endCxn id="35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3" name="Text Box 51">
              <a:extLst>
                <a:ext uri="{FF2B5EF4-FFF2-40B4-BE49-F238E27FC236}">
                  <a16:creationId xmlns:a16="http://schemas.microsoft.com/office/drawing/2014/main" id="{B7A938F8-6346-F01D-0543-6E7092ADC2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6" y="1606"/>
              <a:ext cx="1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</p:grp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0B67CF99-7491-4FED-0A21-002432AE8DBD}"/>
              </a:ext>
            </a:extLst>
          </p:cNvPr>
          <p:cNvCxnSpPr>
            <a:cxnSpLocks/>
            <a:stCxn id="35" idx="6"/>
            <a:endCxn id="25" idx="6"/>
          </p:cNvCxnSpPr>
          <p:nvPr/>
        </p:nvCxnSpPr>
        <p:spPr>
          <a:xfrm flipV="1">
            <a:off x="6752510" y="1935319"/>
            <a:ext cx="411604" cy="2641258"/>
          </a:xfrm>
          <a:prstGeom prst="curvedConnector3">
            <a:avLst>
              <a:gd name="adj1" fmla="val 15553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 Box 49">
            <a:extLst>
              <a:ext uri="{FF2B5EF4-FFF2-40B4-BE49-F238E27FC236}">
                <a16:creationId xmlns:a16="http://schemas.microsoft.com/office/drawing/2014/main" id="{52D6D123-82DA-FDAC-23C9-C9A46DC8D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5593" y="3326769"/>
            <a:ext cx="53473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dirty="0"/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6" name="Table 55">
                <a:extLst>
                  <a:ext uri="{FF2B5EF4-FFF2-40B4-BE49-F238E27FC236}">
                    <a16:creationId xmlns:a16="http://schemas.microsoft.com/office/drawing/2014/main" id="{C285ED42-1247-68DF-420B-BAEC7556CA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4311157"/>
                  </p:ext>
                </p:extLst>
              </p:nvPr>
            </p:nvGraphicFramePr>
            <p:xfrm>
              <a:off x="8928131" y="774732"/>
              <a:ext cx="1997964" cy="4820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98982">
                      <a:extLst>
                        <a:ext uri="{9D8B030D-6E8A-4147-A177-3AD203B41FA5}">
                          <a16:colId xmlns:a16="http://schemas.microsoft.com/office/drawing/2014/main" val="3227605353"/>
                        </a:ext>
                      </a:extLst>
                    </a:gridCol>
                    <a:gridCol w="998982">
                      <a:extLst>
                        <a:ext uri="{9D8B030D-6E8A-4147-A177-3AD203B41FA5}">
                          <a16:colId xmlns:a16="http://schemas.microsoft.com/office/drawing/2014/main" val="3933698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5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46243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86191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0822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851259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02784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27899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272863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6790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61169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53140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908897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55092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6" name="Table 55">
                <a:extLst>
                  <a:ext uri="{FF2B5EF4-FFF2-40B4-BE49-F238E27FC236}">
                    <a16:creationId xmlns:a16="http://schemas.microsoft.com/office/drawing/2014/main" id="{C285ED42-1247-68DF-420B-BAEC7556CA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4311157"/>
                  </p:ext>
                </p:extLst>
              </p:nvPr>
            </p:nvGraphicFramePr>
            <p:xfrm>
              <a:off x="8928131" y="774732"/>
              <a:ext cx="1997964" cy="4820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98982">
                      <a:extLst>
                        <a:ext uri="{9D8B030D-6E8A-4147-A177-3AD203B41FA5}">
                          <a16:colId xmlns:a16="http://schemas.microsoft.com/office/drawing/2014/main" val="3227605353"/>
                        </a:ext>
                      </a:extLst>
                    </a:gridCol>
                    <a:gridCol w="998982">
                      <a:extLst>
                        <a:ext uri="{9D8B030D-6E8A-4147-A177-3AD203B41FA5}">
                          <a16:colId xmlns:a16="http://schemas.microsoft.com/office/drawing/2014/main" val="3933698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12" t="-4918" r="-102424" b="-12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4918" r="-3049" b="-12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5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46243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86191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0822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851259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02784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27899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272863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6790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61169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53140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908897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550920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1829678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D0B5-299D-7383-992A-AD44D4CE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UCS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E6B9C85D-C86C-AB9D-4319-E0A3098C473C}"/>
              </a:ext>
            </a:extLst>
          </p:cNvPr>
          <p:cNvGrpSpPr>
            <a:grpSpLocks/>
          </p:cNvGrpSpPr>
          <p:nvPr/>
        </p:nvGrpSpPr>
        <p:grpSpPr bwMode="auto">
          <a:xfrm>
            <a:off x="1225256" y="1641846"/>
            <a:ext cx="5938858" cy="3404288"/>
            <a:chOff x="768" y="720"/>
            <a:chExt cx="4176" cy="2304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8530C919-043F-19EF-FB1B-0AE00A872C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4" name="AutoShape 6">
                <a:extLst>
                  <a:ext uri="{FF2B5EF4-FFF2-40B4-BE49-F238E27FC236}">
                    <a16:creationId xmlns:a16="http://schemas.microsoft.com/office/drawing/2014/main" id="{85AAC0F2-8D68-84E9-7965-A73410E5D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 sz="2100" dirty="0"/>
                  <a:t>S</a:t>
                </a:r>
                <a:endParaRPr lang="en-US" sz="2100" dirty="0"/>
              </a:p>
            </p:txBody>
          </p:sp>
          <p:sp>
            <p:nvSpPr>
              <p:cNvPr id="25" name="AutoShape 7">
                <a:extLst>
                  <a:ext uri="{FF2B5EF4-FFF2-40B4-BE49-F238E27FC236}">
                    <a16:creationId xmlns:a16="http://schemas.microsoft.com/office/drawing/2014/main" id="{9B5FB8A5-9647-41D2-9B40-A62321EC4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 sz="2100" dirty="0"/>
                  <a:t>G</a:t>
                </a:r>
                <a:endParaRPr lang="en-US" sz="2100" dirty="0"/>
              </a:p>
            </p:txBody>
          </p:sp>
          <p:sp>
            <p:nvSpPr>
              <p:cNvPr id="26" name="AutoShape 8">
                <a:extLst>
                  <a:ext uri="{FF2B5EF4-FFF2-40B4-BE49-F238E27FC236}">
                    <a16:creationId xmlns:a16="http://schemas.microsoft.com/office/drawing/2014/main" id="{3005AD99-7CAD-A10B-084F-F3162E821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d</a:t>
                </a:r>
              </a:p>
            </p:txBody>
          </p:sp>
          <p:sp>
            <p:nvSpPr>
              <p:cNvPr id="27" name="AutoShape 9">
                <a:extLst>
                  <a:ext uri="{FF2B5EF4-FFF2-40B4-BE49-F238E27FC236}">
                    <a16:creationId xmlns:a16="http://schemas.microsoft.com/office/drawing/2014/main" id="{E63D2102-BD68-A5D5-65B4-81FE7EC61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b</a:t>
                </a:r>
              </a:p>
            </p:txBody>
          </p:sp>
          <p:sp>
            <p:nvSpPr>
              <p:cNvPr id="28" name="AutoShape 10">
                <a:extLst>
                  <a:ext uri="{FF2B5EF4-FFF2-40B4-BE49-F238E27FC236}">
                    <a16:creationId xmlns:a16="http://schemas.microsoft.com/office/drawing/2014/main" id="{D95C2C54-70F3-C5C4-3DC0-9BB8E7638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p</a:t>
                </a:r>
              </a:p>
            </p:txBody>
          </p:sp>
          <p:sp>
            <p:nvSpPr>
              <p:cNvPr id="29" name="AutoShape 11">
                <a:extLst>
                  <a:ext uri="{FF2B5EF4-FFF2-40B4-BE49-F238E27FC236}">
                    <a16:creationId xmlns:a16="http://schemas.microsoft.com/office/drawing/2014/main" id="{EA34190E-115D-EC77-C4FF-2200721B9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q</a:t>
                </a:r>
              </a:p>
            </p:txBody>
          </p:sp>
          <p:sp>
            <p:nvSpPr>
              <p:cNvPr id="30" name="AutoShape 12">
                <a:extLst>
                  <a:ext uri="{FF2B5EF4-FFF2-40B4-BE49-F238E27FC236}">
                    <a16:creationId xmlns:a16="http://schemas.microsoft.com/office/drawing/2014/main" id="{31C72281-22EC-4DA4-68E2-07C85EC148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c</a:t>
                </a:r>
              </a:p>
            </p:txBody>
          </p:sp>
          <p:sp>
            <p:nvSpPr>
              <p:cNvPr id="31" name="AutoShape 13">
                <a:extLst>
                  <a:ext uri="{FF2B5EF4-FFF2-40B4-BE49-F238E27FC236}">
                    <a16:creationId xmlns:a16="http://schemas.microsoft.com/office/drawing/2014/main" id="{B279F95F-7132-8940-4658-341AAAF0B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e</a:t>
                </a:r>
              </a:p>
            </p:txBody>
          </p:sp>
          <p:sp>
            <p:nvSpPr>
              <p:cNvPr id="32" name="AutoShape 14">
                <a:extLst>
                  <a:ext uri="{FF2B5EF4-FFF2-40B4-BE49-F238E27FC236}">
                    <a16:creationId xmlns:a16="http://schemas.microsoft.com/office/drawing/2014/main" id="{6FC1C5C3-3E12-9642-4E57-5D476ADB4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h</a:t>
                </a:r>
              </a:p>
            </p:txBody>
          </p:sp>
          <p:sp>
            <p:nvSpPr>
              <p:cNvPr id="33" name="AutoShape 15">
                <a:extLst>
                  <a:ext uri="{FF2B5EF4-FFF2-40B4-BE49-F238E27FC236}">
                    <a16:creationId xmlns:a16="http://schemas.microsoft.com/office/drawing/2014/main" id="{8C59FC0D-2258-2A40-8A50-5221D486A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a</a:t>
                </a:r>
              </a:p>
            </p:txBody>
          </p:sp>
          <p:sp>
            <p:nvSpPr>
              <p:cNvPr id="34" name="AutoShape 16">
                <a:extLst>
                  <a:ext uri="{FF2B5EF4-FFF2-40B4-BE49-F238E27FC236}">
                    <a16:creationId xmlns:a16="http://schemas.microsoft.com/office/drawing/2014/main" id="{91239D2C-0BD7-B657-825B-07AFBDA3B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f</a:t>
                </a:r>
              </a:p>
            </p:txBody>
          </p:sp>
          <p:sp>
            <p:nvSpPr>
              <p:cNvPr id="35" name="AutoShape 17">
                <a:extLst>
                  <a:ext uri="{FF2B5EF4-FFF2-40B4-BE49-F238E27FC236}">
                    <a16:creationId xmlns:a16="http://schemas.microsoft.com/office/drawing/2014/main" id="{D145810F-0F60-0EF6-47FA-D10F4002A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r</a:t>
                </a:r>
              </a:p>
            </p:txBody>
          </p:sp>
          <p:cxnSp>
            <p:nvCxnSpPr>
              <p:cNvPr id="36" name="AutoShape 18">
                <a:extLst>
                  <a:ext uri="{FF2B5EF4-FFF2-40B4-BE49-F238E27FC236}">
                    <a16:creationId xmlns:a16="http://schemas.microsoft.com/office/drawing/2014/main" id="{3932902F-E68A-2A6E-0F0C-82097A1D6709}"/>
                  </a:ext>
                </a:extLst>
              </p:cNvPr>
              <p:cNvCxnSpPr>
                <a:cxnSpLocks noChangeShapeType="1"/>
                <a:stCxn id="24" idx="5"/>
                <a:endCxn id="28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7" name="AutoShape 19">
                <a:extLst>
                  <a:ext uri="{FF2B5EF4-FFF2-40B4-BE49-F238E27FC236}">
                    <a16:creationId xmlns:a16="http://schemas.microsoft.com/office/drawing/2014/main" id="{98F74F6E-224F-0E92-A902-FB8B5CE71A29}"/>
                  </a:ext>
                </a:extLst>
              </p:cNvPr>
              <p:cNvCxnSpPr>
                <a:cxnSpLocks noChangeShapeType="1"/>
                <a:stCxn id="28" idx="5"/>
                <a:endCxn id="29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8" name="AutoShape 20">
                <a:extLst>
                  <a:ext uri="{FF2B5EF4-FFF2-40B4-BE49-F238E27FC236}">
                    <a16:creationId xmlns:a16="http://schemas.microsoft.com/office/drawing/2014/main" id="{296748C4-319D-17F2-5C11-CF80E3D72557}"/>
                  </a:ext>
                </a:extLst>
              </p:cNvPr>
              <p:cNvCxnSpPr>
                <a:cxnSpLocks noChangeShapeType="1"/>
                <a:stCxn id="32" idx="3"/>
                <a:endCxn id="29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9" name="AutoShape 21">
                <a:extLst>
                  <a:ext uri="{FF2B5EF4-FFF2-40B4-BE49-F238E27FC236}">
                    <a16:creationId xmlns:a16="http://schemas.microsoft.com/office/drawing/2014/main" id="{6AAB7153-0D6A-40DB-2E13-B78C24823B6D}"/>
                  </a:ext>
                </a:extLst>
              </p:cNvPr>
              <p:cNvCxnSpPr>
                <a:cxnSpLocks noChangeShapeType="1"/>
                <a:stCxn id="32" idx="2"/>
                <a:endCxn id="28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0" name="AutoShape 22">
                <a:extLst>
                  <a:ext uri="{FF2B5EF4-FFF2-40B4-BE49-F238E27FC236}">
                    <a16:creationId xmlns:a16="http://schemas.microsoft.com/office/drawing/2014/main" id="{0F1859E9-A400-C94B-7969-8DCA65E61B29}"/>
                  </a:ext>
                </a:extLst>
              </p:cNvPr>
              <p:cNvCxnSpPr>
                <a:cxnSpLocks noChangeShapeType="1"/>
                <a:stCxn id="31" idx="4"/>
                <a:endCxn id="32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1" name="AutoShape 23">
                <a:extLst>
                  <a:ext uri="{FF2B5EF4-FFF2-40B4-BE49-F238E27FC236}">
                    <a16:creationId xmlns:a16="http://schemas.microsoft.com/office/drawing/2014/main" id="{24E6DC35-F1D1-B1A1-BDEE-BF2E041F5DD4}"/>
                  </a:ext>
                </a:extLst>
              </p:cNvPr>
              <p:cNvCxnSpPr>
                <a:cxnSpLocks noChangeShapeType="1"/>
                <a:stCxn id="31" idx="5"/>
                <a:endCxn id="35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2" name="AutoShape 24">
                <a:extLst>
                  <a:ext uri="{FF2B5EF4-FFF2-40B4-BE49-F238E27FC236}">
                    <a16:creationId xmlns:a16="http://schemas.microsoft.com/office/drawing/2014/main" id="{84494042-5784-F6AE-FD38-68DF420B309C}"/>
                  </a:ext>
                </a:extLst>
              </p:cNvPr>
              <p:cNvCxnSpPr>
                <a:cxnSpLocks noChangeShapeType="1"/>
                <a:stCxn id="35" idx="0"/>
                <a:endCxn id="34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3" name="AutoShape 25">
                <a:extLst>
                  <a:ext uri="{FF2B5EF4-FFF2-40B4-BE49-F238E27FC236}">
                    <a16:creationId xmlns:a16="http://schemas.microsoft.com/office/drawing/2014/main" id="{1A17AB35-97BF-FF93-64C0-DA12DDA218D8}"/>
                  </a:ext>
                </a:extLst>
              </p:cNvPr>
              <p:cNvCxnSpPr>
                <a:cxnSpLocks noChangeShapeType="1"/>
                <a:stCxn id="34" idx="0"/>
                <a:endCxn id="25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4" name="AutoShape 26">
                <a:extLst>
                  <a:ext uri="{FF2B5EF4-FFF2-40B4-BE49-F238E27FC236}">
                    <a16:creationId xmlns:a16="http://schemas.microsoft.com/office/drawing/2014/main" id="{2C616FF9-35C8-7036-DE95-3A1422BB28FC}"/>
                  </a:ext>
                </a:extLst>
              </p:cNvPr>
              <p:cNvCxnSpPr>
                <a:cxnSpLocks noChangeShapeType="1"/>
                <a:stCxn id="24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5" name="AutoShape 27">
                <a:extLst>
                  <a:ext uri="{FF2B5EF4-FFF2-40B4-BE49-F238E27FC236}">
                    <a16:creationId xmlns:a16="http://schemas.microsoft.com/office/drawing/2014/main" id="{CAED25AD-E36F-F522-7B47-34F6FA926C9A}"/>
                  </a:ext>
                </a:extLst>
              </p:cNvPr>
              <p:cNvCxnSpPr>
                <a:cxnSpLocks noChangeShapeType="1"/>
                <a:stCxn id="26" idx="1"/>
                <a:endCxn id="27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6" name="AutoShape 28">
                <a:extLst>
                  <a:ext uri="{FF2B5EF4-FFF2-40B4-BE49-F238E27FC236}">
                    <a16:creationId xmlns:a16="http://schemas.microsoft.com/office/drawing/2014/main" id="{EF9A3857-14D4-F7AB-39C0-9364D543DD1C}"/>
                  </a:ext>
                </a:extLst>
              </p:cNvPr>
              <p:cNvCxnSpPr>
                <a:cxnSpLocks noChangeShapeType="1"/>
                <a:endCxn id="33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7" name="AutoShape 29">
                <a:extLst>
                  <a:ext uri="{FF2B5EF4-FFF2-40B4-BE49-F238E27FC236}">
                    <a16:creationId xmlns:a16="http://schemas.microsoft.com/office/drawing/2014/main" id="{DB952276-BE5D-00B6-CB69-7BA9B51500B0}"/>
                  </a:ext>
                </a:extLst>
              </p:cNvPr>
              <p:cNvCxnSpPr>
                <a:cxnSpLocks noChangeShapeType="1"/>
                <a:stCxn id="30" idx="2"/>
                <a:endCxn id="33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8" name="AutoShape 30">
                <a:extLst>
                  <a:ext uri="{FF2B5EF4-FFF2-40B4-BE49-F238E27FC236}">
                    <a16:creationId xmlns:a16="http://schemas.microsoft.com/office/drawing/2014/main" id="{7E868EE2-F04D-C3E7-4CF5-0280EB0B3BC0}"/>
                  </a:ext>
                </a:extLst>
              </p:cNvPr>
              <p:cNvCxnSpPr>
                <a:cxnSpLocks noChangeShapeType="1"/>
                <a:stCxn id="26" idx="7"/>
                <a:endCxn id="30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9" name="AutoShape 31">
                <a:extLst>
                  <a:ext uri="{FF2B5EF4-FFF2-40B4-BE49-F238E27FC236}">
                    <a16:creationId xmlns:a16="http://schemas.microsoft.com/office/drawing/2014/main" id="{295BA8BD-BC91-2A46-C2D0-20321ACB199A}"/>
                  </a:ext>
                </a:extLst>
              </p:cNvPr>
              <p:cNvCxnSpPr>
                <a:cxnSpLocks noChangeShapeType="1"/>
                <a:stCxn id="26" idx="6"/>
                <a:endCxn id="31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0" name="AutoShape 32">
                <a:extLst>
                  <a:ext uri="{FF2B5EF4-FFF2-40B4-BE49-F238E27FC236}">
                    <a16:creationId xmlns:a16="http://schemas.microsoft.com/office/drawing/2014/main" id="{FC1025CB-5BED-AAE1-105D-FFAB4B3898C5}"/>
                  </a:ext>
                </a:extLst>
              </p:cNvPr>
              <p:cNvCxnSpPr>
                <a:cxnSpLocks noChangeShapeType="1"/>
                <a:stCxn id="34" idx="1"/>
                <a:endCxn id="30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1" name="AutoShape 33">
                <a:extLst>
                  <a:ext uri="{FF2B5EF4-FFF2-40B4-BE49-F238E27FC236}">
                    <a16:creationId xmlns:a16="http://schemas.microsoft.com/office/drawing/2014/main" id="{D5145CD0-ED1A-DCA5-1133-BB6C45B59EE7}"/>
                  </a:ext>
                </a:extLst>
              </p:cNvPr>
              <p:cNvCxnSpPr>
                <a:cxnSpLocks noChangeShapeType="1"/>
                <a:stCxn id="24" idx="6"/>
                <a:endCxn id="31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6" name="Text Box 34">
              <a:extLst>
                <a:ext uri="{FF2B5EF4-FFF2-40B4-BE49-F238E27FC236}">
                  <a16:creationId xmlns:a16="http://schemas.microsoft.com/office/drawing/2014/main" id="{77E3A2AC-9736-CB3A-DD3C-0221FD498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0" y="877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7" name="Text Box 35">
              <a:extLst>
                <a:ext uri="{FF2B5EF4-FFF2-40B4-BE49-F238E27FC236}">
                  <a16:creationId xmlns:a16="http://schemas.microsoft.com/office/drawing/2014/main" id="{77B35F8A-B7D6-3C5C-3CB0-3903DAD96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9</a:t>
              </a:r>
            </a:p>
          </p:txBody>
        </p:sp>
        <p:sp>
          <p:nvSpPr>
            <p:cNvPr id="8" name="Text Box 36">
              <a:extLst>
                <a:ext uri="{FF2B5EF4-FFF2-40B4-BE49-F238E27FC236}">
                  <a16:creationId xmlns:a16="http://schemas.microsoft.com/office/drawing/2014/main" id="{B9BBE2A9-C364-273A-7688-66CF2E980E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9" name="Text Box 37">
              <a:extLst>
                <a:ext uri="{FF2B5EF4-FFF2-40B4-BE49-F238E27FC236}">
                  <a16:creationId xmlns:a16="http://schemas.microsoft.com/office/drawing/2014/main" id="{EBB760DB-9462-160A-63F2-FEE3624D95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1" y="1393"/>
              <a:ext cx="1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8</a:t>
              </a:r>
            </a:p>
          </p:txBody>
        </p:sp>
        <p:sp>
          <p:nvSpPr>
            <p:cNvPr id="10" name="Text Box 38">
              <a:extLst>
                <a:ext uri="{FF2B5EF4-FFF2-40B4-BE49-F238E27FC236}">
                  <a16:creationId xmlns:a16="http://schemas.microsoft.com/office/drawing/2014/main" id="{C983BE37-800E-B06E-2FF6-E82E6AA328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3" y="1399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1</a:t>
              </a:r>
            </a:p>
          </p:txBody>
        </p:sp>
        <p:sp>
          <p:nvSpPr>
            <p:cNvPr id="11" name="Text Box 39">
              <a:extLst>
                <a:ext uri="{FF2B5EF4-FFF2-40B4-BE49-F238E27FC236}">
                  <a16:creationId xmlns:a16="http://schemas.microsoft.com/office/drawing/2014/main" id="{7F1DA1F9-547B-FE29-6F35-C85990292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8</a:t>
              </a:r>
            </a:p>
          </p:txBody>
        </p:sp>
        <p:sp>
          <p:nvSpPr>
            <p:cNvPr id="12" name="Text Box 40">
              <a:extLst>
                <a:ext uri="{FF2B5EF4-FFF2-40B4-BE49-F238E27FC236}">
                  <a16:creationId xmlns:a16="http://schemas.microsoft.com/office/drawing/2014/main" id="{CDB354E0-E4B0-3AB3-19E5-92E42C47E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1" y="899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13" name="Text Box 41">
              <a:extLst>
                <a:ext uri="{FF2B5EF4-FFF2-40B4-BE49-F238E27FC236}">
                  <a16:creationId xmlns:a16="http://schemas.microsoft.com/office/drawing/2014/main" id="{0A0A1800-CD96-B6F1-68C4-91037C02CA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1824"/>
              <a:ext cx="1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3</a:t>
              </a:r>
            </a:p>
          </p:txBody>
        </p:sp>
        <p:sp>
          <p:nvSpPr>
            <p:cNvPr id="14" name="Text Box 42">
              <a:extLst>
                <a:ext uri="{FF2B5EF4-FFF2-40B4-BE49-F238E27FC236}">
                  <a16:creationId xmlns:a16="http://schemas.microsoft.com/office/drawing/2014/main" id="{9F644B9F-ED0B-132D-78C8-B59679C0D1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15" name="Text Box 43">
              <a:extLst>
                <a:ext uri="{FF2B5EF4-FFF2-40B4-BE49-F238E27FC236}">
                  <a16:creationId xmlns:a16="http://schemas.microsoft.com/office/drawing/2014/main" id="{EAE703F8-8DA8-48EB-166B-C9B6B0115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050"/>
            </a:p>
          </p:txBody>
        </p:sp>
        <p:sp>
          <p:nvSpPr>
            <p:cNvPr id="16" name="Text Box 44">
              <a:extLst>
                <a:ext uri="{FF2B5EF4-FFF2-40B4-BE49-F238E27FC236}">
                  <a16:creationId xmlns:a16="http://schemas.microsoft.com/office/drawing/2014/main" id="{4E996716-0F40-8C0D-B8CE-F3195A221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4</a:t>
              </a: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4970E176-8B61-88C3-0F68-EB99AB185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1" y="2279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4</a:t>
              </a:r>
            </a:p>
          </p:txBody>
        </p:sp>
        <p:sp>
          <p:nvSpPr>
            <p:cNvPr id="18" name="Text Box 46">
              <a:extLst>
                <a:ext uri="{FF2B5EF4-FFF2-40B4-BE49-F238E27FC236}">
                  <a16:creationId xmlns:a16="http://schemas.microsoft.com/office/drawing/2014/main" id="{2FD8EB81-40E4-B0EC-CC9C-C103AE43E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5" y="2627"/>
              <a:ext cx="364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15</a:t>
              </a:r>
            </a:p>
          </p:txBody>
        </p:sp>
        <p:sp>
          <p:nvSpPr>
            <p:cNvPr id="19" name="Text Box 47">
              <a:extLst>
                <a:ext uri="{FF2B5EF4-FFF2-40B4-BE49-F238E27FC236}">
                  <a16:creationId xmlns:a16="http://schemas.microsoft.com/office/drawing/2014/main" id="{3FCCE49D-EACB-B85E-11B2-9A80FD282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0" y="2325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1</a:t>
              </a:r>
            </a:p>
          </p:txBody>
        </p:sp>
        <p:sp>
          <p:nvSpPr>
            <p:cNvPr id="20" name="Text Box 48">
              <a:extLst>
                <a:ext uri="{FF2B5EF4-FFF2-40B4-BE49-F238E27FC236}">
                  <a16:creationId xmlns:a16="http://schemas.microsoft.com/office/drawing/2014/main" id="{779DDB27-9BE1-C068-D75A-EC691E88E7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3</a:t>
              </a:r>
            </a:p>
          </p:txBody>
        </p:sp>
        <p:sp>
          <p:nvSpPr>
            <p:cNvPr id="21" name="Text Box 49">
              <a:extLst>
                <a:ext uri="{FF2B5EF4-FFF2-40B4-BE49-F238E27FC236}">
                  <a16:creationId xmlns:a16="http://schemas.microsoft.com/office/drawing/2014/main" id="{3665FC4A-0108-C3F1-221B-7A2D862B7F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cxnSp>
          <p:nvCxnSpPr>
            <p:cNvPr id="22" name="AutoShape 50">
              <a:extLst>
                <a:ext uri="{FF2B5EF4-FFF2-40B4-BE49-F238E27FC236}">
                  <a16:creationId xmlns:a16="http://schemas.microsoft.com/office/drawing/2014/main" id="{037D244D-ACF9-5BC4-A241-83C0AF160571}"/>
                </a:ext>
              </a:extLst>
            </p:cNvPr>
            <p:cNvCxnSpPr>
              <a:cxnSpLocks noChangeShapeType="1"/>
              <a:stCxn id="29" idx="6"/>
              <a:endCxn id="35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3" name="Text Box 51">
              <a:extLst>
                <a:ext uri="{FF2B5EF4-FFF2-40B4-BE49-F238E27FC236}">
                  <a16:creationId xmlns:a16="http://schemas.microsoft.com/office/drawing/2014/main" id="{B7A938F8-6346-F01D-0543-6E7092ADC2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6" y="1606"/>
              <a:ext cx="1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</p:grp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0B67CF99-7491-4FED-0A21-002432AE8DBD}"/>
              </a:ext>
            </a:extLst>
          </p:cNvPr>
          <p:cNvCxnSpPr>
            <a:cxnSpLocks/>
            <a:stCxn id="35" idx="6"/>
            <a:endCxn id="25" idx="6"/>
          </p:cNvCxnSpPr>
          <p:nvPr/>
        </p:nvCxnSpPr>
        <p:spPr>
          <a:xfrm flipV="1">
            <a:off x="6752510" y="1935319"/>
            <a:ext cx="411604" cy="2641258"/>
          </a:xfrm>
          <a:prstGeom prst="curvedConnector3">
            <a:avLst>
              <a:gd name="adj1" fmla="val 15553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 Box 49">
            <a:extLst>
              <a:ext uri="{FF2B5EF4-FFF2-40B4-BE49-F238E27FC236}">
                <a16:creationId xmlns:a16="http://schemas.microsoft.com/office/drawing/2014/main" id="{52D6D123-82DA-FDAC-23C9-C9A46DC8D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5593" y="3326769"/>
            <a:ext cx="53473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dirty="0"/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C96ED5C8-779B-EA24-9786-5A2B44B210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1485120"/>
                  </p:ext>
                </p:extLst>
              </p:nvPr>
            </p:nvGraphicFramePr>
            <p:xfrm>
              <a:off x="8928131" y="774732"/>
              <a:ext cx="1997964" cy="4820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98982">
                      <a:extLst>
                        <a:ext uri="{9D8B030D-6E8A-4147-A177-3AD203B41FA5}">
                          <a16:colId xmlns:a16="http://schemas.microsoft.com/office/drawing/2014/main" val="3227605353"/>
                        </a:ext>
                      </a:extLst>
                    </a:gridCol>
                    <a:gridCol w="998982">
                      <a:extLst>
                        <a:ext uri="{9D8B030D-6E8A-4147-A177-3AD203B41FA5}">
                          <a16:colId xmlns:a16="http://schemas.microsoft.com/office/drawing/2014/main" val="3933698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5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6243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86191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0822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851259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02784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27899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272863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6790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61169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53140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908897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55092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C96ED5C8-779B-EA24-9786-5A2B44B210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1485120"/>
                  </p:ext>
                </p:extLst>
              </p:nvPr>
            </p:nvGraphicFramePr>
            <p:xfrm>
              <a:off x="8928131" y="774732"/>
              <a:ext cx="1997964" cy="4820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98982">
                      <a:extLst>
                        <a:ext uri="{9D8B030D-6E8A-4147-A177-3AD203B41FA5}">
                          <a16:colId xmlns:a16="http://schemas.microsoft.com/office/drawing/2014/main" val="3227605353"/>
                        </a:ext>
                      </a:extLst>
                    </a:gridCol>
                    <a:gridCol w="998982">
                      <a:extLst>
                        <a:ext uri="{9D8B030D-6E8A-4147-A177-3AD203B41FA5}">
                          <a16:colId xmlns:a16="http://schemas.microsoft.com/office/drawing/2014/main" val="3933698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12" t="-4918" r="-102424" b="-12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4918" r="-3049" b="-12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5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6243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204918" r="-3049" b="-10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6191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310000" r="-3049" b="-93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22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403279" r="-3049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51259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503279" r="-3049" b="-7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2784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603279" r="-3049" b="-6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7899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703279" r="-3049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72863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803279" r="-3049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790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918333" r="-3049" b="-3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1169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1001639" r="-3049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53140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1101639" r="-3049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08897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1201639" r="-3049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50920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2728693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D0B5-299D-7383-992A-AD44D4CE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UCS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E6B9C85D-C86C-AB9D-4319-E0A3098C473C}"/>
              </a:ext>
            </a:extLst>
          </p:cNvPr>
          <p:cNvGrpSpPr>
            <a:grpSpLocks/>
          </p:cNvGrpSpPr>
          <p:nvPr/>
        </p:nvGrpSpPr>
        <p:grpSpPr bwMode="auto">
          <a:xfrm>
            <a:off x="1225256" y="1641846"/>
            <a:ext cx="5938858" cy="3404288"/>
            <a:chOff x="768" y="720"/>
            <a:chExt cx="4176" cy="2304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8530C919-043F-19EF-FB1B-0AE00A872C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4" name="AutoShape 6">
                <a:extLst>
                  <a:ext uri="{FF2B5EF4-FFF2-40B4-BE49-F238E27FC236}">
                    <a16:creationId xmlns:a16="http://schemas.microsoft.com/office/drawing/2014/main" id="{85AAC0F2-8D68-84E9-7965-A73410E5D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 sz="2100" dirty="0"/>
                  <a:t>S</a:t>
                </a:r>
                <a:endParaRPr lang="en-US" sz="2100" dirty="0"/>
              </a:p>
            </p:txBody>
          </p:sp>
          <p:sp>
            <p:nvSpPr>
              <p:cNvPr id="25" name="AutoShape 7">
                <a:extLst>
                  <a:ext uri="{FF2B5EF4-FFF2-40B4-BE49-F238E27FC236}">
                    <a16:creationId xmlns:a16="http://schemas.microsoft.com/office/drawing/2014/main" id="{9B5FB8A5-9647-41D2-9B40-A62321EC4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 sz="2100" dirty="0"/>
                  <a:t>G</a:t>
                </a:r>
                <a:endParaRPr lang="en-US" sz="2100" dirty="0"/>
              </a:p>
            </p:txBody>
          </p:sp>
          <p:sp>
            <p:nvSpPr>
              <p:cNvPr id="26" name="AutoShape 8">
                <a:extLst>
                  <a:ext uri="{FF2B5EF4-FFF2-40B4-BE49-F238E27FC236}">
                    <a16:creationId xmlns:a16="http://schemas.microsoft.com/office/drawing/2014/main" id="{3005AD99-7CAD-A10B-084F-F3162E821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d</a:t>
                </a:r>
              </a:p>
            </p:txBody>
          </p:sp>
          <p:sp>
            <p:nvSpPr>
              <p:cNvPr id="27" name="AutoShape 9">
                <a:extLst>
                  <a:ext uri="{FF2B5EF4-FFF2-40B4-BE49-F238E27FC236}">
                    <a16:creationId xmlns:a16="http://schemas.microsoft.com/office/drawing/2014/main" id="{E63D2102-BD68-A5D5-65B4-81FE7EC61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b</a:t>
                </a:r>
              </a:p>
            </p:txBody>
          </p:sp>
          <p:sp>
            <p:nvSpPr>
              <p:cNvPr id="28" name="AutoShape 10">
                <a:extLst>
                  <a:ext uri="{FF2B5EF4-FFF2-40B4-BE49-F238E27FC236}">
                    <a16:creationId xmlns:a16="http://schemas.microsoft.com/office/drawing/2014/main" id="{D95C2C54-70F3-C5C4-3DC0-9BB8E7638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p</a:t>
                </a:r>
              </a:p>
            </p:txBody>
          </p:sp>
          <p:sp>
            <p:nvSpPr>
              <p:cNvPr id="29" name="AutoShape 11">
                <a:extLst>
                  <a:ext uri="{FF2B5EF4-FFF2-40B4-BE49-F238E27FC236}">
                    <a16:creationId xmlns:a16="http://schemas.microsoft.com/office/drawing/2014/main" id="{EA34190E-115D-EC77-C4FF-2200721B9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q</a:t>
                </a:r>
              </a:p>
            </p:txBody>
          </p:sp>
          <p:sp>
            <p:nvSpPr>
              <p:cNvPr id="30" name="AutoShape 12">
                <a:extLst>
                  <a:ext uri="{FF2B5EF4-FFF2-40B4-BE49-F238E27FC236}">
                    <a16:creationId xmlns:a16="http://schemas.microsoft.com/office/drawing/2014/main" id="{31C72281-22EC-4DA4-68E2-07C85EC148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c</a:t>
                </a:r>
              </a:p>
            </p:txBody>
          </p:sp>
          <p:sp>
            <p:nvSpPr>
              <p:cNvPr id="31" name="AutoShape 13">
                <a:extLst>
                  <a:ext uri="{FF2B5EF4-FFF2-40B4-BE49-F238E27FC236}">
                    <a16:creationId xmlns:a16="http://schemas.microsoft.com/office/drawing/2014/main" id="{B279F95F-7132-8940-4658-341AAAF0B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e</a:t>
                </a:r>
              </a:p>
            </p:txBody>
          </p:sp>
          <p:sp>
            <p:nvSpPr>
              <p:cNvPr id="32" name="AutoShape 14">
                <a:extLst>
                  <a:ext uri="{FF2B5EF4-FFF2-40B4-BE49-F238E27FC236}">
                    <a16:creationId xmlns:a16="http://schemas.microsoft.com/office/drawing/2014/main" id="{6FC1C5C3-3E12-9642-4E57-5D476ADB4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h</a:t>
                </a:r>
              </a:p>
            </p:txBody>
          </p:sp>
          <p:sp>
            <p:nvSpPr>
              <p:cNvPr id="33" name="AutoShape 15">
                <a:extLst>
                  <a:ext uri="{FF2B5EF4-FFF2-40B4-BE49-F238E27FC236}">
                    <a16:creationId xmlns:a16="http://schemas.microsoft.com/office/drawing/2014/main" id="{8C59FC0D-2258-2A40-8A50-5221D486A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a</a:t>
                </a:r>
              </a:p>
            </p:txBody>
          </p:sp>
          <p:sp>
            <p:nvSpPr>
              <p:cNvPr id="34" name="AutoShape 16">
                <a:extLst>
                  <a:ext uri="{FF2B5EF4-FFF2-40B4-BE49-F238E27FC236}">
                    <a16:creationId xmlns:a16="http://schemas.microsoft.com/office/drawing/2014/main" id="{91239D2C-0BD7-B657-825B-07AFBDA3B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f</a:t>
                </a:r>
              </a:p>
            </p:txBody>
          </p:sp>
          <p:sp>
            <p:nvSpPr>
              <p:cNvPr id="35" name="AutoShape 17">
                <a:extLst>
                  <a:ext uri="{FF2B5EF4-FFF2-40B4-BE49-F238E27FC236}">
                    <a16:creationId xmlns:a16="http://schemas.microsoft.com/office/drawing/2014/main" id="{D145810F-0F60-0EF6-47FA-D10F4002A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r</a:t>
                </a:r>
              </a:p>
            </p:txBody>
          </p:sp>
          <p:cxnSp>
            <p:nvCxnSpPr>
              <p:cNvPr id="36" name="AutoShape 18">
                <a:extLst>
                  <a:ext uri="{FF2B5EF4-FFF2-40B4-BE49-F238E27FC236}">
                    <a16:creationId xmlns:a16="http://schemas.microsoft.com/office/drawing/2014/main" id="{3932902F-E68A-2A6E-0F0C-82097A1D6709}"/>
                  </a:ext>
                </a:extLst>
              </p:cNvPr>
              <p:cNvCxnSpPr>
                <a:cxnSpLocks noChangeShapeType="1"/>
                <a:stCxn id="24" idx="5"/>
                <a:endCxn id="28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7" name="AutoShape 19">
                <a:extLst>
                  <a:ext uri="{FF2B5EF4-FFF2-40B4-BE49-F238E27FC236}">
                    <a16:creationId xmlns:a16="http://schemas.microsoft.com/office/drawing/2014/main" id="{98F74F6E-224F-0E92-A902-FB8B5CE71A29}"/>
                  </a:ext>
                </a:extLst>
              </p:cNvPr>
              <p:cNvCxnSpPr>
                <a:cxnSpLocks noChangeShapeType="1"/>
                <a:stCxn id="28" idx="5"/>
                <a:endCxn id="29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8" name="AutoShape 20">
                <a:extLst>
                  <a:ext uri="{FF2B5EF4-FFF2-40B4-BE49-F238E27FC236}">
                    <a16:creationId xmlns:a16="http://schemas.microsoft.com/office/drawing/2014/main" id="{296748C4-319D-17F2-5C11-CF80E3D72557}"/>
                  </a:ext>
                </a:extLst>
              </p:cNvPr>
              <p:cNvCxnSpPr>
                <a:cxnSpLocks noChangeShapeType="1"/>
                <a:stCxn id="32" idx="3"/>
                <a:endCxn id="29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9" name="AutoShape 21">
                <a:extLst>
                  <a:ext uri="{FF2B5EF4-FFF2-40B4-BE49-F238E27FC236}">
                    <a16:creationId xmlns:a16="http://schemas.microsoft.com/office/drawing/2014/main" id="{6AAB7153-0D6A-40DB-2E13-B78C24823B6D}"/>
                  </a:ext>
                </a:extLst>
              </p:cNvPr>
              <p:cNvCxnSpPr>
                <a:cxnSpLocks noChangeShapeType="1"/>
                <a:stCxn id="32" idx="2"/>
                <a:endCxn id="28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0" name="AutoShape 22">
                <a:extLst>
                  <a:ext uri="{FF2B5EF4-FFF2-40B4-BE49-F238E27FC236}">
                    <a16:creationId xmlns:a16="http://schemas.microsoft.com/office/drawing/2014/main" id="{0F1859E9-A400-C94B-7969-8DCA65E61B29}"/>
                  </a:ext>
                </a:extLst>
              </p:cNvPr>
              <p:cNvCxnSpPr>
                <a:cxnSpLocks noChangeShapeType="1"/>
                <a:stCxn id="31" idx="4"/>
                <a:endCxn id="32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1" name="AutoShape 23">
                <a:extLst>
                  <a:ext uri="{FF2B5EF4-FFF2-40B4-BE49-F238E27FC236}">
                    <a16:creationId xmlns:a16="http://schemas.microsoft.com/office/drawing/2014/main" id="{24E6DC35-F1D1-B1A1-BDEE-BF2E041F5DD4}"/>
                  </a:ext>
                </a:extLst>
              </p:cNvPr>
              <p:cNvCxnSpPr>
                <a:cxnSpLocks noChangeShapeType="1"/>
                <a:stCxn id="31" idx="5"/>
                <a:endCxn id="35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2" name="AutoShape 24">
                <a:extLst>
                  <a:ext uri="{FF2B5EF4-FFF2-40B4-BE49-F238E27FC236}">
                    <a16:creationId xmlns:a16="http://schemas.microsoft.com/office/drawing/2014/main" id="{84494042-5784-F6AE-FD38-68DF420B309C}"/>
                  </a:ext>
                </a:extLst>
              </p:cNvPr>
              <p:cNvCxnSpPr>
                <a:cxnSpLocks noChangeShapeType="1"/>
                <a:stCxn id="35" idx="0"/>
                <a:endCxn id="34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3" name="AutoShape 25">
                <a:extLst>
                  <a:ext uri="{FF2B5EF4-FFF2-40B4-BE49-F238E27FC236}">
                    <a16:creationId xmlns:a16="http://schemas.microsoft.com/office/drawing/2014/main" id="{1A17AB35-97BF-FF93-64C0-DA12DDA218D8}"/>
                  </a:ext>
                </a:extLst>
              </p:cNvPr>
              <p:cNvCxnSpPr>
                <a:cxnSpLocks noChangeShapeType="1"/>
                <a:stCxn id="34" idx="0"/>
                <a:endCxn id="25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4" name="AutoShape 26">
                <a:extLst>
                  <a:ext uri="{FF2B5EF4-FFF2-40B4-BE49-F238E27FC236}">
                    <a16:creationId xmlns:a16="http://schemas.microsoft.com/office/drawing/2014/main" id="{2C616FF9-35C8-7036-DE95-3A1422BB28FC}"/>
                  </a:ext>
                </a:extLst>
              </p:cNvPr>
              <p:cNvCxnSpPr>
                <a:cxnSpLocks noChangeShapeType="1"/>
                <a:stCxn id="24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5" name="AutoShape 27">
                <a:extLst>
                  <a:ext uri="{FF2B5EF4-FFF2-40B4-BE49-F238E27FC236}">
                    <a16:creationId xmlns:a16="http://schemas.microsoft.com/office/drawing/2014/main" id="{CAED25AD-E36F-F522-7B47-34F6FA926C9A}"/>
                  </a:ext>
                </a:extLst>
              </p:cNvPr>
              <p:cNvCxnSpPr>
                <a:cxnSpLocks noChangeShapeType="1"/>
                <a:stCxn id="26" idx="1"/>
                <a:endCxn id="27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6" name="AutoShape 28">
                <a:extLst>
                  <a:ext uri="{FF2B5EF4-FFF2-40B4-BE49-F238E27FC236}">
                    <a16:creationId xmlns:a16="http://schemas.microsoft.com/office/drawing/2014/main" id="{EF9A3857-14D4-F7AB-39C0-9364D543DD1C}"/>
                  </a:ext>
                </a:extLst>
              </p:cNvPr>
              <p:cNvCxnSpPr>
                <a:cxnSpLocks noChangeShapeType="1"/>
                <a:endCxn id="33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7" name="AutoShape 29">
                <a:extLst>
                  <a:ext uri="{FF2B5EF4-FFF2-40B4-BE49-F238E27FC236}">
                    <a16:creationId xmlns:a16="http://schemas.microsoft.com/office/drawing/2014/main" id="{DB952276-BE5D-00B6-CB69-7BA9B51500B0}"/>
                  </a:ext>
                </a:extLst>
              </p:cNvPr>
              <p:cNvCxnSpPr>
                <a:cxnSpLocks noChangeShapeType="1"/>
                <a:stCxn id="30" idx="2"/>
                <a:endCxn id="33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8" name="AutoShape 30">
                <a:extLst>
                  <a:ext uri="{FF2B5EF4-FFF2-40B4-BE49-F238E27FC236}">
                    <a16:creationId xmlns:a16="http://schemas.microsoft.com/office/drawing/2014/main" id="{7E868EE2-F04D-C3E7-4CF5-0280EB0B3BC0}"/>
                  </a:ext>
                </a:extLst>
              </p:cNvPr>
              <p:cNvCxnSpPr>
                <a:cxnSpLocks noChangeShapeType="1"/>
                <a:stCxn id="26" idx="7"/>
                <a:endCxn id="30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9" name="AutoShape 31">
                <a:extLst>
                  <a:ext uri="{FF2B5EF4-FFF2-40B4-BE49-F238E27FC236}">
                    <a16:creationId xmlns:a16="http://schemas.microsoft.com/office/drawing/2014/main" id="{295BA8BD-BC91-2A46-C2D0-20321ACB199A}"/>
                  </a:ext>
                </a:extLst>
              </p:cNvPr>
              <p:cNvCxnSpPr>
                <a:cxnSpLocks noChangeShapeType="1"/>
                <a:stCxn id="26" idx="6"/>
                <a:endCxn id="31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0" name="AutoShape 32">
                <a:extLst>
                  <a:ext uri="{FF2B5EF4-FFF2-40B4-BE49-F238E27FC236}">
                    <a16:creationId xmlns:a16="http://schemas.microsoft.com/office/drawing/2014/main" id="{FC1025CB-5BED-AAE1-105D-FFAB4B3898C5}"/>
                  </a:ext>
                </a:extLst>
              </p:cNvPr>
              <p:cNvCxnSpPr>
                <a:cxnSpLocks noChangeShapeType="1"/>
                <a:stCxn id="34" idx="1"/>
                <a:endCxn id="30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1" name="AutoShape 33">
                <a:extLst>
                  <a:ext uri="{FF2B5EF4-FFF2-40B4-BE49-F238E27FC236}">
                    <a16:creationId xmlns:a16="http://schemas.microsoft.com/office/drawing/2014/main" id="{D5145CD0-ED1A-DCA5-1133-BB6C45B59EE7}"/>
                  </a:ext>
                </a:extLst>
              </p:cNvPr>
              <p:cNvCxnSpPr>
                <a:cxnSpLocks noChangeShapeType="1"/>
                <a:stCxn id="24" idx="6"/>
                <a:endCxn id="31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6" name="Text Box 34">
              <a:extLst>
                <a:ext uri="{FF2B5EF4-FFF2-40B4-BE49-F238E27FC236}">
                  <a16:creationId xmlns:a16="http://schemas.microsoft.com/office/drawing/2014/main" id="{77E3A2AC-9736-CB3A-DD3C-0221FD498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0" y="877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7" name="Text Box 35">
              <a:extLst>
                <a:ext uri="{FF2B5EF4-FFF2-40B4-BE49-F238E27FC236}">
                  <a16:creationId xmlns:a16="http://schemas.microsoft.com/office/drawing/2014/main" id="{77B35F8A-B7D6-3C5C-3CB0-3903DAD96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9</a:t>
              </a:r>
            </a:p>
          </p:txBody>
        </p:sp>
        <p:sp>
          <p:nvSpPr>
            <p:cNvPr id="8" name="Text Box 36">
              <a:extLst>
                <a:ext uri="{FF2B5EF4-FFF2-40B4-BE49-F238E27FC236}">
                  <a16:creationId xmlns:a16="http://schemas.microsoft.com/office/drawing/2014/main" id="{B9BBE2A9-C364-273A-7688-66CF2E980E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9" name="Text Box 37">
              <a:extLst>
                <a:ext uri="{FF2B5EF4-FFF2-40B4-BE49-F238E27FC236}">
                  <a16:creationId xmlns:a16="http://schemas.microsoft.com/office/drawing/2014/main" id="{EBB760DB-9462-160A-63F2-FEE3624D95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1" y="1393"/>
              <a:ext cx="1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8</a:t>
              </a:r>
            </a:p>
          </p:txBody>
        </p:sp>
        <p:sp>
          <p:nvSpPr>
            <p:cNvPr id="10" name="Text Box 38">
              <a:extLst>
                <a:ext uri="{FF2B5EF4-FFF2-40B4-BE49-F238E27FC236}">
                  <a16:creationId xmlns:a16="http://schemas.microsoft.com/office/drawing/2014/main" id="{C983BE37-800E-B06E-2FF6-E82E6AA328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3" y="1399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1</a:t>
              </a:r>
            </a:p>
          </p:txBody>
        </p:sp>
        <p:sp>
          <p:nvSpPr>
            <p:cNvPr id="11" name="Text Box 39">
              <a:extLst>
                <a:ext uri="{FF2B5EF4-FFF2-40B4-BE49-F238E27FC236}">
                  <a16:creationId xmlns:a16="http://schemas.microsoft.com/office/drawing/2014/main" id="{7F1DA1F9-547B-FE29-6F35-C85990292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8</a:t>
              </a:r>
            </a:p>
          </p:txBody>
        </p:sp>
        <p:sp>
          <p:nvSpPr>
            <p:cNvPr id="12" name="Text Box 40">
              <a:extLst>
                <a:ext uri="{FF2B5EF4-FFF2-40B4-BE49-F238E27FC236}">
                  <a16:creationId xmlns:a16="http://schemas.microsoft.com/office/drawing/2014/main" id="{CDB354E0-E4B0-3AB3-19E5-92E42C47E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1" y="899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13" name="Text Box 41">
              <a:extLst>
                <a:ext uri="{FF2B5EF4-FFF2-40B4-BE49-F238E27FC236}">
                  <a16:creationId xmlns:a16="http://schemas.microsoft.com/office/drawing/2014/main" id="{0A0A1800-CD96-B6F1-68C4-91037C02CA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1824"/>
              <a:ext cx="1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3</a:t>
              </a:r>
            </a:p>
          </p:txBody>
        </p:sp>
        <p:sp>
          <p:nvSpPr>
            <p:cNvPr id="14" name="Text Box 42">
              <a:extLst>
                <a:ext uri="{FF2B5EF4-FFF2-40B4-BE49-F238E27FC236}">
                  <a16:creationId xmlns:a16="http://schemas.microsoft.com/office/drawing/2014/main" id="{9F644B9F-ED0B-132D-78C8-B59679C0D1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15" name="Text Box 43">
              <a:extLst>
                <a:ext uri="{FF2B5EF4-FFF2-40B4-BE49-F238E27FC236}">
                  <a16:creationId xmlns:a16="http://schemas.microsoft.com/office/drawing/2014/main" id="{EAE703F8-8DA8-48EB-166B-C9B6B0115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050"/>
            </a:p>
          </p:txBody>
        </p:sp>
        <p:sp>
          <p:nvSpPr>
            <p:cNvPr id="16" name="Text Box 44">
              <a:extLst>
                <a:ext uri="{FF2B5EF4-FFF2-40B4-BE49-F238E27FC236}">
                  <a16:creationId xmlns:a16="http://schemas.microsoft.com/office/drawing/2014/main" id="{4E996716-0F40-8C0D-B8CE-F3195A221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4</a:t>
              </a: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4970E176-8B61-88C3-0F68-EB99AB185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1" y="2279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4</a:t>
              </a:r>
            </a:p>
          </p:txBody>
        </p:sp>
        <p:sp>
          <p:nvSpPr>
            <p:cNvPr id="18" name="Text Box 46">
              <a:extLst>
                <a:ext uri="{FF2B5EF4-FFF2-40B4-BE49-F238E27FC236}">
                  <a16:creationId xmlns:a16="http://schemas.microsoft.com/office/drawing/2014/main" id="{2FD8EB81-40E4-B0EC-CC9C-C103AE43E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5" y="2627"/>
              <a:ext cx="364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15</a:t>
              </a:r>
            </a:p>
          </p:txBody>
        </p:sp>
        <p:sp>
          <p:nvSpPr>
            <p:cNvPr id="19" name="Text Box 47">
              <a:extLst>
                <a:ext uri="{FF2B5EF4-FFF2-40B4-BE49-F238E27FC236}">
                  <a16:creationId xmlns:a16="http://schemas.microsoft.com/office/drawing/2014/main" id="{3FCCE49D-EACB-B85E-11B2-9A80FD282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0" y="2325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1</a:t>
              </a:r>
            </a:p>
          </p:txBody>
        </p:sp>
        <p:sp>
          <p:nvSpPr>
            <p:cNvPr id="20" name="Text Box 48">
              <a:extLst>
                <a:ext uri="{FF2B5EF4-FFF2-40B4-BE49-F238E27FC236}">
                  <a16:creationId xmlns:a16="http://schemas.microsoft.com/office/drawing/2014/main" id="{779DDB27-9BE1-C068-D75A-EC691E88E7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3</a:t>
              </a:r>
            </a:p>
          </p:txBody>
        </p:sp>
        <p:sp>
          <p:nvSpPr>
            <p:cNvPr id="21" name="Text Box 49">
              <a:extLst>
                <a:ext uri="{FF2B5EF4-FFF2-40B4-BE49-F238E27FC236}">
                  <a16:creationId xmlns:a16="http://schemas.microsoft.com/office/drawing/2014/main" id="{3665FC4A-0108-C3F1-221B-7A2D862B7F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cxnSp>
          <p:nvCxnSpPr>
            <p:cNvPr id="22" name="AutoShape 50">
              <a:extLst>
                <a:ext uri="{FF2B5EF4-FFF2-40B4-BE49-F238E27FC236}">
                  <a16:creationId xmlns:a16="http://schemas.microsoft.com/office/drawing/2014/main" id="{037D244D-ACF9-5BC4-A241-83C0AF160571}"/>
                </a:ext>
              </a:extLst>
            </p:cNvPr>
            <p:cNvCxnSpPr>
              <a:cxnSpLocks noChangeShapeType="1"/>
              <a:stCxn id="29" idx="6"/>
              <a:endCxn id="35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3" name="Text Box 51">
              <a:extLst>
                <a:ext uri="{FF2B5EF4-FFF2-40B4-BE49-F238E27FC236}">
                  <a16:creationId xmlns:a16="http://schemas.microsoft.com/office/drawing/2014/main" id="{B7A938F8-6346-F01D-0543-6E7092ADC2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6" y="1606"/>
              <a:ext cx="1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</p:grp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0B67CF99-7491-4FED-0A21-002432AE8DBD}"/>
              </a:ext>
            </a:extLst>
          </p:cNvPr>
          <p:cNvCxnSpPr>
            <a:cxnSpLocks/>
            <a:stCxn id="35" idx="6"/>
            <a:endCxn id="25" idx="6"/>
          </p:cNvCxnSpPr>
          <p:nvPr/>
        </p:nvCxnSpPr>
        <p:spPr>
          <a:xfrm flipV="1">
            <a:off x="6752510" y="1935319"/>
            <a:ext cx="411604" cy="2641258"/>
          </a:xfrm>
          <a:prstGeom prst="curvedConnector3">
            <a:avLst>
              <a:gd name="adj1" fmla="val 15553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 Box 49">
            <a:extLst>
              <a:ext uri="{FF2B5EF4-FFF2-40B4-BE49-F238E27FC236}">
                <a16:creationId xmlns:a16="http://schemas.microsoft.com/office/drawing/2014/main" id="{52D6D123-82DA-FDAC-23C9-C9A46DC8D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5593" y="3326769"/>
            <a:ext cx="53473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dirty="0"/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00E3B8DB-3077-00DF-8FD0-8983D21D38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8389258"/>
                  </p:ext>
                </p:extLst>
              </p:nvPr>
            </p:nvGraphicFramePr>
            <p:xfrm>
              <a:off x="8928131" y="774732"/>
              <a:ext cx="1997964" cy="4820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98982">
                      <a:extLst>
                        <a:ext uri="{9D8B030D-6E8A-4147-A177-3AD203B41FA5}">
                          <a16:colId xmlns:a16="http://schemas.microsoft.com/office/drawing/2014/main" val="3227605353"/>
                        </a:ext>
                      </a:extLst>
                    </a:gridCol>
                    <a:gridCol w="998982">
                      <a:extLst>
                        <a:ext uri="{9D8B030D-6E8A-4147-A177-3AD203B41FA5}">
                          <a16:colId xmlns:a16="http://schemas.microsoft.com/office/drawing/2014/main" val="3933698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5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6243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86191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0822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851259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2784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7899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272863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6790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1169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53140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908897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55092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00E3B8DB-3077-00DF-8FD0-8983D21D38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8389258"/>
                  </p:ext>
                </p:extLst>
              </p:nvPr>
            </p:nvGraphicFramePr>
            <p:xfrm>
              <a:off x="8928131" y="774732"/>
              <a:ext cx="1997964" cy="4820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98982">
                      <a:extLst>
                        <a:ext uri="{9D8B030D-6E8A-4147-A177-3AD203B41FA5}">
                          <a16:colId xmlns:a16="http://schemas.microsoft.com/office/drawing/2014/main" val="3227605353"/>
                        </a:ext>
                      </a:extLst>
                    </a:gridCol>
                    <a:gridCol w="998982">
                      <a:extLst>
                        <a:ext uri="{9D8B030D-6E8A-4147-A177-3AD203B41FA5}">
                          <a16:colId xmlns:a16="http://schemas.microsoft.com/office/drawing/2014/main" val="3933698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12" t="-4918" r="-102424" b="-12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4918" r="-3049" b="-12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5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6243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204918" r="-3049" b="-10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6191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310000" r="-3049" b="-93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22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403279" r="-3049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51259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503279" r="-3049" b="-7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2784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603279" r="-3049" b="-6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7899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703279" r="-3049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72863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803279" r="-3049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790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918333" r="-3049" b="-3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1169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1001639" r="-3049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53140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1101639" r="-3049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08897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1201639" r="-3049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50920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0820777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D0B5-299D-7383-992A-AD44D4CE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UCS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E6B9C85D-C86C-AB9D-4319-E0A3098C473C}"/>
              </a:ext>
            </a:extLst>
          </p:cNvPr>
          <p:cNvGrpSpPr>
            <a:grpSpLocks/>
          </p:cNvGrpSpPr>
          <p:nvPr/>
        </p:nvGrpSpPr>
        <p:grpSpPr bwMode="auto">
          <a:xfrm>
            <a:off x="1225256" y="1641846"/>
            <a:ext cx="5938858" cy="3404288"/>
            <a:chOff x="768" y="720"/>
            <a:chExt cx="4176" cy="2304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8530C919-043F-19EF-FB1B-0AE00A872C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4" name="AutoShape 6">
                <a:extLst>
                  <a:ext uri="{FF2B5EF4-FFF2-40B4-BE49-F238E27FC236}">
                    <a16:creationId xmlns:a16="http://schemas.microsoft.com/office/drawing/2014/main" id="{85AAC0F2-8D68-84E9-7965-A73410E5D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 sz="2100" dirty="0"/>
                  <a:t>S</a:t>
                </a:r>
                <a:endParaRPr lang="en-US" sz="2100" dirty="0"/>
              </a:p>
            </p:txBody>
          </p:sp>
          <p:sp>
            <p:nvSpPr>
              <p:cNvPr id="25" name="AutoShape 7">
                <a:extLst>
                  <a:ext uri="{FF2B5EF4-FFF2-40B4-BE49-F238E27FC236}">
                    <a16:creationId xmlns:a16="http://schemas.microsoft.com/office/drawing/2014/main" id="{9B5FB8A5-9647-41D2-9B40-A62321EC4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 sz="2100" dirty="0"/>
                  <a:t>G</a:t>
                </a:r>
                <a:endParaRPr lang="en-US" sz="2100" dirty="0"/>
              </a:p>
            </p:txBody>
          </p:sp>
          <p:sp>
            <p:nvSpPr>
              <p:cNvPr id="26" name="AutoShape 8">
                <a:extLst>
                  <a:ext uri="{FF2B5EF4-FFF2-40B4-BE49-F238E27FC236}">
                    <a16:creationId xmlns:a16="http://schemas.microsoft.com/office/drawing/2014/main" id="{3005AD99-7CAD-A10B-084F-F3162E821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d</a:t>
                </a:r>
              </a:p>
            </p:txBody>
          </p:sp>
          <p:sp>
            <p:nvSpPr>
              <p:cNvPr id="27" name="AutoShape 9">
                <a:extLst>
                  <a:ext uri="{FF2B5EF4-FFF2-40B4-BE49-F238E27FC236}">
                    <a16:creationId xmlns:a16="http://schemas.microsoft.com/office/drawing/2014/main" id="{E63D2102-BD68-A5D5-65B4-81FE7EC61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b</a:t>
                </a:r>
              </a:p>
            </p:txBody>
          </p:sp>
          <p:sp>
            <p:nvSpPr>
              <p:cNvPr id="28" name="AutoShape 10">
                <a:extLst>
                  <a:ext uri="{FF2B5EF4-FFF2-40B4-BE49-F238E27FC236}">
                    <a16:creationId xmlns:a16="http://schemas.microsoft.com/office/drawing/2014/main" id="{D95C2C54-70F3-C5C4-3DC0-9BB8E7638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p</a:t>
                </a:r>
              </a:p>
            </p:txBody>
          </p:sp>
          <p:sp>
            <p:nvSpPr>
              <p:cNvPr id="29" name="AutoShape 11">
                <a:extLst>
                  <a:ext uri="{FF2B5EF4-FFF2-40B4-BE49-F238E27FC236}">
                    <a16:creationId xmlns:a16="http://schemas.microsoft.com/office/drawing/2014/main" id="{EA34190E-115D-EC77-C4FF-2200721B9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q</a:t>
                </a:r>
              </a:p>
            </p:txBody>
          </p:sp>
          <p:sp>
            <p:nvSpPr>
              <p:cNvPr id="30" name="AutoShape 12">
                <a:extLst>
                  <a:ext uri="{FF2B5EF4-FFF2-40B4-BE49-F238E27FC236}">
                    <a16:creationId xmlns:a16="http://schemas.microsoft.com/office/drawing/2014/main" id="{31C72281-22EC-4DA4-68E2-07C85EC148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c</a:t>
                </a:r>
              </a:p>
            </p:txBody>
          </p:sp>
          <p:sp>
            <p:nvSpPr>
              <p:cNvPr id="31" name="AutoShape 13">
                <a:extLst>
                  <a:ext uri="{FF2B5EF4-FFF2-40B4-BE49-F238E27FC236}">
                    <a16:creationId xmlns:a16="http://schemas.microsoft.com/office/drawing/2014/main" id="{B279F95F-7132-8940-4658-341AAAF0B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e</a:t>
                </a:r>
              </a:p>
            </p:txBody>
          </p:sp>
          <p:sp>
            <p:nvSpPr>
              <p:cNvPr id="32" name="AutoShape 14">
                <a:extLst>
                  <a:ext uri="{FF2B5EF4-FFF2-40B4-BE49-F238E27FC236}">
                    <a16:creationId xmlns:a16="http://schemas.microsoft.com/office/drawing/2014/main" id="{6FC1C5C3-3E12-9642-4E57-5D476ADB4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h</a:t>
                </a:r>
              </a:p>
            </p:txBody>
          </p:sp>
          <p:sp>
            <p:nvSpPr>
              <p:cNvPr id="33" name="AutoShape 15">
                <a:extLst>
                  <a:ext uri="{FF2B5EF4-FFF2-40B4-BE49-F238E27FC236}">
                    <a16:creationId xmlns:a16="http://schemas.microsoft.com/office/drawing/2014/main" id="{8C59FC0D-2258-2A40-8A50-5221D486A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a</a:t>
                </a:r>
              </a:p>
            </p:txBody>
          </p:sp>
          <p:sp>
            <p:nvSpPr>
              <p:cNvPr id="34" name="AutoShape 16">
                <a:extLst>
                  <a:ext uri="{FF2B5EF4-FFF2-40B4-BE49-F238E27FC236}">
                    <a16:creationId xmlns:a16="http://schemas.microsoft.com/office/drawing/2014/main" id="{91239D2C-0BD7-B657-825B-07AFBDA3B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f</a:t>
                </a:r>
              </a:p>
            </p:txBody>
          </p:sp>
          <p:sp>
            <p:nvSpPr>
              <p:cNvPr id="35" name="AutoShape 17">
                <a:extLst>
                  <a:ext uri="{FF2B5EF4-FFF2-40B4-BE49-F238E27FC236}">
                    <a16:creationId xmlns:a16="http://schemas.microsoft.com/office/drawing/2014/main" id="{D145810F-0F60-0EF6-47FA-D10F4002A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r</a:t>
                </a:r>
              </a:p>
            </p:txBody>
          </p:sp>
          <p:cxnSp>
            <p:nvCxnSpPr>
              <p:cNvPr id="36" name="AutoShape 18">
                <a:extLst>
                  <a:ext uri="{FF2B5EF4-FFF2-40B4-BE49-F238E27FC236}">
                    <a16:creationId xmlns:a16="http://schemas.microsoft.com/office/drawing/2014/main" id="{3932902F-E68A-2A6E-0F0C-82097A1D6709}"/>
                  </a:ext>
                </a:extLst>
              </p:cNvPr>
              <p:cNvCxnSpPr>
                <a:cxnSpLocks noChangeShapeType="1"/>
                <a:stCxn id="24" idx="5"/>
                <a:endCxn id="28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7" name="AutoShape 19">
                <a:extLst>
                  <a:ext uri="{FF2B5EF4-FFF2-40B4-BE49-F238E27FC236}">
                    <a16:creationId xmlns:a16="http://schemas.microsoft.com/office/drawing/2014/main" id="{98F74F6E-224F-0E92-A902-FB8B5CE71A29}"/>
                  </a:ext>
                </a:extLst>
              </p:cNvPr>
              <p:cNvCxnSpPr>
                <a:cxnSpLocks noChangeShapeType="1"/>
                <a:stCxn id="28" idx="5"/>
                <a:endCxn id="29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8" name="AutoShape 20">
                <a:extLst>
                  <a:ext uri="{FF2B5EF4-FFF2-40B4-BE49-F238E27FC236}">
                    <a16:creationId xmlns:a16="http://schemas.microsoft.com/office/drawing/2014/main" id="{296748C4-319D-17F2-5C11-CF80E3D72557}"/>
                  </a:ext>
                </a:extLst>
              </p:cNvPr>
              <p:cNvCxnSpPr>
                <a:cxnSpLocks noChangeShapeType="1"/>
                <a:stCxn id="32" idx="3"/>
                <a:endCxn id="29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9" name="AutoShape 21">
                <a:extLst>
                  <a:ext uri="{FF2B5EF4-FFF2-40B4-BE49-F238E27FC236}">
                    <a16:creationId xmlns:a16="http://schemas.microsoft.com/office/drawing/2014/main" id="{6AAB7153-0D6A-40DB-2E13-B78C24823B6D}"/>
                  </a:ext>
                </a:extLst>
              </p:cNvPr>
              <p:cNvCxnSpPr>
                <a:cxnSpLocks noChangeShapeType="1"/>
                <a:stCxn id="32" idx="2"/>
                <a:endCxn id="28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0" name="AutoShape 22">
                <a:extLst>
                  <a:ext uri="{FF2B5EF4-FFF2-40B4-BE49-F238E27FC236}">
                    <a16:creationId xmlns:a16="http://schemas.microsoft.com/office/drawing/2014/main" id="{0F1859E9-A400-C94B-7969-8DCA65E61B29}"/>
                  </a:ext>
                </a:extLst>
              </p:cNvPr>
              <p:cNvCxnSpPr>
                <a:cxnSpLocks noChangeShapeType="1"/>
                <a:stCxn id="31" idx="4"/>
                <a:endCxn id="32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1" name="AutoShape 23">
                <a:extLst>
                  <a:ext uri="{FF2B5EF4-FFF2-40B4-BE49-F238E27FC236}">
                    <a16:creationId xmlns:a16="http://schemas.microsoft.com/office/drawing/2014/main" id="{24E6DC35-F1D1-B1A1-BDEE-BF2E041F5DD4}"/>
                  </a:ext>
                </a:extLst>
              </p:cNvPr>
              <p:cNvCxnSpPr>
                <a:cxnSpLocks noChangeShapeType="1"/>
                <a:stCxn id="31" idx="5"/>
                <a:endCxn id="35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2" name="AutoShape 24">
                <a:extLst>
                  <a:ext uri="{FF2B5EF4-FFF2-40B4-BE49-F238E27FC236}">
                    <a16:creationId xmlns:a16="http://schemas.microsoft.com/office/drawing/2014/main" id="{84494042-5784-F6AE-FD38-68DF420B309C}"/>
                  </a:ext>
                </a:extLst>
              </p:cNvPr>
              <p:cNvCxnSpPr>
                <a:cxnSpLocks noChangeShapeType="1"/>
                <a:stCxn id="35" idx="0"/>
                <a:endCxn id="34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3" name="AutoShape 25">
                <a:extLst>
                  <a:ext uri="{FF2B5EF4-FFF2-40B4-BE49-F238E27FC236}">
                    <a16:creationId xmlns:a16="http://schemas.microsoft.com/office/drawing/2014/main" id="{1A17AB35-97BF-FF93-64C0-DA12DDA218D8}"/>
                  </a:ext>
                </a:extLst>
              </p:cNvPr>
              <p:cNvCxnSpPr>
                <a:cxnSpLocks noChangeShapeType="1"/>
                <a:stCxn id="34" idx="0"/>
                <a:endCxn id="25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4" name="AutoShape 26">
                <a:extLst>
                  <a:ext uri="{FF2B5EF4-FFF2-40B4-BE49-F238E27FC236}">
                    <a16:creationId xmlns:a16="http://schemas.microsoft.com/office/drawing/2014/main" id="{2C616FF9-35C8-7036-DE95-3A1422BB28FC}"/>
                  </a:ext>
                </a:extLst>
              </p:cNvPr>
              <p:cNvCxnSpPr>
                <a:cxnSpLocks noChangeShapeType="1"/>
                <a:stCxn id="24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5" name="AutoShape 27">
                <a:extLst>
                  <a:ext uri="{FF2B5EF4-FFF2-40B4-BE49-F238E27FC236}">
                    <a16:creationId xmlns:a16="http://schemas.microsoft.com/office/drawing/2014/main" id="{CAED25AD-E36F-F522-7B47-34F6FA926C9A}"/>
                  </a:ext>
                </a:extLst>
              </p:cNvPr>
              <p:cNvCxnSpPr>
                <a:cxnSpLocks noChangeShapeType="1"/>
                <a:stCxn id="26" idx="1"/>
                <a:endCxn id="27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6" name="AutoShape 28">
                <a:extLst>
                  <a:ext uri="{FF2B5EF4-FFF2-40B4-BE49-F238E27FC236}">
                    <a16:creationId xmlns:a16="http://schemas.microsoft.com/office/drawing/2014/main" id="{EF9A3857-14D4-F7AB-39C0-9364D543DD1C}"/>
                  </a:ext>
                </a:extLst>
              </p:cNvPr>
              <p:cNvCxnSpPr>
                <a:cxnSpLocks noChangeShapeType="1"/>
                <a:endCxn id="33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7" name="AutoShape 29">
                <a:extLst>
                  <a:ext uri="{FF2B5EF4-FFF2-40B4-BE49-F238E27FC236}">
                    <a16:creationId xmlns:a16="http://schemas.microsoft.com/office/drawing/2014/main" id="{DB952276-BE5D-00B6-CB69-7BA9B51500B0}"/>
                  </a:ext>
                </a:extLst>
              </p:cNvPr>
              <p:cNvCxnSpPr>
                <a:cxnSpLocks noChangeShapeType="1"/>
                <a:stCxn id="30" idx="2"/>
                <a:endCxn id="33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8" name="AutoShape 30">
                <a:extLst>
                  <a:ext uri="{FF2B5EF4-FFF2-40B4-BE49-F238E27FC236}">
                    <a16:creationId xmlns:a16="http://schemas.microsoft.com/office/drawing/2014/main" id="{7E868EE2-F04D-C3E7-4CF5-0280EB0B3BC0}"/>
                  </a:ext>
                </a:extLst>
              </p:cNvPr>
              <p:cNvCxnSpPr>
                <a:cxnSpLocks noChangeShapeType="1"/>
                <a:stCxn id="26" idx="7"/>
                <a:endCxn id="30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9" name="AutoShape 31">
                <a:extLst>
                  <a:ext uri="{FF2B5EF4-FFF2-40B4-BE49-F238E27FC236}">
                    <a16:creationId xmlns:a16="http://schemas.microsoft.com/office/drawing/2014/main" id="{295BA8BD-BC91-2A46-C2D0-20321ACB199A}"/>
                  </a:ext>
                </a:extLst>
              </p:cNvPr>
              <p:cNvCxnSpPr>
                <a:cxnSpLocks noChangeShapeType="1"/>
                <a:stCxn id="26" idx="6"/>
                <a:endCxn id="31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0" name="AutoShape 32">
                <a:extLst>
                  <a:ext uri="{FF2B5EF4-FFF2-40B4-BE49-F238E27FC236}">
                    <a16:creationId xmlns:a16="http://schemas.microsoft.com/office/drawing/2014/main" id="{FC1025CB-5BED-AAE1-105D-FFAB4B3898C5}"/>
                  </a:ext>
                </a:extLst>
              </p:cNvPr>
              <p:cNvCxnSpPr>
                <a:cxnSpLocks noChangeShapeType="1"/>
                <a:stCxn id="34" idx="1"/>
                <a:endCxn id="30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1" name="AutoShape 33">
                <a:extLst>
                  <a:ext uri="{FF2B5EF4-FFF2-40B4-BE49-F238E27FC236}">
                    <a16:creationId xmlns:a16="http://schemas.microsoft.com/office/drawing/2014/main" id="{D5145CD0-ED1A-DCA5-1133-BB6C45B59EE7}"/>
                  </a:ext>
                </a:extLst>
              </p:cNvPr>
              <p:cNvCxnSpPr>
                <a:cxnSpLocks noChangeShapeType="1"/>
                <a:stCxn id="24" idx="6"/>
                <a:endCxn id="31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6" name="Text Box 34">
              <a:extLst>
                <a:ext uri="{FF2B5EF4-FFF2-40B4-BE49-F238E27FC236}">
                  <a16:creationId xmlns:a16="http://schemas.microsoft.com/office/drawing/2014/main" id="{77E3A2AC-9736-CB3A-DD3C-0221FD498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0" y="877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7" name="Text Box 35">
              <a:extLst>
                <a:ext uri="{FF2B5EF4-FFF2-40B4-BE49-F238E27FC236}">
                  <a16:creationId xmlns:a16="http://schemas.microsoft.com/office/drawing/2014/main" id="{77B35F8A-B7D6-3C5C-3CB0-3903DAD96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9</a:t>
              </a:r>
            </a:p>
          </p:txBody>
        </p:sp>
        <p:sp>
          <p:nvSpPr>
            <p:cNvPr id="8" name="Text Box 36">
              <a:extLst>
                <a:ext uri="{FF2B5EF4-FFF2-40B4-BE49-F238E27FC236}">
                  <a16:creationId xmlns:a16="http://schemas.microsoft.com/office/drawing/2014/main" id="{B9BBE2A9-C364-273A-7688-66CF2E980E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9" name="Text Box 37">
              <a:extLst>
                <a:ext uri="{FF2B5EF4-FFF2-40B4-BE49-F238E27FC236}">
                  <a16:creationId xmlns:a16="http://schemas.microsoft.com/office/drawing/2014/main" id="{EBB760DB-9462-160A-63F2-FEE3624D95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1" y="1393"/>
              <a:ext cx="1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8</a:t>
              </a:r>
            </a:p>
          </p:txBody>
        </p:sp>
        <p:sp>
          <p:nvSpPr>
            <p:cNvPr id="10" name="Text Box 38">
              <a:extLst>
                <a:ext uri="{FF2B5EF4-FFF2-40B4-BE49-F238E27FC236}">
                  <a16:creationId xmlns:a16="http://schemas.microsoft.com/office/drawing/2014/main" id="{C983BE37-800E-B06E-2FF6-E82E6AA328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3" y="1399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1</a:t>
              </a:r>
            </a:p>
          </p:txBody>
        </p:sp>
        <p:sp>
          <p:nvSpPr>
            <p:cNvPr id="11" name="Text Box 39">
              <a:extLst>
                <a:ext uri="{FF2B5EF4-FFF2-40B4-BE49-F238E27FC236}">
                  <a16:creationId xmlns:a16="http://schemas.microsoft.com/office/drawing/2014/main" id="{7F1DA1F9-547B-FE29-6F35-C85990292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8</a:t>
              </a:r>
            </a:p>
          </p:txBody>
        </p:sp>
        <p:sp>
          <p:nvSpPr>
            <p:cNvPr id="12" name="Text Box 40">
              <a:extLst>
                <a:ext uri="{FF2B5EF4-FFF2-40B4-BE49-F238E27FC236}">
                  <a16:creationId xmlns:a16="http://schemas.microsoft.com/office/drawing/2014/main" id="{CDB354E0-E4B0-3AB3-19E5-92E42C47E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1" y="899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13" name="Text Box 41">
              <a:extLst>
                <a:ext uri="{FF2B5EF4-FFF2-40B4-BE49-F238E27FC236}">
                  <a16:creationId xmlns:a16="http://schemas.microsoft.com/office/drawing/2014/main" id="{0A0A1800-CD96-B6F1-68C4-91037C02CA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1824"/>
              <a:ext cx="1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3</a:t>
              </a:r>
            </a:p>
          </p:txBody>
        </p:sp>
        <p:sp>
          <p:nvSpPr>
            <p:cNvPr id="14" name="Text Box 42">
              <a:extLst>
                <a:ext uri="{FF2B5EF4-FFF2-40B4-BE49-F238E27FC236}">
                  <a16:creationId xmlns:a16="http://schemas.microsoft.com/office/drawing/2014/main" id="{9F644B9F-ED0B-132D-78C8-B59679C0D1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15" name="Text Box 43">
              <a:extLst>
                <a:ext uri="{FF2B5EF4-FFF2-40B4-BE49-F238E27FC236}">
                  <a16:creationId xmlns:a16="http://schemas.microsoft.com/office/drawing/2014/main" id="{EAE703F8-8DA8-48EB-166B-C9B6B0115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050"/>
            </a:p>
          </p:txBody>
        </p:sp>
        <p:sp>
          <p:nvSpPr>
            <p:cNvPr id="16" name="Text Box 44">
              <a:extLst>
                <a:ext uri="{FF2B5EF4-FFF2-40B4-BE49-F238E27FC236}">
                  <a16:creationId xmlns:a16="http://schemas.microsoft.com/office/drawing/2014/main" id="{4E996716-0F40-8C0D-B8CE-F3195A221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4</a:t>
              </a: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4970E176-8B61-88C3-0F68-EB99AB185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1" y="2279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4</a:t>
              </a:r>
            </a:p>
          </p:txBody>
        </p:sp>
        <p:sp>
          <p:nvSpPr>
            <p:cNvPr id="18" name="Text Box 46">
              <a:extLst>
                <a:ext uri="{FF2B5EF4-FFF2-40B4-BE49-F238E27FC236}">
                  <a16:creationId xmlns:a16="http://schemas.microsoft.com/office/drawing/2014/main" id="{2FD8EB81-40E4-B0EC-CC9C-C103AE43E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5" y="2627"/>
              <a:ext cx="364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15</a:t>
              </a:r>
            </a:p>
          </p:txBody>
        </p:sp>
        <p:sp>
          <p:nvSpPr>
            <p:cNvPr id="19" name="Text Box 47">
              <a:extLst>
                <a:ext uri="{FF2B5EF4-FFF2-40B4-BE49-F238E27FC236}">
                  <a16:creationId xmlns:a16="http://schemas.microsoft.com/office/drawing/2014/main" id="{3FCCE49D-EACB-B85E-11B2-9A80FD282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0" y="2325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1</a:t>
              </a:r>
            </a:p>
          </p:txBody>
        </p:sp>
        <p:sp>
          <p:nvSpPr>
            <p:cNvPr id="20" name="Text Box 48">
              <a:extLst>
                <a:ext uri="{FF2B5EF4-FFF2-40B4-BE49-F238E27FC236}">
                  <a16:creationId xmlns:a16="http://schemas.microsoft.com/office/drawing/2014/main" id="{779DDB27-9BE1-C068-D75A-EC691E88E7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3</a:t>
              </a:r>
            </a:p>
          </p:txBody>
        </p:sp>
        <p:sp>
          <p:nvSpPr>
            <p:cNvPr id="21" name="Text Box 49">
              <a:extLst>
                <a:ext uri="{FF2B5EF4-FFF2-40B4-BE49-F238E27FC236}">
                  <a16:creationId xmlns:a16="http://schemas.microsoft.com/office/drawing/2014/main" id="{3665FC4A-0108-C3F1-221B-7A2D862B7F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cxnSp>
          <p:nvCxnSpPr>
            <p:cNvPr id="22" name="AutoShape 50">
              <a:extLst>
                <a:ext uri="{FF2B5EF4-FFF2-40B4-BE49-F238E27FC236}">
                  <a16:creationId xmlns:a16="http://schemas.microsoft.com/office/drawing/2014/main" id="{037D244D-ACF9-5BC4-A241-83C0AF160571}"/>
                </a:ext>
              </a:extLst>
            </p:cNvPr>
            <p:cNvCxnSpPr>
              <a:cxnSpLocks noChangeShapeType="1"/>
              <a:stCxn id="29" idx="6"/>
              <a:endCxn id="35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3" name="Text Box 51">
              <a:extLst>
                <a:ext uri="{FF2B5EF4-FFF2-40B4-BE49-F238E27FC236}">
                  <a16:creationId xmlns:a16="http://schemas.microsoft.com/office/drawing/2014/main" id="{B7A938F8-6346-F01D-0543-6E7092ADC2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6" y="1606"/>
              <a:ext cx="1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</p:grp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0B67CF99-7491-4FED-0A21-002432AE8DBD}"/>
              </a:ext>
            </a:extLst>
          </p:cNvPr>
          <p:cNvCxnSpPr>
            <a:cxnSpLocks/>
            <a:stCxn id="35" idx="6"/>
            <a:endCxn id="25" idx="6"/>
          </p:cNvCxnSpPr>
          <p:nvPr/>
        </p:nvCxnSpPr>
        <p:spPr>
          <a:xfrm flipV="1">
            <a:off x="6752510" y="1935319"/>
            <a:ext cx="411604" cy="2641258"/>
          </a:xfrm>
          <a:prstGeom prst="curvedConnector3">
            <a:avLst>
              <a:gd name="adj1" fmla="val 15553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 Box 49">
            <a:extLst>
              <a:ext uri="{FF2B5EF4-FFF2-40B4-BE49-F238E27FC236}">
                <a16:creationId xmlns:a16="http://schemas.microsoft.com/office/drawing/2014/main" id="{52D6D123-82DA-FDAC-23C9-C9A46DC8D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5593" y="3326769"/>
            <a:ext cx="53473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dirty="0"/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00E3B8DB-3077-00DF-8FD0-8983D21D38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4765239"/>
                  </p:ext>
                </p:extLst>
              </p:nvPr>
            </p:nvGraphicFramePr>
            <p:xfrm>
              <a:off x="8928131" y="774732"/>
              <a:ext cx="1997964" cy="4820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98982">
                      <a:extLst>
                        <a:ext uri="{9D8B030D-6E8A-4147-A177-3AD203B41FA5}">
                          <a16:colId xmlns:a16="http://schemas.microsoft.com/office/drawing/2014/main" val="3227605353"/>
                        </a:ext>
                      </a:extLst>
                    </a:gridCol>
                    <a:gridCol w="998982">
                      <a:extLst>
                        <a:ext uri="{9D8B030D-6E8A-4147-A177-3AD203B41FA5}">
                          <a16:colId xmlns:a16="http://schemas.microsoft.com/office/drawing/2014/main" val="3933698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5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6243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86191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0822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851259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2784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7899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272863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6790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1169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53140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908897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55092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00E3B8DB-3077-00DF-8FD0-8983D21D38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4765239"/>
                  </p:ext>
                </p:extLst>
              </p:nvPr>
            </p:nvGraphicFramePr>
            <p:xfrm>
              <a:off x="8928131" y="774732"/>
              <a:ext cx="1997964" cy="4820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98982">
                      <a:extLst>
                        <a:ext uri="{9D8B030D-6E8A-4147-A177-3AD203B41FA5}">
                          <a16:colId xmlns:a16="http://schemas.microsoft.com/office/drawing/2014/main" val="3227605353"/>
                        </a:ext>
                      </a:extLst>
                    </a:gridCol>
                    <a:gridCol w="998982">
                      <a:extLst>
                        <a:ext uri="{9D8B030D-6E8A-4147-A177-3AD203B41FA5}">
                          <a16:colId xmlns:a16="http://schemas.microsoft.com/office/drawing/2014/main" val="3933698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12" t="-4918" r="-102424" b="-12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4918" r="-3049" b="-12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5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6243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204918" r="-3049" b="-10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6191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310000" r="-3049" b="-93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22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403279" r="-3049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51259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503279" r="-3049" b="-7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2784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603279" r="-3049" b="-6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7899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703279" r="-3049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72863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803279" r="-3049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790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918333" r="-3049" b="-3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1169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1001639" r="-3049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53140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1101639" r="-3049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08897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1201639" r="-3049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50920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1403414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D0B5-299D-7383-992A-AD44D4CE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UCS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E6B9C85D-C86C-AB9D-4319-E0A3098C473C}"/>
              </a:ext>
            </a:extLst>
          </p:cNvPr>
          <p:cNvGrpSpPr>
            <a:grpSpLocks/>
          </p:cNvGrpSpPr>
          <p:nvPr/>
        </p:nvGrpSpPr>
        <p:grpSpPr bwMode="auto">
          <a:xfrm>
            <a:off x="1225256" y="1641846"/>
            <a:ext cx="5938858" cy="3404288"/>
            <a:chOff x="768" y="720"/>
            <a:chExt cx="4176" cy="2304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8530C919-043F-19EF-FB1B-0AE00A872C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4" name="AutoShape 6">
                <a:extLst>
                  <a:ext uri="{FF2B5EF4-FFF2-40B4-BE49-F238E27FC236}">
                    <a16:creationId xmlns:a16="http://schemas.microsoft.com/office/drawing/2014/main" id="{85AAC0F2-8D68-84E9-7965-A73410E5D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 sz="2100" dirty="0"/>
                  <a:t>S</a:t>
                </a:r>
                <a:endParaRPr lang="en-US" sz="2100" dirty="0"/>
              </a:p>
            </p:txBody>
          </p:sp>
          <p:sp>
            <p:nvSpPr>
              <p:cNvPr id="25" name="AutoShape 7">
                <a:extLst>
                  <a:ext uri="{FF2B5EF4-FFF2-40B4-BE49-F238E27FC236}">
                    <a16:creationId xmlns:a16="http://schemas.microsoft.com/office/drawing/2014/main" id="{9B5FB8A5-9647-41D2-9B40-A62321EC4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 sz="2100" dirty="0"/>
                  <a:t>G</a:t>
                </a:r>
                <a:endParaRPr lang="en-US" sz="2100" dirty="0"/>
              </a:p>
            </p:txBody>
          </p:sp>
          <p:sp>
            <p:nvSpPr>
              <p:cNvPr id="26" name="AutoShape 8">
                <a:extLst>
                  <a:ext uri="{FF2B5EF4-FFF2-40B4-BE49-F238E27FC236}">
                    <a16:creationId xmlns:a16="http://schemas.microsoft.com/office/drawing/2014/main" id="{3005AD99-7CAD-A10B-084F-F3162E821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d</a:t>
                </a:r>
              </a:p>
            </p:txBody>
          </p:sp>
          <p:sp>
            <p:nvSpPr>
              <p:cNvPr id="27" name="AutoShape 9">
                <a:extLst>
                  <a:ext uri="{FF2B5EF4-FFF2-40B4-BE49-F238E27FC236}">
                    <a16:creationId xmlns:a16="http://schemas.microsoft.com/office/drawing/2014/main" id="{E63D2102-BD68-A5D5-65B4-81FE7EC61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b</a:t>
                </a:r>
              </a:p>
            </p:txBody>
          </p:sp>
          <p:sp>
            <p:nvSpPr>
              <p:cNvPr id="28" name="AutoShape 10">
                <a:extLst>
                  <a:ext uri="{FF2B5EF4-FFF2-40B4-BE49-F238E27FC236}">
                    <a16:creationId xmlns:a16="http://schemas.microsoft.com/office/drawing/2014/main" id="{D95C2C54-70F3-C5C4-3DC0-9BB8E7638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p</a:t>
                </a:r>
              </a:p>
            </p:txBody>
          </p:sp>
          <p:sp>
            <p:nvSpPr>
              <p:cNvPr id="29" name="AutoShape 11">
                <a:extLst>
                  <a:ext uri="{FF2B5EF4-FFF2-40B4-BE49-F238E27FC236}">
                    <a16:creationId xmlns:a16="http://schemas.microsoft.com/office/drawing/2014/main" id="{EA34190E-115D-EC77-C4FF-2200721B9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q</a:t>
                </a:r>
              </a:p>
            </p:txBody>
          </p:sp>
          <p:sp>
            <p:nvSpPr>
              <p:cNvPr id="30" name="AutoShape 12">
                <a:extLst>
                  <a:ext uri="{FF2B5EF4-FFF2-40B4-BE49-F238E27FC236}">
                    <a16:creationId xmlns:a16="http://schemas.microsoft.com/office/drawing/2014/main" id="{31C72281-22EC-4DA4-68E2-07C85EC148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c</a:t>
                </a:r>
              </a:p>
            </p:txBody>
          </p:sp>
          <p:sp>
            <p:nvSpPr>
              <p:cNvPr id="31" name="AutoShape 13">
                <a:extLst>
                  <a:ext uri="{FF2B5EF4-FFF2-40B4-BE49-F238E27FC236}">
                    <a16:creationId xmlns:a16="http://schemas.microsoft.com/office/drawing/2014/main" id="{B279F95F-7132-8940-4658-341AAAF0B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e</a:t>
                </a:r>
              </a:p>
            </p:txBody>
          </p:sp>
          <p:sp>
            <p:nvSpPr>
              <p:cNvPr id="32" name="AutoShape 14">
                <a:extLst>
                  <a:ext uri="{FF2B5EF4-FFF2-40B4-BE49-F238E27FC236}">
                    <a16:creationId xmlns:a16="http://schemas.microsoft.com/office/drawing/2014/main" id="{6FC1C5C3-3E12-9642-4E57-5D476ADB4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h</a:t>
                </a:r>
              </a:p>
            </p:txBody>
          </p:sp>
          <p:sp>
            <p:nvSpPr>
              <p:cNvPr id="33" name="AutoShape 15">
                <a:extLst>
                  <a:ext uri="{FF2B5EF4-FFF2-40B4-BE49-F238E27FC236}">
                    <a16:creationId xmlns:a16="http://schemas.microsoft.com/office/drawing/2014/main" id="{8C59FC0D-2258-2A40-8A50-5221D486A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a</a:t>
                </a:r>
              </a:p>
            </p:txBody>
          </p:sp>
          <p:sp>
            <p:nvSpPr>
              <p:cNvPr id="34" name="AutoShape 16">
                <a:extLst>
                  <a:ext uri="{FF2B5EF4-FFF2-40B4-BE49-F238E27FC236}">
                    <a16:creationId xmlns:a16="http://schemas.microsoft.com/office/drawing/2014/main" id="{91239D2C-0BD7-B657-825B-07AFBDA3B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f</a:t>
                </a:r>
              </a:p>
            </p:txBody>
          </p:sp>
          <p:sp>
            <p:nvSpPr>
              <p:cNvPr id="35" name="AutoShape 17">
                <a:extLst>
                  <a:ext uri="{FF2B5EF4-FFF2-40B4-BE49-F238E27FC236}">
                    <a16:creationId xmlns:a16="http://schemas.microsoft.com/office/drawing/2014/main" id="{D145810F-0F60-0EF6-47FA-D10F4002A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r</a:t>
                </a:r>
              </a:p>
            </p:txBody>
          </p:sp>
          <p:cxnSp>
            <p:nvCxnSpPr>
              <p:cNvPr id="36" name="AutoShape 18">
                <a:extLst>
                  <a:ext uri="{FF2B5EF4-FFF2-40B4-BE49-F238E27FC236}">
                    <a16:creationId xmlns:a16="http://schemas.microsoft.com/office/drawing/2014/main" id="{3932902F-E68A-2A6E-0F0C-82097A1D6709}"/>
                  </a:ext>
                </a:extLst>
              </p:cNvPr>
              <p:cNvCxnSpPr>
                <a:cxnSpLocks noChangeShapeType="1"/>
                <a:stCxn id="24" idx="5"/>
                <a:endCxn id="28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7" name="AutoShape 19">
                <a:extLst>
                  <a:ext uri="{FF2B5EF4-FFF2-40B4-BE49-F238E27FC236}">
                    <a16:creationId xmlns:a16="http://schemas.microsoft.com/office/drawing/2014/main" id="{98F74F6E-224F-0E92-A902-FB8B5CE71A29}"/>
                  </a:ext>
                </a:extLst>
              </p:cNvPr>
              <p:cNvCxnSpPr>
                <a:cxnSpLocks noChangeShapeType="1"/>
                <a:stCxn id="28" idx="5"/>
                <a:endCxn id="29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8" name="AutoShape 20">
                <a:extLst>
                  <a:ext uri="{FF2B5EF4-FFF2-40B4-BE49-F238E27FC236}">
                    <a16:creationId xmlns:a16="http://schemas.microsoft.com/office/drawing/2014/main" id="{296748C4-319D-17F2-5C11-CF80E3D72557}"/>
                  </a:ext>
                </a:extLst>
              </p:cNvPr>
              <p:cNvCxnSpPr>
                <a:cxnSpLocks noChangeShapeType="1"/>
                <a:stCxn id="32" idx="3"/>
                <a:endCxn id="29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9" name="AutoShape 21">
                <a:extLst>
                  <a:ext uri="{FF2B5EF4-FFF2-40B4-BE49-F238E27FC236}">
                    <a16:creationId xmlns:a16="http://schemas.microsoft.com/office/drawing/2014/main" id="{6AAB7153-0D6A-40DB-2E13-B78C24823B6D}"/>
                  </a:ext>
                </a:extLst>
              </p:cNvPr>
              <p:cNvCxnSpPr>
                <a:cxnSpLocks noChangeShapeType="1"/>
                <a:stCxn id="32" idx="2"/>
                <a:endCxn id="28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0" name="AutoShape 22">
                <a:extLst>
                  <a:ext uri="{FF2B5EF4-FFF2-40B4-BE49-F238E27FC236}">
                    <a16:creationId xmlns:a16="http://schemas.microsoft.com/office/drawing/2014/main" id="{0F1859E9-A400-C94B-7969-8DCA65E61B29}"/>
                  </a:ext>
                </a:extLst>
              </p:cNvPr>
              <p:cNvCxnSpPr>
                <a:cxnSpLocks noChangeShapeType="1"/>
                <a:stCxn id="31" idx="4"/>
                <a:endCxn id="32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1" name="AutoShape 23">
                <a:extLst>
                  <a:ext uri="{FF2B5EF4-FFF2-40B4-BE49-F238E27FC236}">
                    <a16:creationId xmlns:a16="http://schemas.microsoft.com/office/drawing/2014/main" id="{24E6DC35-F1D1-B1A1-BDEE-BF2E041F5DD4}"/>
                  </a:ext>
                </a:extLst>
              </p:cNvPr>
              <p:cNvCxnSpPr>
                <a:cxnSpLocks noChangeShapeType="1"/>
                <a:stCxn id="31" idx="5"/>
                <a:endCxn id="35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2" name="AutoShape 24">
                <a:extLst>
                  <a:ext uri="{FF2B5EF4-FFF2-40B4-BE49-F238E27FC236}">
                    <a16:creationId xmlns:a16="http://schemas.microsoft.com/office/drawing/2014/main" id="{84494042-5784-F6AE-FD38-68DF420B309C}"/>
                  </a:ext>
                </a:extLst>
              </p:cNvPr>
              <p:cNvCxnSpPr>
                <a:cxnSpLocks noChangeShapeType="1"/>
                <a:stCxn id="35" idx="0"/>
                <a:endCxn id="34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3" name="AutoShape 25">
                <a:extLst>
                  <a:ext uri="{FF2B5EF4-FFF2-40B4-BE49-F238E27FC236}">
                    <a16:creationId xmlns:a16="http://schemas.microsoft.com/office/drawing/2014/main" id="{1A17AB35-97BF-FF93-64C0-DA12DDA218D8}"/>
                  </a:ext>
                </a:extLst>
              </p:cNvPr>
              <p:cNvCxnSpPr>
                <a:cxnSpLocks noChangeShapeType="1"/>
                <a:stCxn id="34" idx="0"/>
                <a:endCxn id="25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4" name="AutoShape 26">
                <a:extLst>
                  <a:ext uri="{FF2B5EF4-FFF2-40B4-BE49-F238E27FC236}">
                    <a16:creationId xmlns:a16="http://schemas.microsoft.com/office/drawing/2014/main" id="{2C616FF9-35C8-7036-DE95-3A1422BB28FC}"/>
                  </a:ext>
                </a:extLst>
              </p:cNvPr>
              <p:cNvCxnSpPr>
                <a:cxnSpLocks noChangeShapeType="1"/>
                <a:stCxn id="24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5" name="AutoShape 27">
                <a:extLst>
                  <a:ext uri="{FF2B5EF4-FFF2-40B4-BE49-F238E27FC236}">
                    <a16:creationId xmlns:a16="http://schemas.microsoft.com/office/drawing/2014/main" id="{CAED25AD-E36F-F522-7B47-34F6FA926C9A}"/>
                  </a:ext>
                </a:extLst>
              </p:cNvPr>
              <p:cNvCxnSpPr>
                <a:cxnSpLocks noChangeShapeType="1"/>
                <a:stCxn id="26" idx="1"/>
                <a:endCxn id="27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6" name="AutoShape 28">
                <a:extLst>
                  <a:ext uri="{FF2B5EF4-FFF2-40B4-BE49-F238E27FC236}">
                    <a16:creationId xmlns:a16="http://schemas.microsoft.com/office/drawing/2014/main" id="{EF9A3857-14D4-F7AB-39C0-9364D543DD1C}"/>
                  </a:ext>
                </a:extLst>
              </p:cNvPr>
              <p:cNvCxnSpPr>
                <a:cxnSpLocks noChangeShapeType="1"/>
                <a:endCxn id="33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7" name="AutoShape 29">
                <a:extLst>
                  <a:ext uri="{FF2B5EF4-FFF2-40B4-BE49-F238E27FC236}">
                    <a16:creationId xmlns:a16="http://schemas.microsoft.com/office/drawing/2014/main" id="{DB952276-BE5D-00B6-CB69-7BA9B51500B0}"/>
                  </a:ext>
                </a:extLst>
              </p:cNvPr>
              <p:cNvCxnSpPr>
                <a:cxnSpLocks noChangeShapeType="1"/>
                <a:stCxn id="30" idx="2"/>
                <a:endCxn id="33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8" name="AutoShape 30">
                <a:extLst>
                  <a:ext uri="{FF2B5EF4-FFF2-40B4-BE49-F238E27FC236}">
                    <a16:creationId xmlns:a16="http://schemas.microsoft.com/office/drawing/2014/main" id="{7E868EE2-F04D-C3E7-4CF5-0280EB0B3BC0}"/>
                  </a:ext>
                </a:extLst>
              </p:cNvPr>
              <p:cNvCxnSpPr>
                <a:cxnSpLocks noChangeShapeType="1"/>
                <a:stCxn id="26" idx="7"/>
                <a:endCxn id="30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9" name="AutoShape 31">
                <a:extLst>
                  <a:ext uri="{FF2B5EF4-FFF2-40B4-BE49-F238E27FC236}">
                    <a16:creationId xmlns:a16="http://schemas.microsoft.com/office/drawing/2014/main" id="{295BA8BD-BC91-2A46-C2D0-20321ACB199A}"/>
                  </a:ext>
                </a:extLst>
              </p:cNvPr>
              <p:cNvCxnSpPr>
                <a:cxnSpLocks noChangeShapeType="1"/>
                <a:stCxn id="26" idx="6"/>
                <a:endCxn id="31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0" name="AutoShape 32">
                <a:extLst>
                  <a:ext uri="{FF2B5EF4-FFF2-40B4-BE49-F238E27FC236}">
                    <a16:creationId xmlns:a16="http://schemas.microsoft.com/office/drawing/2014/main" id="{FC1025CB-5BED-AAE1-105D-FFAB4B3898C5}"/>
                  </a:ext>
                </a:extLst>
              </p:cNvPr>
              <p:cNvCxnSpPr>
                <a:cxnSpLocks noChangeShapeType="1"/>
                <a:stCxn id="34" idx="1"/>
                <a:endCxn id="30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1" name="AutoShape 33">
                <a:extLst>
                  <a:ext uri="{FF2B5EF4-FFF2-40B4-BE49-F238E27FC236}">
                    <a16:creationId xmlns:a16="http://schemas.microsoft.com/office/drawing/2014/main" id="{D5145CD0-ED1A-DCA5-1133-BB6C45B59EE7}"/>
                  </a:ext>
                </a:extLst>
              </p:cNvPr>
              <p:cNvCxnSpPr>
                <a:cxnSpLocks noChangeShapeType="1"/>
                <a:stCxn id="24" idx="6"/>
                <a:endCxn id="31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6" name="Text Box 34">
              <a:extLst>
                <a:ext uri="{FF2B5EF4-FFF2-40B4-BE49-F238E27FC236}">
                  <a16:creationId xmlns:a16="http://schemas.microsoft.com/office/drawing/2014/main" id="{77E3A2AC-9736-CB3A-DD3C-0221FD498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0" y="877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7" name="Text Box 35">
              <a:extLst>
                <a:ext uri="{FF2B5EF4-FFF2-40B4-BE49-F238E27FC236}">
                  <a16:creationId xmlns:a16="http://schemas.microsoft.com/office/drawing/2014/main" id="{77B35F8A-B7D6-3C5C-3CB0-3903DAD96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9</a:t>
              </a:r>
            </a:p>
          </p:txBody>
        </p:sp>
        <p:sp>
          <p:nvSpPr>
            <p:cNvPr id="8" name="Text Box 36">
              <a:extLst>
                <a:ext uri="{FF2B5EF4-FFF2-40B4-BE49-F238E27FC236}">
                  <a16:creationId xmlns:a16="http://schemas.microsoft.com/office/drawing/2014/main" id="{B9BBE2A9-C364-273A-7688-66CF2E980E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9" name="Text Box 37">
              <a:extLst>
                <a:ext uri="{FF2B5EF4-FFF2-40B4-BE49-F238E27FC236}">
                  <a16:creationId xmlns:a16="http://schemas.microsoft.com/office/drawing/2014/main" id="{EBB760DB-9462-160A-63F2-FEE3624D95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1" y="1393"/>
              <a:ext cx="1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8</a:t>
              </a:r>
            </a:p>
          </p:txBody>
        </p:sp>
        <p:sp>
          <p:nvSpPr>
            <p:cNvPr id="10" name="Text Box 38">
              <a:extLst>
                <a:ext uri="{FF2B5EF4-FFF2-40B4-BE49-F238E27FC236}">
                  <a16:creationId xmlns:a16="http://schemas.microsoft.com/office/drawing/2014/main" id="{C983BE37-800E-B06E-2FF6-E82E6AA328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3" y="1399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1</a:t>
              </a:r>
            </a:p>
          </p:txBody>
        </p:sp>
        <p:sp>
          <p:nvSpPr>
            <p:cNvPr id="11" name="Text Box 39">
              <a:extLst>
                <a:ext uri="{FF2B5EF4-FFF2-40B4-BE49-F238E27FC236}">
                  <a16:creationId xmlns:a16="http://schemas.microsoft.com/office/drawing/2014/main" id="{7F1DA1F9-547B-FE29-6F35-C85990292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8</a:t>
              </a:r>
            </a:p>
          </p:txBody>
        </p:sp>
        <p:sp>
          <p:nvSpPr>
            <p:cNvPr id="12" name="Text Box 40">
              <a:extLst>
                <a:ext uri="{FF2B5EF4-FFF2-40B4-BE49-F238E27FC236}">
                  <a16:creationId xmlns:a16="http://schemas.microsoft.com/office/drawing/2014/main" id="{CDB354E0-E4B0-3AB3-19E5-92E42C47E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1" y="899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13" name="Text Box 41">
              <a:extLst>
                <a:ext uri="{FF2B5EF4-FFF2-40B4-BE49-F238E27FC236}">
                  <a16:creationId xmlns:a16="http://schemas.microsoft.com/office/drawing/2014/main" id="{0A0A1800-CD96-B6F1-68C4-91037C02CA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1824"/>
              <a:ext cx="1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3</a:t>
              </a:r>
            </a:p>
          </p:txBody>
        </p:sp>
        <p:sp>
          <p:nvSpPr>
            <p:cNvPr id="14" name="Text Box 42">
              <a:extLst>
                <a:ext uri="{FF2B5EF4-FFF2-40B4-BE49-F238E27FC236}">
                  <a16:creationId xmlns:a16="http://schemas.microsoft.com/office/drawing/2014/main" id="{9F644B9F-ED0B-132D-78C8-B59679C0D1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15" name="Text Box 43">
              <a:extLst>
                <a:ext uri="{FF2B5EF4-FFF2-40B4-BE49-F238E27FC236}">
                  <a16:creationId xmlns:a16="http://schemas.microsoft.com/office/drawing/2014/main" id="{EAE703F8-8DA8-48EB-166B-C9B6B0115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050"/>
            </a:p>
          </p:txBody>
        </p:sp>
        <p:sp>
          <p:nvSpPr>
            <p:cNvPr id="16" name="Text Box 44">
              <a:extLst>
                <a:ext uri="{FF2B5EF4-FFF2-40B4-BE49-F238E27FC236}">
                  <a16:creationId xmlns:a16="http://schemas.microsoft.com/office/drawing/2014/main" id="{4E996716-0F40-8C0D-B8CE-F3195A221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4</a:t>
              </a: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4970E176-8B61-88C3-0F68-EB99AB185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1" y="2279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4</a:t>
              </a:r>
            </a:p>
          </p:txBody>
        </p:sp>
        <p:sp>
          <p:nvSpPr>
            <p:cNvPr id="18" name="Text Box 46">
              <a:extLst>
                <a:ext uri="{FF2B5EF4-FFF2-40B4-BE49-F238E27FC236}">
                  <a16:creationId xmlns:a16="http://schemas.microsoft.com/office/drawing/2014/main" id="{2FD8EB81-40E4-B0EC-CC9C-C103AE43E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5" y="2627"/>
              <a:ext cx="364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15</a:t>
              </a:r>
            </a:p>
          </p:txBody>
        </p:sp>
        <p:sp>
          <p:nvSpPr>
            <p:cNvPr id="19" name="Text Box 47">
              <a:extLst>
                <a:ext uri="{FF2B5EF4-FFF2-40B4-BE49-F238E27FC236}">
                  <a16:creationId xmlns:a16="http://schemas.microsoft.com/office/drawing/2014/main" id="{3FCCE49D-EACB-B85E-11B2-9A80FD282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0" y="2325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1</a:t>
              </a:r>
            </a:p>
          </p:txBody>
        </p:sp>
        <p:sp>
          <p:nvSpPr>
            <p:cNvPr id="20" name="Text Box 48">
              <a:extLst>
                <a:ext uri="{FF2B5EF4-FFF2-40B4-BE49-F238E27FC236}">
                  <a16:creationId xmlns:a16="http://schemas.microsoft.com/office/drawing/2014/main" id="{779DDB27-9BE1-C068-D75A-EC691E88E7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3</a:t>
              </a:r>
            </a:p>
          </p:txBody>
        </p:sp>
        <p:sp>
          <p:nvSpPr>
            <p:cNvPr id="21" name="Text Box 49">
              <a:extLst>
                <a:ext uri="{FF2B5EF4-FFF2-40B4-BE49-F238E27FC236}">
                  <a16:creationId xmlns:a16="http://schemas.microsoft.com/office/drawing/2014/main" id="{3665FC4A-0108-C3F1-221B-7A2D862B7F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cxnSp>
          <p:nvCxnSpPr>
            <p:cNvPr id="22" name="AutoShape 50">
              <a:extLst>
                <a:ext uri="{FF2B5EF4-FFF2-40B4-BE49-F238E27FC236}">
                  <a16:creationId xmlns:a16="http://schemas.microsoft.com/office/drawing/2014/main" id="{037D244D-ACF9-5BC4-A241-83C0AF160571}"/>
                </a:ext>
              </a:extLst>
            </p:cNvPr>
            <p:cNvCxnSpPr>
              <a:cxnSpLocks noChangeShapeType="1"/>
              <a:stCxn id="29" idx="6"/>
              <a:endCxn id="35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3" name="Text Box 51">
              <a:extLst>
                <a:ext uri="{FF2B5EF4-FFF2-40B4-BE49-F238E27FC236}">
                  <a16:creationId xmlns:a16="http://schemas.microsoft.com/office/drawing/2014/main" id="{B7A938F8-6346-F01D-0543-6E7092ADC2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6" y="1606"/>
              <a:ext cx="1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</p:grp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0B67CF99-7491-4FED-0A21-002432AE8DBD}"/>
              </a:ext>
            </a:extLst>
          </p:cNvPr>
          <p:cNvCxnSpPr>
            <a:cxnSpLocks/>
            <a:stCxn id="35" idx="6"/>
            <a:endCxn id="25" idx="6"/>
          </p:cNvCxnSpPr>
          <p:nvPr/>
        </p:nvCxnSpPr>
        <p:spPr>
          <a:xfrm flipV="1">
            <a:off x="6752510" y="1935319"/>
            <a:ext cx="411604" cy="2641258"/>
          </a:xfrm>
          <a:prstGeom prst="curvedConnector3">
            <a:avLst>
              <a:gd name="adj1" fmla="val 15553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 Box 49">
            <a:extLst>
              <a:ext uri="{FF2B5EF4-FFF2-40B4-BE49-F238E27FC236}">
                <a16:creationId xmlns:a16="http://schemas.microsoft.com/office/drawing/2014/main" id="{52D6D123-82DA-FDAC-23C9-C9A46DC8D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5593" y="3326769"/>
            <a:ext cx="53473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dirty="0"/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00E3B8DB-3077-00DF-8FD0-8983D21D38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7909225"/>
                  </p:ext>
                </p:extLst>
              </p:nvPr>
            </p:nvGraphicFramePr>
            <p:xfrm>
              <a:off x="8928131" y="774732"/>
              <a:ext cx="1997964" cy="4820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98982">
                      <a:extLst>
                        <a:ext uri="{9D8B030D-6E8A-4147-A177-3AD203B41FA5}">
                          <a16:colId xmlns:a16="http://schemas.microsoft.com/office/drawing/2014/main" val="3227605353"/>
                        </a:ext>
                      </a:extLst>
                    </a:gridCol>
                    <a:gridCol w="998982">
                      <a:extLst>
                        <a:ext uri="{9D8B030D-6E8A-4147-A177-3AD203B41FA5}">
                          <a16:colId xmlns:a16="http://schemas.microsoft.com/office/drawing/2014/main" val="3933698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5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6243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86191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22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51259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2784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7899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272863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6790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1169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53140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908897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55092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00E3B8DB-3077-00DF-8FD0-8983D21D38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7909225"/>
                  </p:ext>
                </p:extLst>
              </p:nvPr>
            </p:nvGraphicFramePr>
            <p:xfrm>
              <a:off x="8928131" y="774732"/>
              <a:ext cx="1997964" cy="4820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98982">
                      <a:extLst>
                        <a:ext uri="{9D8B030D-6E8A-4147-A177-3AD203B41FA5}">
                          <a16:colId xmlns:a16="http://schemas.microsoft.com/office/drawing/2014/main" val="3227605353"/>
                        </a:ext>
                      </a:extLst>
                    </a:gridCol>
                    <a:gridCol w="998982">
                      <a:extLst>
                        <a:ext uri="{9D8B030D-6E8A-4147-A177-3AD203B41FA5}">
                          <a16:colId xmlns:a16="http://schemas.microsoft.com/office/drawing/2014/main" val="3933698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12" t="-4918" r="-102424" b="-12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4918" r="-3049" b="-12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5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6243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204918" r="-3049" b="-10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6191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310000" r="-3049" b="-93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22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403279" r="-3049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51259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503279" r="-3049" b="-7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2784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603279" r="-3049" b="-6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7899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703279" r="-3049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72863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803279" r="-3049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790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918333" r="-3049" b="-3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1169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1001639" r="-3049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53140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1101639" r="-3049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08897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1201639" r="-3049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50920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0518991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D0B5-299D-7383-992A-AD44D4CE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UCS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E6B9C85D-C86C-AB9D-4319-E0A3098C473C}"/>
              </a:ext>
            </a:extLst>
          </p:cNvPr>
          <p:cNvGrpSpPr>
            <a:grpSpLocks/>
          </p:cNvGrpSpPr>
          <p:nvPr/>
        </p:nvGrpSpPr>
        <p:grpSpPr bwMode="auto">
          <a:xfrm>
            <a:off x="1225256" y="1641846"/>
            <a:ext cx="5938858" cy="3404288"/>
            <a:chOff x="768" y="720"/>
            <a:chExt cx="4176" cy="2304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8530C919-043F-19EF-FB1B-0AE00A872C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4" name="AutoShape 6">
                <a:extLst>
                  <a:ext uri="{FF2B5EF4-FFF2-40B4-BE49-F238E27FC236}">
                    <a16:creationId xmlns:a16="http://schemas.microsoft.com/office/drawing/2014/main" id="{85AAC0F2-8D68-84E9-7965-A73410E5D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 sz="2100" dirty="0"/>
                  <a:t>S</a:t>
                </a:r>
                <a:endParaRPr lang="en-US" sz="2100" dirty="0"/>
              </a:p>
            </p:txBody>
          </p:sp>
          <p:sp>
            <p:nvSpPr>
              <p:cNvPr id="25" name="AutoShape 7">
                <a:extLst>
                  <a:ext uri="{FF2B5EF4-FFF2-40B4-BE49-F238E27FC236}">
                    <a16:creationId xmlns:a16="http://schemas.microsoft.com/office/drawing/2014/main" id="{9B5FB8A5-9647-41D2-9B40-A62321EC4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 sz="2100" dirty="0"/>
                  <a:t>G</a:t>
                </a:r>
                <a:endParaRPr lang="en-US" sz="2100" dirty="0"/>
              </a:p>
            </p:txBody>
          </p:sp>
          <p:sp>
            <p:nvSpPr>
              <p:cNvPr id="26" name="AutoShape 8">
                <a:extLst>
                  <a:ext uri="{FF2B5EF4-FFF2-40B4-BE49-F238E27FC236}">
                    <a16:creationId xmlns:a16="http://schemas.microsoft.com/office/drawing/2014/main" id="{3005AD99-7CAD-A10B-084F-F3162E821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d</a:t>
                </a:r>
              </a:p>
            </p:txBody>
          </p:sp>
          <p:sp>
            <p:nvSpPr>
              <p:cNvPr id="27" name="AutoShape 9">
                <a:extLst>
                  <a:ext uri="{FF2B5EF4-FFF2-40B4-BE49-F238E27FC236}">
                    <a16:creationId xmlns:a16="http://schemas.microsoft.com/office/drawing/2014/main" id="{E63D2102-BD68-A5D5-65B4-81FE7EC61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b</a:t>
                </a:r>
              </a:p>
            </p:txBody>
          </p:sp>
          <p:sp>
            <p:nvSpPr>
              <p:cNvPr id="28" name="AutoShape 10">
                <a:extLst>
                  <a:ext uri="{FF2B5EF4-FFF2-40B4-BE49-F238E27FC236}">
                    <a16:creationId xmlns:a16="http://schemas.microsoft.com/office/drawing/2014/main" id="{D95C2C54-70F3-C5C4-3DC0-9BB8E7638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p</a:t>
                </a:r>
              </a:p>
            </p:txBody>
          </p:sp>
          <p:sp>
            <p:nvSpPr>
              <p:cNvPr id="29" name="AutoShape 11">
                <a:extLst>
                  <a:ext uri="{FF2B5EF4-FFF2-40B4-BE49-F238E27FC236}">
                    <a16:creationId xmlns:a16="http://schemas.microsoft.com/office/drawing/2014/main" id="{EA34190E-115D-EC77-C4FF-2200721B9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q</a:t>
                </a:r>
              </a:p>
            </p:txBody>
          </p:sp>
          <p:sp>
            <p:nvSpPr>
              <p:cNvPr id="30" name="AutoShape 12">
                <a:extLst>
                  <a:ext uri="{FF2B5EF4-FFF2-40B4-BE49-F238E27FC236}">
                    <a16:creationId xmlns:a16="http://schemas.microsoft.com/office/drawing/2014/main" id="{31C72281-22EC-4DA4-68E2-07C85EC148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c</a:t>
                </a:r>
              </a:p>
            </p:txBody>
          </p:sp>
          <p:sp>
            <p:nvSpPr>
              <p:cNvPr id="31" name="AutoShape 13">
                <a:extLst>
                  <a:ext uri="{FF2B5EF4-FFF2-40B4-BE49-F238E27FC236}">
                    <a16:creationId xmlns:a16="http://schemas.microsoft.com/office/drawing/2014/main" id="{B279F95F-7132-8940-4658-341AAAF0B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e</a:t>
                </a:r>
              </a:p>
            </p:txBody>
          </p:sp>
          <p:sp>
            <p:nvSpPr>
              <p:cNvPr id="32" name="AutoShape 14">
                <a:extLst>
                  <a:ext uri="{FF2B5EF4-FFF2-40B4-BE49-F238E27FC236}">
                    <a16:creationId xmlns:a16="http://schemas.microsoft.com/office/drawing/2014/main" id="{6FC1C5C3-3E12-9642-4E57-5D476ADB4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h</a:t>
                </a:r>
              </a:p>
            </p:txBody>
          </p:sp>
          <p:sp>
            <p:nvSpPr>
              <p:cNvPr id="33" name="AutoShape 15">
                <a:extLst>
                  <a:ext uri="{FF2B5EF4-FFF2-40B4-BE49-F238E27FC236}">
                    <a16:creationId xmlns:a16="http://schemas.microsoft.com/office/drawing/2014/main" id="{8C59FC0D-2258-2A40-8A50-5221D486A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a</a:t>
                </a:r>
              </a:p>
            </p:txBody>
          </p:sp>
          <p:sp>
            <p:nvSpPr>
              <p:cNvPr id="34" name="AutoShape 16">
                <a:extLst>
                  <a:ext uri="{FF2B5EF4-FFF2-40B4-BE49-F238E27FC236}">
                    <a16:creationId xmlns:a16="http://schemas.microsoft.com/office/drawing/2014/main" id="{91239D2C-0BD7-B657-825B-07AFBDA3B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f</a:t>
                </a:r>
              </a:p>
            </p:txBody>
          </p:sp>
          <p:sp>
            <p:nvSpPr>
              <p:cNvPr id="35" name="AutoShape 17">
                <a:extLst>
                  <a:ext uri="{FF2B5EF4-FFF2-40B4-BE49-F238E27FC236}">
                    <a16:creationId xmlns:a16="http://schemas.microsoft.com/office/drawing/2014/main" id="{D145810F-0F60-0EF6-47FA-D10F4002A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r</a:t>
                </a:r>
              </a:p>
            </p:txBody>
          </p:sp>
          <p:cxnSp>
            <p:nvCxnSpPr>
              <p:cNvPr id="36" name="AutoShape 18">
                <a:extLst>
                  <a:ext uri="{FF2B5EF4-FFF2-40B4-BE49-F238E27FC236}">
                    <a16:creationId xmlns:a16="http://schemas.microsoft.com/office/drawing/2014/main" id="{3932902F-E68A-2A6E-0F0C-82097A1D6709}"/>
                  </a:ext>
                </a:extLst>
              </p:cNvPr>
              <p:cNvCxnSpPr>
                <a:cxnSpLocks noChangeShapeType="1"/>
                <a:stCxn id="24" idx="5"/>
                <a:endCxn id="28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7" name="AutoShape 19">
                <a:extLst>
                  <a:ext uri="{FF2B5EF4-FFF2-40B4-BE49-F238E27FC236}">
                    <a16:creationId xmlns:a16="http://schemas.microsoft.com/office/drawing/2014/main" id="{98F74F6E-224F-0E92-A902-FB8B5CE71A29}"/>
                  </a:ext>
                </a:extLst>
              </p:cNvPr>
              <p:cNvCxnSpPr>
                <a:cxnSpLocks noChangeShapeType="1"/>
                <a:stCxn id="28" idx="5"/>
                <a:endCxn id="29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8" name="AutoShape 20">
                <a:extLst>
                  <a:ext uri="{FF2B5EF4-FFF2-40B4-BE49-F238E27FC236}">
                    <a16:creationId xmlns:a16="http://schemas.microsoft.com/office/drawing/2014/main" id="{296748C4-319D-17F2-5C11-CF80E3D72557}"/>
                  </a:ext>
                </a:extLst>
              </p:cNvPr>
              <p:cNvCxnSpPr>
                <a:cxnSpLocks noChangeShapeType="1"/>
                <a:stCxn id="32" idx="3"/>
                <a:endCxn id="29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9" name="AutoShape 21">
                <a:extLst>
                  <a:ext uri="{FF2B5EF4-FFF2-40B4-BE49-F238E27FC236}">
                    <a16:creationId xmlns:a16="http://schemas.microsoft.com/office/drawing/2014/main" id="{6AAB7153-0D6A-40DB-2E13-B78C24823B6D}"/>
                  </a:ext>
                </a:extLst>
              </p:cNvPr>
              <p:cNvCxnSpPr>
                <a:cxnSpLocks noChangeShapeType="1"/>
                <a:stCxn id="32" idx="2"/>
                <a:endCxn id="28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0" name="AutoShape 22">
                <a:extLst>
                  <a:ext uri="{FF2B5EF4-FFF2-40B4-BE49-F238E27FC236}">
                    <a16:creationId xmlns:a16="http://schemas.microsoft.com/office/drawing/2014/main" id="{0F1859E9-A400-C94B-7969-8DCA65E61B29}"/>
                  </a:ext>
                </a:extLst>
              </p:cNvPr>
              <p:cNvCxnSpPr>
                <a:cxnSpLocks noChangeShapeType="1"/>
                <a:stCxn id="31" idx="4"/>
                <a:endCxn id="32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1" name="AutoShape 23">
                <a:extLst>
                  <a:ext uri="{FF2B5EF4-FFF2-40B4-BE49-F238E27FC236}">
                    <a16:creationId xmlns:a16="http://schemas.microsoft.com/office/drawing/2014/main" id="{24E6DC35-F1D1-B1A1-BDEE-BF2E041F5DD4}"/>
                  </a:ext>
                </a:extLst>
              </p:cNvPr>
              <p:cNvCxnSpPr>
                <a:cxnSpLocks noChangeShapeType="1"/>
                <a:stCxn id="31" idx="5"/>
                <a:endCxn id="35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2" name="AutoShape 24">
                <a:extLst>
                  <a:ext uri="{FF2B5EF4-FFF2-40B4-BE49-F238E27FC236}">
                    <a16:creationId xmlns:a16="http://schemas.microsoft.com/office/drawing/2014/main" id="{84494042-5784-F6AE-FD38-68DF420B309C}"/>
                  </a:ext>
                </a:extLst>
              </p:cNvPr>
              <p:cNvCxnSpPr>
                <a:cxnSpLocks noChangeShapeType="1"/>
                <a:stCxn id="35" idx="0"/>
                <a:endCxn id="34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3" name="AutoShape 25">
                <a:extLst>
                  <a:ext uri="{FF2B5EF4-FFF2-40B4-BE49-F238E27FC236}">
                    <a16:creationId xmlns:a16="http://schemas.microsoft.com/office/drawing/2014/main" id="{1A17AB35-97BF-FF93-64C0-DA12DDA218D8}"/>
                  </a:ext>
                </a:extLst>
              </p:cNvPr>
              <p:cNvCxnSpPr>
                <a:cxnSpLocks noChangeShapeType="1"/>
                <a:stCxn id="34" idx="0"/>
                <a:endCxn id="25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4" name="AutoShape 26">
                <a:extLst>
                  <a:ext uri="{FF2B5EF4-FFF2-40B4-BE49-F238E27FC236}">
                    <a16:creationId xmlns:a16="http://schemas.microsoft.com/office/drawing/2014/main" id="{2C616FF9-35C8-7036-DE95-3A1422BB28FC}"/>
                  </a:ext>
                </a:extLst>
              </p:cNvPr>
              <p:cNvCxnSpPr>
                <a:cxnSpLocks noChangeShapeType="1"/>
                <a:stCxn id="24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5" name="AutoShape 27">
                <a:extLst>
                  <a:ext uri="{FF2B5EF4-FFF2-40B4-BE49-F238E27FC236}">
                    <a16:creationId xmlns:a16="http://schemas.microsoft.com/office/drawing/2014/main" id="{CAED25AD-E36F-F522-7B47-34F6FA926C9A}"/>
                  </a:ext>
                </a:extLst>
              </p:cNvPr>
              <p:cNvCxnSpPr>
                <a:cxnSpLocks noChangeShapeType="1"/>
                <a:stCxn id="26" idx="1"/>
                <a:endCxn id="27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6" name="AutoShape 28">
                <a:extLst>
                  <a:ext uri="{FF2B5EF4-FFF2-40B4-BE49-F238E27FC236}">
                    <a16:creationId xmlns:a16="http://schemas.microsoft.com/office/drawing/2014/main" id="{EF9A3857-14D4-F7AB-39C0-9364D543DD1C}"/>
                  </a:ext>
                </a:extLst>
              </p:cNvPr>
              <p:cNvCxnSpPr>
                <a:cxnSpLocks noChangeShapeType="1"/>
                <a:endCxn id="33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7" name="AutoShape 29">
                <a:extLst>
                  <a:ext uri="{FF2B5EF4-FFF2-40B4-BE49-F238E27FC236}">
                    <a16:creationId xmlns:a16="http://schemas.microsoft.com/office/drawing/2014/main" id="{DB952276-BE5D-00B6-CB69-7BA9B51500B0}"/>
                  </a:ext>
                </a:extLst>
              </p:cNvPr>
              <p:cNvCxnSpPr>
                <a:cxnSpLocks noChangeShapeType="1"/>
                <a:stCxn id="30" idx="2"/>
                <a:endCxn id="33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8" name="AutoShape 30">
                <a:extLst>
                  <a:ext uri="{FF2B5EF4-FFF2-40B4-BE49-F238E27FC236}">
                    <a16:creationId xmlns:a16="http://schemas.microsoft.com/office/drawing/2014/main" id="{7E868EE2-F04D-C3E7-4CF5-0280EB0B3BC0}"/>
                  </a:ext>
                </a:extLst>
              </p:cNvPr>
              <p:cNvCxnSpPr>
                <a:cxnSpLocks noChangeShapeType="1"/>
                <a:stCxn id="26" idx="7"/>
                <a:endCxn id="30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9" name="AutoShape 31">
                <a:extLst>
                  <a:ext uri="{FF2B5EF4-FFF2-40B4-BE49-F238E27FC236}">
                    <a16:creationId xmlns:a16="http://schemas.microsoft.com/office/drawing/2014/main" id="{295BA8BD-BC91-2A46-C2D0-20321ACB199A}"/>
                  </a:ext>
                </a:extLst>
              </p:cNvPr>
              <p:cNvCxnSpPr>
                <a:cxnSpLocks noChangeShapeType="1"/>
                <a:stCxn id="26" idx="6"/>
                <a:endCxn id="31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0" name="AutoShape 32">
                <a:extLst>
                  <a:ext uri="{FF2B5EF4-FFF2-40B4-BE49-F238E27FC236}">
                    <a16:creationId xmlns:a16="http://schemas.microsoft.com/office/drawing/2014/main" id="{FC1025CB-5BED-AAE1-105D-FFAB4B3898C5}"/>
                  </a:ext>
                </a:extLst>
              </p:cNvPr>
              <p:cNvCxnSpPr>
                <a:cxnSpLocks noChangeShapeType="1"/>
                <a:stCxn id="34" idx="1"/>
                <a:endCxn id="30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1" name="AutoShape 33">
                <a:extLst>
                  <a:ext uri="{FF2B5EF4-FFF2-40B4-BE49-F238E27FC236}">
                    <a16:creationId xmlns:a16="http://schemas.microsoft.com/office/drawing/2014/main" id="{D5145CD0-ED1A-DCA5-1133-BB6C45B59EE7}"/>
                  </a:ext>
                </a:extLst>
              </p:cNvPr>
              <p:cNvCxnSpPr>
                <a:cxnSpLocks noChangeShapeType="1"/>
                <a:stCxn id="24" idx="6"/>
                <a:endCxn id="31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6" name="Text Box 34">
              <a:extLst>
                <a:ext uri="{FF2B5EF4-FFF2-40B4-BE49-F238E27FC236}">
                  <a16:creationId xmlns:a16="http://schemas.microsoft.com/office/drawing/2014/main" id="{77E3A2AC-9736-CB3A-DD3C-0221FD498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0" y="877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7" name="Text Box 35">
              <a:extLst>
                <a:ext uri="{FF2B5EF4-FFF2-40B4-BE49-F238E27FC236}">
                  <a16:creationId xmlns:a16="http://schemas.microsoft.com/office/drawing/2014/main" id="{77B35F8A-B7D6-3C5C-3CB0-3903DAD96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9</a:t>
              </a:r>
            </a:p>
          </p:txBody>
        </p:sp>
        <p:sp>
          <p:nvSpPr>
            <p:cNvPr id="8" name="Text Box 36">
              <a:extLst>
                <a:ext uri="{FF2B5EF4-FFF2-40B4-BE49-F238E27FC236}">
                  <a16:creationId xmlns:a16="http://schemas.microsoft.com/office/drawing/2014/main" id="{B9BBE2A9-C364-273A-7688-66CF2E980E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9" name="Text Box 37">
              <a:extLst>
                <a:ext uri="{FF2B5EF4-FFF2-40B4-BE49-F238E27FC236}">
                  <a16:creationId xmlns:a16="http://schemas.microsoft.com/office/drawing/2014/main" id="{EBB760DB-9462-160A-63F2-FEE3624D95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1" y="1393"/>
              <a:ext cx="1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8</a:t>
              </a:r>
            </a:p>
          </p:txBody>
        </p:sp>
        <p:sp>
          <p:nvSpPr>
            <p:cNvPr id="10" name="Text Box 38">
              <a:extLst>
                <a:ext uri="{FF2B5EF4-FFF2-40B4-BE49-F238E27FC236}">
                  <a16:creationId xmlns:a16="http://schemas.microsoft.com/office/drawing/2014/main" id="{C983BE37-800E-B06E-2FF6-E82E6AA328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3" y="1399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1</a:t>
              </a:r>
            </a:p>
          </p:txBody>
        </p:sp>
        <p:sp>
          <p:nvSpPr>
            <p:cNvPr id="11" name="Text Box 39">
              <a:extLst>
                <a:ext uri="{FF2B5EF4-FFF2-40B4-BE49-F238E27FC236}">
                  <a16:creationId xmlns:a16="http://schemas.microsoft.com/office/drawing/2014/main" id="{7F1DA1F9-547B-FE29-6F35-C85990292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8</a:t>
              </a:r>
            </a:p>
          </p:txBody>
        </p:sp>
        <p:sp>
          <p:nvSpPr>
            <p:cNvPr id="12" name="Text Box 40">
              <a:extLst>
                <a:ext uri="{FF2B5EF4-FFF2-40B4-BE49-F238E27FC236}">
                  <a16:creationId xmlns:a16="http://schemas.microsoft.com/office/drawing/2014/main" id="{CDB354E0-E4B0-3AB3-19E5-92E42C47E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1" y="899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13" name="Text Box 41">
              <a:extLst>
                <a:ext uri="{FF2B5EF4-FFF2-40B4-BE49-F238E27FC236}">
                  <a16:creationId xmlns:a16="http://schemas.microsoft.com/office/drawing/2014/main" id="{0A0A1800-CD96-B6F1-68C4-91037C02CA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1824"/>
              <a:ext cx="1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3</a:t>
              </a:r>
            </a:p>
          </p:txBody>
        </p:sp>
        <p:sp>
          <p:nvSpPr>
            <p:cNvPr id="14" name="Text Box 42">
              <a:extLst>
                <a:ext uri="{FF2B5EF4-FFF2-40B4-BE49-F238E27FC236}">
                  <a16:creationId xmlns:a16="http://schemas.microsoft.com/office/drawing/2014/main" id="{9F644B9F-ED0B-132D-78C8-B59679C0D1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15" name="Text Box 43">
              <a:extLst>
                <a:ext uri="{FF2B5EF4-FFF2-40B4-BE49-F238E27FC236}">
                  <a16:creationId xmlns:a16="http://schemas.microsoft.com/office/drawing/2014/main" id="{EAE703F8-8DA8-48EB-166B-C9B6B0115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050"/>
            </a:p>
          </p:txBody>
        </p:sp>
        <p:sp>
          <p:nvSpPr>
            <p:cNvPr id="16" name="Text Box 44">
              <a:extLst>
                <a:ext uri="{FF2B5EF4-FFF2-40B4-BE49-F238E27FC236}">
                  <a16:creationId xmlns:a16="http://schemas.microsoft.com/office/drawing/2014/main" id="{4E996716-0F40-8C0D-B8CE-F3195A221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4</a:t>
              </a: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4970E176-8B61-88C3-0F68-EB99AB185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1" y="2279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4</a:t>
              </a:r>
            </a:p>
          </p:txBody>
        </p:sp>
        <p:sp>
          <p:nvSpPr>
            <p:cNvPr id="18" name="Text Box 46">
              <a:extLst>
                <a:ext uri="{FF2B5EF4-FFF2-40B4-BE49-F238E27FC236}">
                  <a16:creationId xmlns:a16="http://schemas.microsoft.com/office/drawing/2014/main" id="{2FD8EB81-40E4-B0EC-CC9C-C103AE43E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5" y="2627"/>
              <a:ext cx="364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15</a:t>
              </a:r>
            </a:p>
          </p:txBody>
        </p:sp>
        <p:sp>
          <p:nvSpPr>
            <p:cNvPr id="19" name="Text Box 47">
              <a:extLst>
                <a:ext uri="{FF2B5EF4-FFF2-40B4-BE49-F238E27FC236}">
                  <a16:creationId xmlns:a16="http://schemas.microsoft.com/office/drawing/2014/main" id="{3FCCE49D-EACB-B85E-11B2-9A80FD282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0" y="2325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1</a:t>
              </a:r>
            </a:p>
          </p:txBody>
        </p:sp>
        <p:sp>
          <p:nvSpPr>
            <p:cNvPr id="20" name="Text Box 48">
              <a:extLst>
                <a:ext uri="{FF2B5EF4-FFF2-40B4-BE49-F238E27FC236}">
                  <a16:creationId xmlns:a16="http://schemas.microsoft.com/office/drawing/2014/main" id="{779DDB27-9BE1-C068-D75A-EC691E88E7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3</a:t>
              </a:r>
            </a:p>
          </p:txBody>
        </p:sp>
        <p:sp>
          <p:nvSpPr>
            <p:cNvPr id="21" name="Text Box 49">
              <a:extLst>
                <a:ext uri="{FF2B5EF4-FFF2-40B4-BE49-F238E27FC236}">
                  <a16:creationId xmlns:a16="http://schemas.microsoft.com/office/drawing/2014/main" id="{3665FC4A-0108-C3F1-221B-7A2D862B7F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cxnSp>
          <p:nvCxnSpPr>
            <p:cNvPr id="22" name="AutoShape 50">
              <a:extLst>
                <a:ext uri="{FF2B5EF4-FFF2-40B4-BE49-F238E27FC236}">
                  <a16:creationId xmlns:a16="http://schemas.microsoft.com/office/drawing/2014/main" id="{037D244D-ACF9-5BC4-A241-83C0AF160571}"/>
                </a:ext>
              </a:extLst>
            </p:cNvPr>
            <p:cNvCxnSpPr>
              <a:cxnSpLocks noChangeShapeType="1"/>
              <a:stCxn id="29" idx="6"/>
              <a:endCxn id="35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3" name="Text Box 51">
              <a:extLst>
                <a:ext uri="{FF2B5EF4-FFF2-40B4-BE49-F238E27FC236}">
                  <a16:creationId xmlns:a16="http://schemas.microsoft.com/office/drawing/2014/main" id="{B7A938F8-6346-F01D-0543-6E7092ADC2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6" y="1606"/>
              <a:ext cx="1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</p:grp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0B67CF99-7491-4FED-0A21-002432AE8DBD}"/>
              </a:ext>
            </a:extLst>
          </p:cNvPr>
          <p:cNvCxnSpPr>
            <a:cxnSpLocks/>
            <a:stCxn id="35" idx="6"/>
            <a:endCxn id="25" idx="6"/>
          </p:cNvCxnSpPr>
          <p:nvPr/>
        </p:nvCxnSpPr>
        <p:spPr>
          <a:xfrm flipV="1">
            <a:off x="6752510" y="1935319"/>
            <a:ext cx="411604" cy="2641258"/>
          </a:xfrm>
          <a:prstGeom prst="curvedConnector3">
            <a:avLst>
              <a:gd name="adj1" fmla="val 15553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 Box 49">
            <a:extLst>
              <a:ext uri="{FF2B5EF4-FFF2-40B4-BE49-F238E27FC236}">
                <a16:creationId xmlns:a16="http://schemas.microsoft.com/office/drawing/2014/main" id="{52D6D123-82DA-FDAC-23C9-C9A46DC8D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5593" y="3326769"/>
            <a:ext cx="53473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dirty="0"/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00E3B8DB-3077-00DF-8FD0-8983D21D38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1157103"/>
                  </p:ext>
                </p:extLst>
              </p:nvPr>
            </p:nvGraphicFramePr>
            <p:xfrm>
              <a:off x="8928131" y="774732"/>
              <a:ext cx="1997964" cy="4820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98982">
                      <a:extLst>
                        <a:ext uri="{9D8B030D-6E8A-4147-A177-3AD203B41FA5}">
                          <a16:colId xmlns:a16="http://schemas.microsoft.com/office/drawing/2014/main" val="3227605353"/>
                        </a:ext>
                      </a:extLst>
                    </a:gridCol>
                    <a:gridCol w="998982">
                      <a:extLst>
                        <a:ext uri="{9D8B030D-6E8A-4147-A177-3AD203B41FA5}">
                          <a16:colId xmlns:a16="http://schemas.microsoft.com/office/drawing/2014/main" val="3933698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5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6243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6191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22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51259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2784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7899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272863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6790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1169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53140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908897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55092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00E3B8DB-3077-00DF-8FD0-8983D21D38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1157103"/>
                  </p:ext>
                </p:extLst>
              </p:nvPr>
            </p:nvGraphicFramePr>
            <p:xfrm>
              <a:off x="8928131" y="774732"/>
              <a:ext cx="1997964" cy="4820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98982">
                      <a:extLst>
                        <a:ext uri="{9D8B030D-6E8A-4147-A177-3AD203B41FA5}">
                          <a16:colId xmlns:a16="http://schemas.microsoft.com/office/drawing/2014/main" val="3227605353"/>
                        </a:ext>
                      </a:extLst>
                    </a:gridCol>
                    <a:gridCol w="998982">
                      <a:extLst>
                        <a:ext uri="{9D8B030D-6E8A-4147-A177-3AD203B41FA5}">
                          <a16:colId xmlns:a16="http://schemas.microsoft.com/office/drawing/2014/main" val="3933698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12" t="-4918" r="-102424" b="-12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4918" r="-3049" b="-12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5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6243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204918" r="-3049" b="-10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6191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310000" r="-3049" b="-93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22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403279" r="-3049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51259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503279" r="-3049" b="-7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2784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603279" r="-3049" b="-6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7899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703279" r="-3049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72863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803279" r="-3049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790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918333" r="-3049" b="-3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1169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1001639" r="-3049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53140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1101639" r="-3049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08897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1201639" r="-3049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50920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275857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D0B5-299D-7383-992A-AD44D4CE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UCS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E6B9C85D-C86C-AB9D-4319-E0A3098C473C}"/>
              </a:ext>
            </a:extLst>
          </p:cNvPr>
          <p:cNvGrpSpPr>
            <a:grpSpLocks/>
          </p:cNvGrpSpPr>
          <p:nvPr/>
        </p:nvGrpSpPr>
        <p:grpSpPr bwMode="auto">
          <a:xfrm>
            <a:off x="1225256" y="1641846"/>
            <a:ext cx="5938858" cy="3404288"/>
            <a:chOff x="768" y="720"/>
            <a:chExt cx="4176" cy="2304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8530C919-043F-19EF-FB1B-0AE00A872C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4" name="AutoShape 6">
                <a:extLst>
                  <a:ext uri="{FF2B5EF4-FFF2-40B4-BE49-F238E27FC236}">
                    <a16:creationId xmlns:a16="http://schemas.microsoft.com/office/drawing/2014/main" id="{85AAC0F2-8D68-84E9-7965-A73410E5D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 sz="2100" dirty="0"/>
                  <a:t>S</a:t>
                </a:r>
                <a:endParaRPr lang="en-US" sz="2100" dirty="0"/>
              </a:p>
            </p:txBody>
          </p:sp>
          <p:sp>
            <p:nvSpPr>
              <p:cNvPr id="25" name="AutoShape 7">
                <a:extLst>
                  <a:ext uri="{FF2B5EF4-FFF2-40B4-BE49-F238E27FC236}">
                    <a16:creationId xmlns:a16="http://schemas.microsoft.com/office/drawing/2014/main" id="{9B5FB8A5-9647-41D2-9B40-A62321EC4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 sz="2100" dirty="0"/>
                  <a:t>G</a:t>
                </a:r>
                <a:endParaRPr lang="en-US" sz="2100" dirty="0"/>
              </a:p>
            </p:txBody>
          </p:sp>
          <p:sp>
            <p:nvSpPr>
              <p:cNvPr id="26" name="AutoShape 8">
                <a:extLst>
                  <a:ext uri="{FF2B5EF4-FFF2-40B4-BE49-F238E27FC236}">
                    <a16:creationId xmlns:a16="http://schemas.microsoft.com/office/drawing/2014/main" id="{3005AD99-7CAD-A10B-084F-F3162E821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d</a:t>
                </a:r>
              </a:p>
            </p:txBody>
          </p:sp>
          <p:sp>
            <p:nvSpPr>
              <p:cNvPr id="27" name="AutoShape 9">
                <a:extLst>
                  <a:ext uri="{FF2B5EF4-FFF2-40B4-BE49-F238E27FC236}">
                    <a16:creationId xmlns:a16="http://schemas.microsoft.com/office/drawing/2014/main" id="{E63D2102-BD68-A5D5-65B4-81FE7EC61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b</a:t>
                </a:r>
              </a:p>
            </p:txBody>
          </p:sp>
          <p:sp>
            <p:nvSpPr>
              <p:cNvPr id="28" name="AutoShape 10">
                <a:extLst>
                  <a:ext uri="{FF2B5EF4-FFF2-40B4-BE49-F238E27FC236}">
                    <a16:creationId xmlns:a16="http://schemas.microsoft.com/office/drawing/2014/main" id="{D95C2C54-70F3-C5C4-3DC0-9BB8E7638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p</a:t>
                </a:r>
              </a:p>
            </p:txBody>
          </p:sp>
          <p:sp>
            <p:nvSpPr>
              <p:cNvPr id="29" name="AutoShape 11">
                <a:extLst>
                  <a:ext uri="{FF2B5EF4-FFF2-40B4-BE49-F238E27FC236}">
                    <a16:creationId xmlns:a16="http://schemas.microsoft.com/office/drawing/2014/main" id="{EA34190E-115D-EC77-C4FF-2200721B9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q</a:t>
                </a:r>
              </a:p>
            </p:txBody>
          </p:sp>
          <p:sp>
            <p:nvSpPr>
              <p:cNvPr id="30" name="AutoShape 12">
                <a:extLst>
                  <a:ext uri="{FF2B5EF4-FFF2-40B4-BE49-F238E27FC236}">
                    <a16:creationId xmlns:a16="http://schemas.microsoft.com/office/drawing/2014/main" id="{31C72281-22EC-4DA4-68E2-07C85EC148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c</a:t>
                </a:r>
              </a:p>
            </p:txBody>
          </p:sp>
          <p:sp>
            <p:nvSpPr>
              <p:cNvPr id="31" name="AutoShape 13">
                <a:extLst>
                  <a:ext uri="{FF2B5EF4-FFF2-40B4-BE49-F238E27FC236}">
                    <a16:creationId xmlns:a16="http://schemas.microsoft.com/office/drawing/2014/main" id="{B279F95F-7132-8940-4658-341AAAF0B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e</a:t>
                </a:r>
              </a:p>
            </p:txBody>
          </p:sp>
          <p:sp>
            <p:nvSpPr>
              <p:cNvPr id="32" name="AutoShape 14">
                <a:extLst>
                  <a:ext uri="{FF2B5EF4-FFF2-40B4-BE49-F238E27FC236}">
                    <a16:creationId xmlns:a16="http://schemas.microsoft.com/office/drawing/2014/main" id="{6FC1C5C3-3E12-9642-4E57-5D476ADB4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h</a:t>
                </a:r>
              </a:p>
            </p:txBody>
          </p:sp>
          <p:sp>
            <p:nvSpPr>
              <p:cNvPr id="33" name="AutoShape 15">
                <a:extLst>
                  <a:ext uri="{FF2B5EF4-FFF2-40B4-BE49-F238E27FC236}">
                    <a16:creationId xmlns:a16="http://schemas.microsoft.com/office/drawing/2014/main" id="{8C59FC0D-2258-2A40-8A50-5221D486A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a</a:t>
                </a:r>
              </a:p>
            </p:txBody>
          </p:sp>
          <p:sp>
            <p:nvSpPr>
              <p:cNvPr id="34" name="AutoShape 16">
                <a:extLst>
                  <a:ext uri="{FF2B5EF4-FFF2-40B4-BE49-F238E27FC236}">
                    <a16:creationId xmlns:a16="http://schemas.microsoft.com/office/drawing/2014/main" id="{91239D2C-0BD7-B657-825B-07AFBDA3B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f</a:t>
                </a:r>
              </a:p>
            </p:txBody>
          </p:sp>
          <p:sp>
            <p:nvSpPr>
              <p:cNvPr id="35" name="AutoShape 17">
                <a:extLst>
                  <a:ext uri="{FF2B5EF4-FFF2-40B4-BE49-F238E27FC236}">
                    <a16:creationId xmlns:a16="http://schemas.microsoft.com/office/drawing/2014/main" id="{D145810F-0F60-0EF6-47FA-D10F4002A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r</a:t>
                </a:r>
              </a:p>
            </p:txBody>
          </p:sp>
          <p:cxnSp>
            <p:nvCxnSpPr>
              <p:cNvPr id="36" name="AutoShape 18">
                <a:extLst>
                  <a:ext uri="{FF2B5EF4-FFF2-40B4-BE49-F238E27FC236}">
                    <a16:creationId xmlns:a16="http://schemas.microsoft.com/office/drawing/2014/main" id="{3932902F-E68A-2A6E-0F0C-82097A1D6709}"/>
                  </a:ext>
                </a:extLst>
              </p:cNvPr>
              <p:cNvCxnSpPr>
                <a:cxnSpLocks noChangeShapeType="1"/>
                <a:stCxn id="24" idx="5"/>
                <a:endCxn id="28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7" name="AutoShape 19">
                <a:extLst>
                  <a:ext uri="{FF2B5EF4-FFF2-40B4-BE49-F238E27FC236}">
                    <a16:creationId xmlns:a16="http://schemas.microsoft.com/office/drawing/2014/main" id="{98F74F6E-224F-0E92-A902-FB8B5CE71A29}"/>
                  </a:ext>
                </a:extLst>
              </p:cNvPr>
              <p:cNvCxnSpPr>
                <a:cxnSpLocks noChangeShapeType="1"/>
                <a:stCxn id="28" idx="5"/>
                <a:endCxn id="29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8" name="AutoShape 20">
                <a:extLst>
                  <a:ext uri="{FF2B5EF4-FFF2-40B4-BE49-F238E27FC236}">
                    <a16:creationId xmlns:a16="http://schemas.microsoft.com/office/drawing/2014/main" id="{296748C4-319D-17F2-5C11-CF80E3D72557}"/>
                  </a:ext>
                </a:extLst>
              </p:cNvPr>
              <p:cNvCxnSpPr>
                <a:cxnSpLocks noChangeShapeType="1"/>
                <a:stCxn id="32" idx="3"/>
                <a:endCxn id="29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9" name="AutoShape 21">
                <a:extLst>
                  <a:ext uri="{FF2B5EF4-FFF2-40B4-BE49-F238E27FC236}">
                    <a16:creationId xmlns:a16="http://schemas.microsoft.com/office/drawing/2014/main" id="{6AAB7153-0D6A-40DB-2E13-B78C24823B6D}"/>
                  </a:ext>
                </a:extLst>
              </p:cNvPr>
              <p:cNvCxnSpPr>
                <a:cxnSpLocks noChangeShapeType="1"/>
                <a:stCxn id="32" idx="2"/>
                <a:endCxn id="28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0" name="AutoShape 22">
                <a:extLst>
                  <a:ext uri="{FF2B5EF4-FFF2-40B4-BE49-F238E27FC236}">
                    <a16:creationId xmlns:a16="http://schemas.microsoft.com/office/drawing/2014/main" id="{0F1859E9-A400-C94B-7969-8DCA65E61B29}"/>
                  </a:ext>
                </a:extLst>
              </p:cNvPr>
              <p:cNvCxnSpPr>
                <a:cxnSpLocks noChangeShapeType="1"/>
                <a:stCxn id="31" idx="4"/>
                <a:endCxn id="32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1" name="AutoShape 23">
                <a:extLst>
                  <a:ext uri="{FF2B5EF4-FFF2-40B4-BE49-F238E27FC236}">
                    <a16:creationId xmlns:a16="http://schemas.microsoft.com/office/drawing/2014/main" id="{24E6DC35-F1D1-B1A1-BDEE-BF2E041F5DD4}"/>
                  </a:ext>
                </a:extLst>
              </p:cNvPr>
              <p:cNvCxnSpPr>
                <a:cxnSpLocks noChangeShapeType="1"/>
                <a:stCxn id="31" idx="5"/>
                <a:endCxn id="35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2" name="AutoShape 24">
                <a:extLst>
                  <a:ext uri="{FF2B5EF4-FFF2-40B4-BE49-F238E27FC236}">
                    <a16:creationId xmlns:a16="http://schemas.microsoft.com/office/drawing/2014/main" id="{84494042-5784-F6AE-FD38-68DF420B309C}"/>
                  </a:ext>
                </a:extLst>
              </p:cNvPr>
              <p:cNvCxnSpPr>
                <a:cxnSpLocks noChangeShapeType="1"/>
                <a:stCxn id="35" idx="0"/>
                <a:endCxn id="34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3" name="AutoShape 25">
                <a:extLst>
                  <a:ext uri="{FF2B5EF4-FFF2-40B4-BE49-F238E27FC236}">
                    <a16:creationId xmlns:a16="http://schemas.microsoft.com/office/drawing/2014/main" id="{1A17AB35-97BF-FF93-64C0-DA12DDA218D8}"/>
                  </a:ext>
                </a:extLst>
              </p:cNvPr>
              <p:cNvCxnSpPr>
                <a:cxnSpLocks noChangeShapeType="1"/>
                <a:stCxn id="34" idx="0"/>
                <a:endCxn id="25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4" name="AutoShape 26">
                <a:extLst>
                  <a:ext uri="{FF2B5EF4-FFF2-40B4-BE49-F238E27FC236}">
                    <a16:creationId xmlns:a16="http://schemas.microsoft.com/office/drawing/2014/main" id="{2C616FF9-35C8-7036-DE95-3A1422BB28FC}"/>
                  </a:ext>
                </a:extLst>
              </p:cNvPr>
              <p:cNvCxnSpPr>
                <a:cxnSpLocks noChangeShapeType="1"/>
                <a:stCxn id="24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5" name="AutoShape 27">
                <a:extLst>
                  <a:ext uri="{FF2B5EF4-FFF2-40B4-BE49-F238E27FC236}">
                    <a16:creationId xmlns:a16="http://schemas.microsoft.com/office/drawing/2014/main" id="{CAED25AD-E36F-F522-7B47-34F6FA926C9A}"/>
                  </a:ext>
                </a:extLst>
              </p:cNvPr>
              <p:cNvCxnSpPr>
                <a:cxnSpLocks noChangeShapeType="1"/>
                <a:stCxn id="26" idx="1"/>
                <a:endCxn id="27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6" name="AutoShape 28">
                <a:extLst>
                  <a:ext uri="{FF2B5EF4-FFF2-40B4-BE49-F238E27FC236}">
                    <a16:creationId xmlns:a16="http://schemas.microsoft.com/office/drawing/2014/main" id="{EF9A3857-14D4-F7AB-39C0-9364D543DD1C}"/>
                  </a:ext>
                </a:extLst>
              </p:cNvPr>
              <p:cNvCxnSpPr>
                <a:cxnSpLocks noChangeShapeType="1"/>
                <a:endCxn id="33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7" name="AutoShape 29">
                <a:extLst>
                  <a:ext uri="{FF2B5EF4-FFF2-40B4-BE49-F238E27FC236}">
                    <a16:creationId xmlns:a16="http://schemas.microsoft.com/office/drawing/2014/main" id="{DB952276-BE5D-00B6-CB69-7BA9B51500B0}"/>
                  </a:ext>
                </a:extLst>
              </p:cNvPr>
              <p:cNvCxnSpPr>
                <a:cxnSpLocks noChangeShapeType="1"/>
                <a:stCxn id="30" idx="2"/>
                <a:endCxn id="33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8" name="AutoShape 30">
                <a:extLst>
                  <a:ext uri="{FF2B5EF4-FFF2-40B4-BE49-F238E27FC236}">
                    <a16:creationId xmlns:a16="http://schemas.microsoft.com/office/drawing/2014/main" id="{7E868EE2-F04D-C3E7-4CF5-0280EB0B3BC0}"/>
                  </a:ext>
                </a:extLst>
              </p:cNvPr>
              <p:cNvCxnSpPr>
                <a:cxnSpLocks noChangeShapeType="1"/>
                <a:stCxn id="26" idx="7"/>
                <a:endCxn id="30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9" name="AutoShape 31">
                <a:extLst>
                  <a:ext uri="{FF2B5EF4-FFF2-40B4-BE49-F238E27FC236}">
                    <a16:creationId xmlns:a16="http://schemas.microsoft.com/office/drawing/2014/main" id="{295BA8BD-BC91-2A46-C2D0-20321ACB199A}"/>
                  </a:ext>
                </a:extLst>
              </p:cNvPr>
              <p:cNvCxnSpPr>
                <a:cxnSpLocks noChangeShapeType="1"/>
                <a:stCxn id="26" idx="6"/>
                <a:endCxn id="31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0" name="AutoShape 32">
                <a:extLst>
                  <a:ext uri="{FF2B5EF4-FFF2-40B4-BE49-F238E27FC236}">
                    <a16:creationId xmlns:a16="http://schemas.microsoft.com/office/drawing/2014/main" id="{FC1025CB-5BED-AAE1-105D-FFAB4B3898C5}"/>
                  </a:ext>
                </a:extLst>
              </p:cNvPr>
              <p:cNvCxnSpPr>
                <a:cxnSpLocks noChangeShapeType="1"/>
                <a:stCxn id="34" idx="1"/>
                <a:endCxn id="30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1" name="AutoShape 33">
                <a:extLst>
                  <a:ext uri="{FF2B5EF4-FFF2-40B4-BE49-F238E27FC236}">
                    <a16:creationId xmlns:a16="http://schemas.microsoft.com/office/drawing/2014/main" id="{D5145CD0-ED1A-DCA5-1133-BB6C45B59EE7}"/>
                  </a:ext>
                </a:extLst>
              </p:cNvPr>
              <p:cNvCxnSpPr>
                <a:cxnSpLocks noChangeShapeType="1"/>
                <a:stCxn id="24" idx="6"/>
                <a:endCxn id="31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6" name="Text Box 34">
              <a:extLst>
                <a:ext uri="{FF2B5EF4-FFF2-40B4-BE49-F238E27FC236}">
                  <a16:creationId xmlns:a16="http://schemas.microsoft.com/office/drawing/2014/main" id="{77E3A2AC-9736-CB3A-DD3C-0221FD498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0" y="877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7" name="Text Box 35">
              <a:extLst>
                <a:ext uri="{FF2B5EF4-FFF2-40B4-BE49-F238E27FC236}">
                  <a16:creationId xmlns:a16="http://schemas.microsoft.com/office/drawing/2014/main" id="{77B35F8A-B7D6-3C5C-3CB0-3903DAD96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9</a:t>
              </a:r>
            </a:p>
          </p:txBody>
        </p:sp>
        <p:sp>
          <p:nvSpPr>
            <p:cNvPr id="8" name="Text Box 36">
              <a:extLst>
                <a:ext uri="{FF2B5EF4-FFF2-40B4-BE49-F238E27FC236}">
                  <a16:creationId xmlns:a16="http://schemas.microsoft.com/office/drawing/2014/main" id="{B9BBE2A9-C364-273A-7688-66CF2E980E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9" name="Text Box 37">
              <a:extLst>
                <a:ext uri="{FF2B5EF4-FFF2-40B4-BE49-F238E27FC236}">
                  <a16:creationId xmlns:a16="http://schemas.microsoft.com/office/drawing/2014/main" id="{EBB760DB-9462-160A-63F2-FEE3624D95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1" y="1393"/>
              <a:ext cx="1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8</a:t>
              </a:r>
            </a:p>
          </p:txBody>
        </p:sp>
        <p:sp>
          <p:nvSpPr>
            <p:cNvPr id="10" name="Text Box 38">
              <a:extLst>
                <a:ext uri="{FF2B5EF4-FFF2-40B4-BE49-F238E27FC236}">
                  <a16:creationId xmlns:a16="http://schemas.microsoft.com/office/drawing/2014/main" id="{C983BE37-800E-B06E-2FF6-E82E6AA328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3" y="1399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1</a:t>
              </a:r>
            </a:p>
          </p:txBody>
        </p:sp>
        <p:sp>
          <p:nvSpPr>
            <p:cNvPr id="11" name="Text Box 39">
              <a:extLst>
                <a:ext uri="{FF2B5EF4-FFF2-40B4-BE49-F238E27FC236}">
                  <a16:creationId xmlns:a16="http://schemas.microsoft.com/office/drawing/2014/main" id="{7F1DA1F9-547B-FE29-6F35-C85990292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8</a:t>
              </a:r>
            </a:p>
          </p:txBody>
        </p:sp>
        <p:sp>
          <p:nvSpPr>
            <p:cNvPr id="12" name="Text Box 40">
              <a:extLst>
                <a:ext uri="{FF2B5EF4-FFF2-40B4-BE49-F238E27FC236}">
                  <a16:creationId xmlns:a16="http://schemas.microsoft.com/office/drawing/2014/main" id="{CDB354E0-E4B0-3AB3-19E5-92E42C47E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1" y="899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13" name="Text Box 41">
              <a:extLst>
                <a:ext uri="{FF2B5EF4-FFF2-40B4-BE49-F238E27FC236}">
                  <a16:creationId xmlns:a16="http://schemas.microsoft.com/office/drawing/2014/main" id="{0A0A1800-CD96-B6F1-68C4-91037C02CA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1824"/>
              <a:ext cx="1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3</a:t>
              </a:r>
            </a:p>
          </p:txBody>
        </p:sp>
        <p:sp>
          <p:nvSpPr>
            <p:cNvPr id="14" name="Text Box 42">
              <a:extLst>
                <a:ext uri="{FF2B5EF4-FFF2-40B4-BE49-F238E27FC236}">
                  <a16:creationId xmlns:a16="http://schemas.microsoft.com/office/drawing/2014/main" id="{9F644B9F-ED0B-132D-78C8-B59679C0D1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15" name="Text Box 43">
              <a:extLst>
                <a:ext uri="{FF2B5EF4-FFF2-40B4-BE49-F238E27FC236}">
                  <a16:creationId xmlns:a16="http://schemas.microsoft.com/office/drawing/2014/main" id="{EAE703F8-8DA8-48EB-166B-C9B6B0115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050"/>
            </a:p>
          </p:txBody>
        </p:sp>
        <p:sp>
          <p:nvSpPr>
            <p:cNvPr id="16" name="Text Box 44">
              <a:extLst>
                <a:ext uri="{FF2B5EF4-FFF2-40B4-BE49-F238E27FC236}">
                  <a16:creationId xmlns:a16="http://schemas.microsoft.com/office/drawing/2014/main" id="{4E996716-0F40-8C0D-B8CE-F3195A221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4</a:t>
              </a: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4970E176-8B61-88C3-0F68-EB99AB185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1" y="2279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4</a:t>
              </a:r>
            </a:p>
          </p:txBody>
        </p:sp>
        <p:sp>
          <p:nvSpPr>
            <p:cNvPr id="18" name="Text Box 46">
              <a:extLst>
                <a:ext uri="{FF2B5EF4-FFF2-40B4-BE49-F238E27FC236}">
                  <a16:creationId xmlns:a16="http://schemas.microsoft.com/office/drawing/2014/main" id="{2FD8EB81-40E4-B0EC-CC9C-C103AE43E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5" y="2627"/>
              <a:ext cx="364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15</a:t>
              </a:r>
            </a:p>
          </p:txBody>
        </p:sp>
        <p:sp>
          <p:nvSpPr>
            <p:cNvPr id="19" name="Text Box 47">
              <a:extLst>
                <a:ext uri="{FF2B5EF4-FFF2-40B4-BE49-F238E27FC236}">
                  <a16:creationId xmlns:a16="http://schemas.microsoft.com/office/drawing/2014/main" id="{3FCCE49D-EACB-B85E-11B2-9A80FD282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0" y="2325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1</a:t>
              </a:r>
            </a:p>
          </p:txBody>
        </p:sp>
        <p:sp>
          <p:nvSpPr>
            <p:cNvPr id="20" name="Text Box 48">
              <a:extLst>
                <a:ext uri="{FF2B5EF4-FFF2-40B4-BE49-F238E27FC236}">
                  <a16:creationId xmlns:a16="http://schemas.microsoft.com/office/drawing/2014/main" id="{779DDB27-9BE1-C068-D75A-EC691E88E7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3</a:t>
              </a:r>
            </a:p>
          </p:txBody>
        </p:sp>
        <p:sp>
          <p:nvSpPr>
            <p:cNvPr id="21" name="Text Box 49">
              <a:extLst>
                <a:ext uri="{FF2B5EF4-FFF2-40B4-BE49-F238E27FC236}">
                  <a16:creationId xmlns:a16="http://schemas.microsoft.com/office/drawing/2014/main" id="{3665FC4A-0108-C3F1-221B-7A2D862B7F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cxnSp>
          <p:nvCxnSpPr>
            <p:cNvPr id="22" name="AutoShape 50">
              <a:extLst>
                <a:ext uri="{FF2B5EF4-FFF2-40B4-BE49-F238E27FC236}">
                  <a16:creationId xmlns:a16="http://schemas.microsoft.com/office/drawing/2014/main" id="{037D244D-ACF9-5BC4-A241-83C0AF160571}"/>
                </a:ext>
              </a:extLst>
            </p:cNvPr>
            <p:cNvCxnSpPr>
              <a:cxnSpLocks noChangeShapeType="1"/>
              <a:stCxn id="29" idx="6"/>
              <a:endCxn id="35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3" name="Text Box 51">
              <a:extLst>
                <a:ext uri="{FF2B5EF4-FFF2-40B4-BE49-F238E27FC236}">
                  <a16:creationId xmlns:a16="http://schemas.microsoft.com/office/drawing/2014/main" id="{B7A938F8-6346-F01D-0543-6E7092ADC2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6" y="1606"/>
              <a:ext cx="1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</p:grp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0B67CF99-7491-4FED-0A21-002432AE8DBD}"/>
              </a:ext>
            </a:extLst>
          </p:cNvPr>
          <p:cNvCxnSpPr>
            <a:cxnSpLocks/>
            <a:stCxn id="35" idx="6"/>
            <a:endCxn id="25" idx="6"/>
          </p:cNvCxnSpPr>
          <p:nvPr/>
        </p:nvCxnSpPr>
        <p:spPr>
          <a:xfrm flipV="1">
            <a:off x="6752510" y="1935319"/>
            <a:ext cx="411604" cy="2641258"/>
          </a:xfrm>
          <a:prstGeom prst="curvedConnector3">
            <a:avLst>
              <a:gd name="adj1" fmla="val 15553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 Box 49">
            <a:extLst>
              <a:ext uri="{FF2B5EF4-FFF2-40B4-BE49-F238E27FC236}">
                <a16:creationId xmlns:a16="http://schemas.microsoft.com/office/drawing/2014/main" id="{52D6D123-82DA-FDAC-23C9-C9A46DC8D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5593" y="3326769"/>
            <a:ext cx="53473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dirty="0"/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00E3B8DB-3077-00DF-8FD0-8983D21D38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6429177"/>
                  </p:ext>
                </p:extLst>
              </p:nvPr>
            </p:nvGraphicFramePr>
            <p:xfrm>
              <a:off x="8928131" y="774732"/>
              <a:ext cx="1997964" cy="4820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98982">
                      <a:extLst>
                        <a:ext uri="{9D8B030D-6E8A-4147-A177-3AD203B41FA5}">
                          <a16:colId xmlns:a16="http://schemas.microsoft.com/office/drawing/2014/main" val="3227605353"/>
                        </a:ext>
                      </a:extLst>
                    </a:gridCol>
                    <a:gridCol w="998982">
                      <a:extLst>
                        <a:ext uri="{9D8B030D-6E8A-4147-A177-3AD203B41FA5}">
                          <a16:colId xmlns:a16="http://schemas.microsoft.com/office/drawing/2014/main" val="3933698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5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6243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6191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22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51259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2784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7899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272863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790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1169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53140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08897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55092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00E3B8DB-3077-00DF-8FD0-8983D21D38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6429177"/>
                  </p:ext>
                </p:extLst>
              </p:nvPr>
            </p:nvGraphicFramePr>
            <p:xfrm>
              <a:off x="8928131" y="774732"/>
              <a:ext cx="1997964" cy="4820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98982">
                      <a:extLst>
                        <a:ext uri="{9D8B030D-6E8A-4147-A177-3AD203B41FA5}">
                          <a16:colId xmlns:a16="http://schemas.microsoft.com/office/drawing/2014/main" val="3227605353"/>
                        </a:ext>
                      </a:extLst>
                    </a:gridCol>
                    <a:gridCol w="998982">
                      <a:extLst>
                        <a:ext uri="{9D8B030D-6E8A-4147-A177-3AD203B41FA5}">
                          <a16:colId xmlns:a16="http://schemas.microsoft.com/office/drawing/2014/main" val="3933698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12" t="-4918" r="-102424" b="-12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4918" r="-3049" b="-12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5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6243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204918" r="-3049" b="-10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6191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310000" r="-3049" b="-93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22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403279" r="-3049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51259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503279" r="-3049" b="-7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2784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603279" r="-3049" b="-6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7899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703279" r="-3049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72863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803279" r="-3049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790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918333" r="-3049" b="-3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1169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1001639" r="-3049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53140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1101639" r="-3049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08897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1201639" r="-3049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50920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48931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021D5-5CCB-C656-7864-6774FC3C2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9B86C-3A92-B1C2-9887-94EB5C217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BFS</a:t>
            </a:r>
          </a:p>
          <a:p>
            <a:r>
              <a:rPr lang="en-US" dirty="0"/>
              <a:t>DFS</a:t>
            </a:r>
          </a:p>
          <a:p>
            <a:r>
              <a:rPr lang="en-US" dirty="0"/>
              <a:t>UCS (Dijkstra Algorithm)</a:t>
            </a:r>
          </a:p>
          <a:p>
            <a:r>
              <a:rPr lang="en-US" dirty="0"/>
              <a:t>Difference with DSA2: </a:t>
            </a:r>
          </a:p>
          <a:p>
            <a:pPr lvl="1"/>
            <a:r>
              <a:rPr lang="en-US" dirty="0"/>
              <a:t>The state space is exponentially large, and it’s unlikely we’ll store the whole state space in memory</a:t>
            </a:r>
          </a:p>
        </p:txBody>
      </p:sp>
    </p:spTree>
    <p:extLst>
      <p:ext uri="{BB962C8B-B14F-4D97-AF65-F5344CB8AC3E}">
        <p14:creationId xmlns:p14="http://schemas.microsoft.com/office/powerpoint/2010/main" val="281974697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D0B5-299D-7383-992A-AD44D4CE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UCS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E6B9C85D-C86C-AB9D-4319-E0A3098C473C}"/>
              </a:ext>
            </a:extLst>
          </p:cNvPr>
          <p:cNvGrpSpPr>
            <a:grpSpLocks/>
          </p:cNvGrpSpPr>
          <p:nvPr/>
        </p:nvGrpSpPr>
        <p:grpSpPr bwMode="auto">
          <a:xfrm>
            <a:off x="1225256" y="1641846"/>
            <a:ext cx="5938858" cy="3404288"/>
            <a:chOff x="768" y="720"/>
            <a:chExt cx="4176" cy="2304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8530C919-043F-19EF-FB1B-0AE00A872C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4" name="AutoShape 6">
                <a:extLst>
                  <a:ext uri="{FF2B5EF4-FFF2-40B4-BE49-F238E27FC236}">
                    <a16:creationId xmlns:a16="http://schemas.microsoft.com/office/drawing/2014/main" id="{85AAC0F2-8D68-84E9-7965-A73410E5D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 sz="2100" dirty="0"/>
                  <a:t>S</a:t>
                </a:r>
                <a:endParaRPr lang="en-US" sz="2100" dirty="0"/>
              </a:p>
            </p:txBody>
          </p:sp>
          <p:sp>
            <p:nvSpPr>
              <p:cNvPr id="25" name="AutoShape 7">
                <a:extLst>
                  <a:ext uri="{FF2B5EF4-FFF2-40B4-BE49-F238E27FC236}">
                    <a16:creationId xmlns:a16="http://schemas.microsoft.com/office/drawing/2014/main" id="{9B5FB8A5-9647-41D2-9B40-A62321EC4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 sz="2100" dirty="0"/>
                  <a:t>G</a:t>
                </a:r>
                <a:endParaRPr lang="en-US" sz="2100" dirty="0"/>
              </a:p>
            </p:txBody>
          </p:sp>
          <p:sp>
            <p:nvSpPr>
              <p:cNvPr id="26" name="AutoShape 8">
                <a:extLst>
                  <a:ext uri="{FF2B5EF4-FFF2-40B4-BE49-F238E27FC236}">
                    <a16:creationId xmlns:a16="http://schemas.microsoft.com/office/drawing/2014/main" id="{3005AD99-7CAD-A10B-084F-F3162E821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d</a:t>
                </a:r>
              </a:p>
            </p:txBody>
          </p:sp>
          <p:sp>
            <p:nvSpPr>
              <p:cNvPr id="27" name="AutoShape 9">
                <a:extLst>
                  <a:ext uri="{FF2B5EF4-FFF2-40B4-BE49-F238E27FC236}">
                    <a16:creationId xmlns:a16="http://schemas.microsoft.com/office/drawing/2014/main" id="{E63D2102-BD68-A5D5-65B4-81FE7EC61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b</a:t>
                </a:r>
              </a:p>
            </p:txBody>
          </p:sp>
          <p:sp>
            <p:nvSpPr>
              <p:cNvPr id="28" name="AutoShape 10">
                <a:extLst>
                  <a:ext uri="{FF2B5EF4-FFF2-40B4-BE49-F238E27FC236}">
                    <a16:creationId xmlns:a16="http://schemas.microsoft.com/office/drawing/2014/main" id="{D95C2C54-70F3-C5C4-3DC0-9BB8E7638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p</a:t>
                </a:r>
              </a:p>
            </p:txBody>
          </p:sp>
          <p:sp>
            <p:nvSpPr>
              <p:cNvPr id="29" name="AutoShape 11">
                <a:extLst>
                  <a:ext uri="{FF2B5EF4-FFF2-40B4-BE49-F238E27FC236}">
                    <a16:creationId xmlns:a16="http://schemas.microsoft.com/office/drawing/2014/main" id="{EA34190E-115D-EC77-C4FF-2200721B9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q</a:t>
                </a:r>
              </a:p>
            </p:txBody>
          </p:sp>
          <p:sp>
            <p:nvSpPr>
              <p:cNvPr id="30" name="AutoShape 12">
                <a:extLst>
                  <a:ext uri="{FF2B5EF4-FFF2-40B4-BE49-F238E27FC236}">
                    <a16:creationId xmlns:a16="http://schemas.microsoft.com/office/drawing/2014/main" id="{31C72281-22EC-4DA4-68E2-07C85EC148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c</a:t>
                </a:r>
              </a:p>
            </p:txBody>
          </p:sp>
          <p:sp>
            <p:nvSpPr>
              <p:cNvPr id="31" name="AutoShape 13">
                <a:extLst>
                  <a:ext uri="{FF2B5EF4-FFF2-40B4-BE49-F238E27FC236}">
                    <a16:creationId xmlns:a16="http://schemas.microsoft.com/office/drawing/2014/main" id="{B279F95F-7132-8940-4658-341AAAF0B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e</a:t>
                </a:r>
              </a:p>
            </p:txBody>
          </p:sp>
          <p:sp>
            <p:nvSpPr>
              <p:cNvPr id="32" name="AutoShape 14">
                <a:extLst>
                  <a:ext uri="{FF2B5EF4-FFF2-40B4-BE49-F238E27FC236}">
                    <a16:creationId xmlns:a16="http://schemas.microsoft.com/office/drawing/2014/main" id="{6FC1C5C3-3E12-9642-4E57-5D476ADB4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h</a:t>
                </a:r>
              </a:p>
            </p:txBody>
          </p:sp>
          <p:sp>
            <p:nvSpPr>
              <p:cNvPr id="33" name="AutoShape 15">
                <a:extLst>
                  <a:ext uri="{FF2B5EF4-FFF2-40B4-BE49-F238E27FC236}">
                    <a16:creationId xmlns:a16="http://schemas.microsoft.com/office/drawing/2014/main" id="{8C59FC0D-2258-2A40-8A50-5221D486A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a</a:t>
                </a:r>
              </a:p>
            </p:txBody>
          </p:sp>
          <p:sp>
            <p:nvSpPr>
              <p:cNvPr id="34" name="AutoShape 16">
                <a:extLst>
                  <a:ext uri="{FF2B5EF4-FFF2-40B4-BE49-F238E27FC236}">
                    <a16:creationId xmlns:a16="http://schemas.microsoft.com/office/drawing/2014/main" id="{91239D2C-0BD7-B657-825B-07AFBDA3B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f</a:t>
                </a:r>
              </a:p>
            </p:txBody>
          </p:sp>
          <p:sp>
            <p:nvSpPr>
              <p:cNvPr id="35" name="AutoShape 17">
                <a:extLst>
                  <a:ext uri="{FF2B5EF4-FFF2-40B4-BE49-F238E27FC236}">
                    <a16:creationId xmlns:a16="http://schemas.microsoft.com/office/drawing/2014/main" id="{D145810F-0F60-0EF6-47FA-D10F4002A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r</a:t>
                </a:r>
              </a:p>
            </p:txBody>
          </p:sp>
          <p:cxnSp>
            <p:nvCxnSpPr>
              <p:cNvPr id="36" name="AutoShape 18">
                <a:extLst>
                  <a:ext uri="{FF2B5EF4-FFF2-40B4-BE49-F238E27FC236}">
                    <a16:creationId xmlns:a16="http://schemas.microsoft.com/office/drawing/2014/main" id="{3932902F-E68A-2A6E-0F0C-82097A1D6709}"/>
                  </a:ext>
                </a:extLst>
              </p:cNvPr>
              <p:cNvCxnSpPr>
                <a:cxnSpLocks noChangeShapeType="1"/>
                <a:stCxn id="24" idx="5"/>
                <a:endCxn id="28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7" name="AutoShape 19">
                <a:extLst>
                  <a:ext uri="{FF2B5EF4-FFF2-40B4-BE49-F238E27FC236}">
                    <a16:creationId xmlns:a16="http://schemas.microsoft.com/office/drawing/2014/main" id="{98F74F6E-224F-0E92-A902-FB8B5CE71A29}"/>
                  </a:ext>
                </a:extLst>
              </p:cNvPr>
              <p:cNvCxnSpPr>
                <a:cxnSpLocks noChangeShapeType="1"/>
                <a:stCxn id="28" idx="5"/>
                <a:endCxn id="29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8" name="AutoShape 20">
                <a:extLst>
                  <a:ext uri="{FF2B5EF4-FFF2-40B4-BE49-F238E27FC236}">
                    <a16:creationId xmlns:a16="http://schemas.microsoft.com/office/drawing/2014/main" id="{296748C4-319D-17F2-5C11-CF80E3D72557}"/>
                  </a:ext>
                </a:extLst>
              </p:cNvPr>
              <p:cNvCxnSpPr>
                <a:cxnSpLocks noChangeShapeType="1"/>
                <a:stCxn id="32" idx="3"/>
                <a:endCxn id="29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9" name="AutoShape 21">
                <a:extLst>
                  <a:ext uri="{FF2B5EF4-FFF2-40B4-BE49-F238E27FC236}">
                    <a16:creationId xmlns:a16="http://schemas.microsoft.com/office/drawing/2014/main" id="{6AAB7153-0D6A-40DB-2E13-B78C24823B6D}"/>
                  </a:ext>
                </a:extLst>
              </p:cNvPr>
              <p:cNvCxnSpPr>
                <a:cxnSpLocks noChangeShapeType="1"/>
                <a:stCxn id="32" idx="2"/>
                <a:endCxn id="28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0" name="AutoShape 22">
                <a:extLst>
                  <a:ext uri="{FF2B5EF4-FFF2-40B4-BE49-F238E27FC236}">
                    <a16:creationId xmlns:a16="http://schemas.microsoft.com/office/drawing/2014/main" id="{0F1859E9-A400-C94B-7969-8DCA65E61B29}"/>
                  </a:ext>
                </a:extLst>
              </p:cNvPr>
              <p:cNvCxnSpPr>
                <a:cxnSpLocks noChangeShapeType="1"/>
                <a:stCxn id="31" idx="4"/>
                <a:endCxn id="32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1" name="AutoShape 23">
                <a:extLst>
                  <a:ext uri="{FF2B5EF4-FFF2-40B4-BE49-F238E27FC236}">
                    <a16:creationId xmlns:a16="http://schemas.microsoft.com/office/drawing/2014/main" id="{24E6DC35-F1D1-B1A1-BDEE-BF2E041F5DD4}"/>
                  </a:ext>
                </a:extLst>
              </p:cNvPr>
              <p:cNvCxnSpPr>
                <a:cxnSpLocks noChangeShapeType="1"/>
                <a:stCxn id="31" idx="5"/>
                <a:endCxn id="35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2" name="AutoShape 24">
                <a:extLst>
                  <a:ext uri="{FF2B5EF4-FFF2-40B4-BE49-F238E27FC236}">
                    <a16:creationId xmlns:a16="http://schemas.microsoft.com/office/drawing/2014/main" id="{84494042-5784-F6AE-FD38-68DF420B309C}"/>
                  </a:ext>
                </a:extLst>
              </p:cNvPr>
              <p:cNvCxnSpPr>
                <a:cxnSpLocks noChangeShapeType="1"/>
                <a:stCxn id="35" idx="0"/>
                <a:endCxn id="34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3" name="AutoShape 25">
                <a:extLst>
                  <a:ext uri="{FF2B5EF4-FFF2-40B4-BE49-F238E27FC236}">
                    <a16:creationId xmlns:a16="http://schemas.microsoft.com/office/drawing/2014/main" id="{1A17AB35-97BF-FF93-64C0-DA12DDA218D8}"/>
                  </a:ext>
                </a:extLst>
              </p:cNvPr>
              <p:cNvCxnSpPr>
                <a:cxnSpLocks noChangeShapeType="1"/>
                <a:stCxn id="34" idx="0"/>
                <a:endCxn id="25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4" name="AutoShape 26">
                <a:extLst>
                  <a:ext uri="{FF2B5EF4-FFF2-40B4-BE49-F238E27FC236}">
                    <a16:creationId xmlns:a16="http://schemas.microsoft.com/office/drawing/2014/main" id="{2C616FF9-35C8-7036-DE95-3A1422BB28FC}"/>
                  </a:ext>
                </a:extLst>
              </p:cNvPr>
              <p:cNvCxnSpPr>
                <a:cxnSpLocks noChangeShapeType="1"/>
                <a:stCxn id="24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5" name="AutoShape 27">
                <a:extLst>
                  <a:ext uri="{FF2B5EF4-FFF2-40B4-BE49-F238E27FC236}">
                    <a16:creationId xmlns:a16="http://schemas.microsoft.com/office/drawing/2014/main" id="{CAED25AD-E36F-F522-7B47-34F6FA926C9A}"/>
                  </a:ext>
                </a:extLst>
              </p:cNvPr>
              <p:cNvCxnSpPr>
                <a:cxnSpLocks noChangeShapeType="1"/>
                <a:stCxn id="26" idx="1"/>
                <a:endCxn id="27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6" name="AutoShape 28">
                <a:extLst>
                  <a:ext uri="{FF2B5EF4-FFF2-40B4-BE49-F238E27FC236}">
                    <a16:creationId xmlns:a16="http://schemas.microsoft.com/office/drawing/2014/main" id="{EF9A3857-14D4-F7AB-39C0-9364D543DD1C}"/>
                  </a:ext>
                </a:extLst>
              </p:cNvPr>
              <p:cNvCxnSpPr>
                <a:cxnSpLocks noChangeShapeType="1"/>
                <a:endCxn id="33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7" name="AutoShape 29">
                <a:extLst>
                  <a:ext uri="{FF2B5EF4-FFF2-40B4-BE49-F238E27FC236}">
                    <a16:creationId xmlns:a16="http://schemas.microsoft.com/office/drawing/2014/main" id="{DB952276-BE5D-00B6-CB69-7BA9B51500B0}"/>
                  </a:ext>
                </a:extLst>
              </p:cNvPr>
              <p:cNvCxnSpPr>
                <a:cxnSpLocks noChangeShapeType="1"/>
                <a:stCxn id="30" idx="2"/>
                <a:endCxn id="33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8" name="AutoShape 30">
                <a:extLst>
                  <a:ext uri="{FF2B5EF4-FFF2-40B4-BE49-F238E27FC236}">
                    <a16:creationId xmlns:a16="http://schemas.microsoft.com/office/drawing/2014/main" id="{7E868EE2-F04D-C3E7-4CF5-0280EB0B3BC0}"/>
                  </a:ext>
                </a:extLst>
              </p:cNvPr>
              <p:cNvCxnSpPr>
                <a:cxnSpLocks noChangeShapeType="1"/>
                <a:stCxn id="26" idx="7"/>
                <a:endCxn id="30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9" name="AutoShape 31">
                <a:extLst>
                  <a:ext uri="{FF2B5EF4-FFF2-40B4-BE49-F238E27FC236}">
                    <a16:creationId xmlns:a16="http://schemas.microsoft.com/office/drawing/2014/main" id="{295BA8BD-BC91-2A46-C2D0-20321ACB199A}"/>
                  </a:ext>
                </a:extLst>
              </p:cNvPr>
              <p:cNvCxnSpPr>
                <a:cxnSpLocks noChangeShapeType="1"/>
                <a:stCxn id="26" idx="6"/>
                <a:endCxn id="31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0" name="AutoShape 32">
                <a:extLst>
                  <a:ext uri="{FF2B5EF4-FFF2-40B4-BE49-F238E27FC236}">
                    <a16:creationId xmlns:a16="http://schemas.microsoft.com/office/drawing/2014/main" id="{FC1025CB-5BED-AAE1-105D-FFAB4B3898C5}"/>
                  </a:ext>
                </a:extLst>
              </p:cNvPr>
              <p:cNvCxnSpPr>
                <a:cxnSpLocks noChangeShapeType="1"/>
                <a:stCxn id="34" idx="1"/>
                <a:endCxn id="30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1" name="AutoShape 33">
                <a:extLst>
                  <a:ext uri="{FF2B5EF4-FFF2-40B4-BE49-F238E27FC236}">
                    <a16:creationId xmlns:a16="http://schemas.microsoft.com/office/drawing/2014/main" id="{D5145CD0-ED1A-DCA5-1133-BB6C45B59EE7}"/>
                  </a:ext>
                </a:extLst>
              </p:cNvPr>
              <p:cNvCxnSpPr>
                <a:cxnSpLocks noChangeShapeType="1"/>
                <a:stCxn id="24" idx="6"/>
                <a:endCxn id="31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6" name="Text Box 34">
              <a:extLst>
                <a:ext uri="{FF2B5EF4-FFF2-40B4-BE49-F238E27FC236}">
                  <a16:creationId xmlns:a16="http://schemas.microsoft.com/office/drawing/2014/main" id="{77E3A2AC-9736-CB3A-DD3C-0221FD498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0" y="877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7" name="Text Box 35">
              <a:extLst>
                <a:ext uri="{FF2B5EF4-FFF2-40B4-BE49-F238E27FC236}">
                  <a16:creationId xmlns:a16="http://schemas.microsoft.com/office/drawing/2014/main" id="{77B35F8A-B7D6-3C5C-3CB0-3903DAD96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9</a:t>
              </a:r>
            </a:p>
          </p:txBody>
        </p:sp>
        <p:sp>
          <p:nvSpPr>
            <p:cNvPr id="8" name="Text Box 36">
              <a:extLst>
                <a:ext uri="{FF2B5EF4-FFF2-40B4-BE49-F238E27FC236}">
                  <a16:creationId xmlns:a16="http://schemas.microsoft.com/office/drawing/2014/main" id="{B9BBE2A9-C364-273A-7688-66CF2E980E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9" name="Text Box 37">
              <a:extLst>
                <a:ext uri="{FF2B5EF4-FFF2-40B4-BE49-F238E27FC236}">
                  <a16:creationId xmlns:a16="http://schemas.microsoft.com/office/drawing/2014/main" id="{EBB760DB-9462-160A-63F2-FEE3624D95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1" y="1393"/>
              <a:ext cx="1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8</a:t>
              </a:r>
            </a:p>
          </p:txBody>
        </p:sp>
        <p:sp>
          <p:nvSpPr>
            <p:cNvPr id="10" name="Text Box 38">
              <a:extLst>
                <a:ext uri="{FF2B5EF4-FFF2-40B4-BE49-F238E27FC236}">
                  <a16:creationId xmlns:a16="http://schemas.microsoft.com/office/drawing/2014/main" id="{C983BE37-800E-B06E-2FF6-E82E6AA328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3" y="1399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1</a:t>
              </a:r>
            </a:p>
          </p:txBody>
        </p:sp>
        <p:sp>
          <p:nvSpPr>
            <p:cNvPr id="11" name="Text Box 39">
              <a:extLst>
                <a:ext uri="{FF2B5EF4-FFF2-40B4-BE49-F238E27FC236}">
                  <a16:creationId xmlns:a16="http://schemas.microsoft.com/office/drawing/2014/main" id="{7F1DA1F9-547B-FE29-6F35-C85990292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8</a:t>
              </a:r>
            </a:p>
          </p:txBody>
        </p:sp>
        <p:sp>
          <p:nvSpPr>
            <p:cNvPr id="12" name="Text Box 40">
              <a:extLst>
                <a:ext uri="{FF2B5EF4-FFF2-40B4-BE49-F238E27FC236}">
                  <a16:creationId xmlns:a16="http://schemas.microsoft.com/office/drawing/2014/main" id="{CDB354E0-E4B0-3AB3-19E5-92E42C47E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1" y="899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13" name="Text Box 41">
              <a:extLst>
                <a:ext uri="{FF2B5EF4-FFF2-40B4-BE49-F238E27FC236}">
                  <a16:creationId xmlns:a16="http://schemas.microsoft.com/office/drawing/2014/main" id="{0A0A1800-CD96-B6F1-68C4-91037C02CA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1824"/>
              <a:ext cx="1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3</a:t>
              </a:r>
            </a:p>
          </p:txBody>
        </p:sp>
        <p:sp>
          <p:nvSpPr>
            <p:cNvPr id="14" name="Text Box 42">
              <a:extLst>
                <a:ext uri="{FF2B5EF4-FFF2-40B4-BE49-F238E27FC236}">
                  <a16:creationId xmlns:a16="http://schemas.microsoft.com/office/drawing/2014/main" id="{9F644B9F-ED0B-132D-78C8-B59679C0D1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15" name="Text Box 43">
              <a:extLst>
                <a:ext uri="{FF2B5EF4-FFF2-40B4-BE49-F238E27FC236}">
                  <a16:creationId xmlns:a16="http://schemas.microsoft.com/office/drawing/2014/main" id="{EAE703F8-8DA8-48EB-166B-C9B6B0115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050"/>
            </a:p>
          </p:txBody>
        </p:sp>
        <p:sp>
          <p:nvSpPr>
            <p:cNvPr id="16" name="Text Box 44">
              <a:extLst>
                <a:ext uri="{FF2B5EF4-FFF2-40B4-BE49-F238E27FC236}">
                  <a16:creationId xmlns:a16="http://schemas.microsoft.com/office/drawing/2014/main" id="{4E996716-0F40-8C0D-B8CE-F3195A221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4</a:t>
              </a: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4970E176-8B61-88C3-0F68-EB99AB185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1" y="2279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4</a:t>
              </a:r>
            </a:p>
          </p:txBody>
        </p:sp>
        <p:sp>
          <p:nvSpPr>
            <p:cNvPr id="18" name="Text Box 46">
              <a:extLst>
                <a:ext uri="{FF2B5EF4-FFF2-40B4-BE49-F238E27FC236}">
                  <a16:creationId xmlns:a16="http://schemas.microsoft.com/office/drawing/2014/main" id="{2FD8EB81-40E4-B0EC-CC9C-C103AE43E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5" y="2627"/>
              <a:ext cx="364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15</a:t>
              </a:r>
            </a:p>
          </p:txBody>
        </p:sp>
        <p:sp>
          <p:nvSpPr>
            <p:cNvPr id="19" name="Text Box 47">
              <a:extLst>
                <a:ext uri="{FF2B5EF4-FFF2-40B4-BE49-F238E27FC236}">
                  <a16:creationId xmlns:a16="http://schemas.microsoft.com/office/drawing/2014/main" id="{3FCCE49D-EACB-B85E-11B2-9A80FD282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0" y="2325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1</a:t>
              </a:r>
            </a:p>
          </p:txBody>
        </p:sp>
        <p:sp>
          <p:nvSpPr>
            <p:cNvPr id="20" name="Text Box 48">
              <a:extLst>
                <a:ext uri="{FF2B5EF4-FFF2-40B4-BE49-F238E27FC236}">
                  <a16:creationId xmlns:a16="http://schemas.microsoft.com/office/drawing/2014/main" id="{779DDB27-9BE1-C068-D75A-EC691E88E7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3</a:t>
              </a:r>
            </a:p>
          </p:txBody>
        </p:sp>
        <p:sp>
          <p:nvSpPr>
            <p:cNvPr id="21" name="Text Box 49">
              <a:extLst>
                <a:ext uri="{FF2B5EF4-FFF2-40B4-BE49-F238E27FC236}">
                  <a16:creationId xmlns:a16="http://schemas.microsoft.com/office/drawing/2014/main" id="{3665FC4A-0108-C3F1-221B-7A2D862B7F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cxnSp>
          <p:nvCxnSpPr>
            <p:cNvPr id="22" name="AutoShape 50">
              <a:extLst>
                <a:ext uri="{FF2B5EF4-FFF2-40B4-BE49-F238E27FC236}">
                  <a16:creationId xmlns:a16="http://schemas.microsoft.com/office/drawing/2014/main" id="{037D244D-ACF9-5BC4-A241-83C0AF160571}"/>
                </a:ext>
              </a:extLst>
            </p:cNvPr>
            <p:cNvCxnSpPr>
              <a:cxnSpLocks noChangeShapeType="1"/>
              <a:stCxn id="29" idx="6"/>
              <a:endCxn id="35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3" name="Text Box 51">
              <a:extLst>
                <a:ext uri="{FF2B5EF4-FFF2-40B4-BE49-F238E27FC236}">
                  <a16:creationId xmlns:a16="http://schemas.microsoft.com/office/drawing/2014/main" id="{B7A938F8-6346-F01D-0543-6E7092ADC2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6" y="1606"/>
              <a:ext cx="1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</p:grp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0B67CF99-7491-4FED-0A21-002432AE8DBD}"/>
              </a:ext>
            </a:extLst>
          </p:cNvPr>
          <p:cNvCxnSpPr>
            <a:cxnSpLocks/>
            <a:stCxn id="35" idx="6"/>
            <a:endCxn id="25" idx="6"/>
          </p:cNvCxnSpPr>
          <p:nvPr/>
        </p:nvCxnSpPr>
        <p:spPr>
          <a:xfrm flipV="1">
            <a:off x="6752510" y="1935319"/>
            <a:ext cx="411604" cy="2641258"/>
          </a:xfrm>
          <a:prstGeom prst="curvedConnector3">
            <a:avLst>
              <a:gd name="adj1" fmla="val 15553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 Box 49">
            <a:extLst>
              <a:ext uri="{FF2B5EF4-FFF2-40B4-BE49-F238E27FC236}">
                <a16:creationId xmlns:a16="http://schemas.microsoft.com/office/drawing/2014/main" id="{52D6D123-82DA-FDAC-23C9-C9A46DC8D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5593" y="3326769"/>
            <a:ext cx="53473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dirty="0"/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00E3B8DB-3077-00DF-8FD0-8983D21D38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5421"/>
                  </p:ext>
                </p:extLst>
              </p:nvPr>
            </p:nvGraphicFramePr>
            <p:xfrm>
              <a:off x="8928131" y="774732"/>
              <a:ext cx="1997964" cy="4820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98982">
                      <a:extLst>
                        <a:ext uri="{9D8B030D-6E8A-4147-A177-3AD203B41FA5}">
                          <a16:colId xmlns:a16="http://schemas.microsoft.com/office/drawing/2014/main" val="3227605353"/>
                        </a:ext>
                      </a:extLst>
                    </a:gridCol>
                    <a:gridCol w="998982">
                      <a:extLst>
                        <a:ext uri="{9D8B030D-6E8A-4147-A177-3AD203B41FA5}">
                          <a16:colId xmlns:a16="http://schemas.microsoft.com/office/drawing/2014/main" val="3933698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5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6243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6191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22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51259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2784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7899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272863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790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1169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53140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08897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55092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00E3B8DB-3077-00DF-8FD0-8983D21D38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5421"/>
                  </p:ext>
                </p:extLst>
              </p:nvPr>
            </p:nvGraphicFramePr>
            <p:xfrm>
              <a:off x="8928131" y="774732"/>
              <a:ext cx="1997964" cy="4820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98982">
                      <a:extLst>
                        <a:ext uri="{9D8B030D-6E8A-4147-A177-3AD203B41FA5}">
                          <a16:colId xmlns:a16="http://schemas.microsoft.com/office/drawing/2014/main" val="3227605353"/>
                        </a:ext>
                      </a:extLst>
                    </a:gridCol>
                    <a:gridCol w="998982">
                      <a:extLst>
                        <a:ext uri="{9D8B030D-6E8A-4147-A177-3AD203B41FA5}">
                          <a16:colId xmlns:a16="http://schemas.microsoft.com/office/drawing/2014/main" val="3933698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12" t="-4918" r="-102424" b="-12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4918" r="-3049" b="-12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5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6243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204918" r="-3049" b="-10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6191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310000" r="-3049" b="-93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22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403279" r="-3049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51259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503279" r="-3049" b="-7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2784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603279" r="-3049" b="-6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7899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703279" r="-3049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72863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803279" r="-3049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790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918333" r="-3049" b="-3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1169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1001639" r="-3049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53140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1101639" r="-3049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08897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1201639" r="-3049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50920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4613548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D0B5-299D-7383-992A-AD44D4CE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UCS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E6B9C85D-C86C-AB9D-4319-E0A3098C473C}"/>
              </a:ext>
            </a:extLst>
          </p:cNvPr>
          <p:cNvGrpSpPr>
            <a:grpSpLocks/>
          </p:cNvGrpSpPr>
          <p:nvPr/>
        </p:nvGrpSpPr>
        <p:grpSpPr bwMode="auto">
          <a:xfrm>
            <a:off x="1225256" y="1641846"/>
            <a:ext cx="5938858" cy="3404288"/>
            <a:chOff x="768" y="720"/>
            <a:chExt cx="4176" cy="2304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8530C919-043F-19EF-FB1B-0AE00A872C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4" name="AutoShape 6">
                <a:extLst>
                  <a:ext uri="{FF2B5EF4-FFF2-40B4-BE49-F238E27FC236}">
                    <a16:creationId xmlns:a16="http://schemas.microsoft.com/office/drawing/2014/main" id="{85AAC0F2-8D68-84E9-7965-A73410E5D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 sz="2100" dirty="0"/>
                  <a:t>S</a:t>
                </a:r>
                <a:endParaRPr lang="en-US" sz="2100" dirty="0"/>
              </a:p>
            </p:txBody>
          </p:sp>
          <p:sp>
            <p:nvSpPr>
              <p:cNvPr id="25" name="AutoShape 7">
                <a:extLst>
                  <a:ext uri="{FF2B5EF4-FFF2-40B4-BE49-F238E27FC236}">
                    <a16:creationId xmlns:a16="http://schemas.microsoft.com/office/drawing/2014/main" id="{9B5FB8A5-9647-41D2-9B40-A62321EC4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 sz="2100" dirty="0"/>
                  <a:t>G</a:t>
                </a:r>
                <a:endParaRPr lang="en-US" sz="2100" dirty="0"/>
              </a:p>
            </p:txBody>
          </p:sp>
          <p:sp>
            <p:nvSpPr>
              <p:cNvPr id="26" name="AutoShape 8">
                <a:extLst>
                  <a:ext uri="{FF2B5EF4-FFF2-40B4-BE49-F238E27FC236}">
                    <a16:creationId xmlns:a16="http://schemas.microsoft.com/office/drawing/2014/main" id="{3005AD99-7CAD-A10B-084F-F3162E821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d</a:t>
                </a:r>
              </a:p>
            </p:txBody>
          </p:sp>
          <p:sp>
            <p:nvSpPr>
              <p:cNvPr id="27" name="AutoShape 9">
                <a:extLst>
                  <a:ext uri="{FF2B5EF4-FFF2-40B4-BE49-F238E27FC236}">
                    <a16:creationId xmlns:a16="http://schemas.microsoft.com/office/drawing/2014/main" id="{E63D2102-BD68-A5D5-65B4-81FE7EC61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b</a:t>
                </a:r>
              </a:p>
            </p:txBody>
          </p:sp>
          <p:sp>
            <p:nvSpPr>
              <p:cNvPr id="28" name="AutoShape 10">
                <a:extLst>
                  <a:ext uri="{FF2B5EF4-FFF2-40B4-BE49-F238E27FC236}">
                    <a16:creationId xmlns:a16="http://schemas.microsoft.com/office/drawing/2014/main" id="{D95C2C54-70F3-C5C4-3DC0-9BB8E7638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p</a:t>
                </a:r>
              </a:p>
            </p:txBody>
          </p:sp>
          <p:sp>
            <p:nvSpPr>
              <p:cNvPr id="29" name="AutoShape 11">
                <a:extLst>
                  <a:ext uri="{FF2B5EF4-FFF2-40B4-BE49-F238E27FC236}">
                    <a16:creationId xmlns:a16="http://schemas.microsoft.com/office/drawing/2014/main" id="{EA34190E-115D-EC77-C4FF-2200721B9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q</a:t>
                </a:r>
              </a:p>
            </p:txBody>
          </p:sp>
          <p:sp>
            <p:nvSpPr>
              <p:cNvPr id="30" name="AutoShape 12">
                <a:extLst>
                  <a:ext uri="{FF2B5EF4-FFF2-40B4-BE49-F238E27FC236}">
                    <a16:creationId xmlns:a16="http://schemas.microsoft.com/office/drawing/2014/main" id="{31C72281-22EC-4DA4-68E2-07C85EC148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c</a:t>
                </a:r>
              </a:p>
            </p:txBody>
          </p:sp>
          <p:sp>
            <p:nvSpPr>
              <p:cNvPr id="31" name="AutoShape 13">
                <a:extLst>
                  <a:ext uri="{FF2B5EF4-FFF2-40B4-BE49-F238E27FC236}">
                    <a16:creationId xmlns:a16="http://schemas.microsoft.com/office/drawing/2014/main" id="{B279F95F-7132-8940-4658-341AAAF0B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e</a:t>
                </a:r>
              </a:p>
            </p:txBody>
          </p:sp>
          <p:sp>
            <p:nvSpPr>
              <p:cNvPr id="32" name="AutoShape 14">
                <a:extLst>
                  <a:ext uri="{FF2B5EF4-FFF2-40B4-BE49-F238E27FC236}">
                    <a16:creationId xmlns:a16="http://schemas.microsoft.com/office/drawing/2014/main" id="{6FC1C5C3-3E12-9642-4E57-5D476ADB4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h</a:t>
                </a:r>
              </a:p>
            </p:txBody>
          </p:sp>
          <p:sp>
            <p:nvSpPr>
              <p:cNvPr id="33" name="AutoShape 15">
                <a:extLst>
                  <a:ext uri="{FF2B5EF4-FFF2-40B4-BE49-F238E27FC236}">
                    <a16:creationId xmlns:a16="http://schemas.microsoft.com/office/drawing/2014/main" id="{8C59FC0D-2258-2A40-8A50-5221D486A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a</a:t>
                </a:r>
              </a:p>
            </p:txBody>
          </p:sp>
          <p:sp>
            <p:nvSpPr>
              <p:cNvPr id="34" name="AutoShape 16">
                <a:extLst>
                  <a:ext uri="{FF2B5EF4-FFF2-40B4-BE49-F238E27FC236}">
                    <a16:creationId xmlns:a16="http://schemas.microsoft.com/office/drawing/2014/main" id="{91239D2C-0BD7-B657-825B-07AFBDA3B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f</a:t>
                </a:r>
              </a:p>
            </p:txBody>
          </p:sp>
          <p:sp>
            <p:nvSpPr>
              <p:cNvPr id="35" name="AutoShape 17">
                <a:extLst>
                  <a:ext uri="{FF2B5EF4-FFF2-40B4-BE49-F238E27FC236}">
                    <a16:creationId xmlns:a16="http://schemas.microsoft.com/office/drawing/2014/main" id="{D145810F-0F60-0EF6-47FA-D10F4002A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r</a:t>
                </a:r>
              </a:p>
            </p:txBody>
          </p:sp>
          <p:cxnSp>
            <p:nvCxnSpPr>
              <p:cNvPr id="36" name="AutoShape 18">
                <a:extLst>
                  <a:ext uri="{FF2B5EF4-FFF2-40B4-BE49-F238E27FC236}">
                    <a16:creationId xmlns:a16="http://schemas.microsoft.com/office/drawing/2014/main" id="{3932902F-E68A-2A6E-0F0C-82097A1D6709}"/>
                  </a:ext>
                </a:extLst>
              </p:cNvPr>
              <p:cNvCxnSpPr>
                <a:cxnSpLocks noChangeShapeType="1"/>
                <a:stCxn id="24" idx="5"/>
                <a:endCxn id="28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7" name="AutoShape 19">
                <a:extLst>
                  <a:ext uri="{FF2B5EF4-FFF2-40B4-BE49-F238E27FC236}">
                    <a16:creationId xmlns:a16="http://schemas.microsoft.com/office/drawing/2014/main" id="{98F74F6E-224F-0E92-A902-FB8B5CE71A29}"/>
                  </a:ext>
                </a:extLst>
              </p:cNvPr>
              <p:cNvCxnSpPr>
                <a:cxnSpLocks noChangeShapeType="1"/>
                <a:stCxn id="28" idx="5"/>
                <a:endCxn id="29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8" name="AutoShape 20">
                <a:extLst>
                  <a:ext uri="{FF2B5EF4-FFF2-40B4-BE49-F238E27FC236}">
                    <a16:creationId xmlns:a16="http://schemas.microsoft.com/office/drawing/2014/main" id="{296748C4-319D-17F2-5C11-CF80E3D72557}"/>
                  </a:ext>
                </a:extLst>
              </p:cNvPr>
              <p:cNvCxnSpPr>
                <a:cxnSpLocks noChangeShapeType="1"/>
                <a:stCxn id="32" idx="3"/>
                <a:endCxn id="29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9" name="AutoShape 21">
                <a:extLst>
                  <a:ext uri="{FF2B5EF4-FFF2-40B4-BE49-F238E27FC236}">
                    <a16:creationId xmlns:a16="http://schemas.microsoft.com/office/drawing/2014/main" id="{6AAB7153-0D6A-40DB-2E13-B78C24823B6D}"/>
                  </a:ext>
                </a:extLst>
              </p:cNvPr>
              <p:cNvCxnSpPr>
                <a:cxnSpLocks noChangeShapeType="1"/>
                <a:stCxn id="32" idx="2"/>
                <a:endCxn id="28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0" name="AutoShape 22">
                <a:extLst>
                  <a:ext uri="{FF2B5EF4-FFF2-40B4-BE49-F238E27FC236}">
                    <a16:creationId xmlns:a16="http://schemas.microsoft.com/office/drawing/2014/main" id="{0F1859E9-A400-C94B-7969-8DCA65E61B29}"/>
                  </a:ext>
                </a:extLst>
              </p:cNvPr>
              <p:cNvCxnSpPr>
                <a:cxnSpLocks noChangeShapeType="1"/>
                <a:stCxn id="31" idx="4"/>
                <a:endCxn id="32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1" name="AutoShape 23">
                <a:extLst>
                  <a:ext uri="{FF2B5EF4-FFF2-40B4-BE49-F238E27FC236}">
                    <a16:creationId xmlns:a16="http://schemas.microsoft.com/office/drawing/2014/main" id="{24E6DC35-F1D1-B1A1-BDEE-BF2E041F5DD4}"/>
                  </a:ext>
                </a:extLst>
              </p:cNvPr>
              <p:cNvCxnSpPr>
                <a:cxnSpLocks noChangeShapeType="1"/>
                <a:stCxn id="31" idx="5"/>
                <a:endCxn id="35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2" name="AutoShape 24">
                <a:extLst>
                  <a:ext uri="{FF2B5EF4-FFF2-40B4-BE49-F238E27FC236}">
                    <a16:creationId xmlns:a16="http://schemas.microsoft.com/office/drawing/2014/main" id="{84494042-5784-F6AE-FD38-68DF420B309C}"/>
                  </a:ext>
                </a:extLst>
              </p:cNvPr>
              <p:cNvCxnSpPr>
                <a:cxnSpLocks noChangeShapeType="1"/>
                <a:stCxn id="35" idx="0"/>
                <a:endCxn id="34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3" name="AutoShape 25">
                <a:extLst>
                  <a:ext uri="{FF2B5EF4-FFF2-40B4-BE49-F238E27FC236}">
                    <a16:creationId xmlns:a16="http://schemas.microsoft.com/office/drawing/2014/main" id="{1A17AB35-97BF-FF93-64C0-DA12DDA218D8}"/>
                  </a:ext>
                </a:extLst>
              </p:cNvPr>
              <p:cNvCxnSpPr>
                <a:cxnSpLocks noChangeShapeType="1"/>
                <a:stCxn id="34" idx="0"/>
                <a:endCxn id="25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4" name="AutoShape 26">
                <a:extLst>
                  <a:ext uri="{FF2B5EF4-FFF2-40B4-BE49-F238E27FC236}">
                    <a16:creationId xmlns:a16="http://schemas.microsoft.com/office/drawing/2014/main" id="{2C616FF9-35C8-7036-DE95-3A1422BB28FC}"/>
                  </a:ext>
                </a:extLst>
              </p:cNvPr>
              <p:cNvCxnSpPr>
                <a:cxnSpLocks noChangeShapeType="1"/>
                <a:stCxn id="24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5" name="AutoShape 27">
                <a:extLst>
                  <a:ext uri="{FF2B5EF4-FFF2-40B4-BE49-F238E27FC236}">
                    <a16:creationId xmlns:a16="http://schemas.microsoft.com/office/drawing/2014/main" id="{CAED25AD-E36F-F522-7B47-34F6FA926C9A}"/>
                  </a:ext>
                </a:extLst>
              </p:cNvPr>
              <p:cNvCxnSpPr>
                <a:cxnSpLocks noChangeShapeType="1"/>
                <a:stCxn id="26" idx="1"/>
                <a:endCxn id="27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6" name="AutoShape 28">
                <a:extLst>
                  <a:ext uri="{FF2B5EF4-FFF2-40B4-BE49-F238E27FC236}">
                    <a16:creationId xmlns:a16="http://schemas.microsoft.com/office/drawing/2014/main" id="{EF9A3857-14D4-F7AB-39C0-9364D543DD1C}"/>
                  </a:ext>
                </a:extLst>
              </p:cNvPr>
              <p:cNvCxnSpPr>
                <a:cxnSpLocks noChangeShapeType="1"/>
                <a:endCxn id="33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7" name="AutoShape 29">
                <a:extLst>
                  <a:ext uri="{FF2B5EF4-FFF2-40B4-BE49-F238E27FC236}">
                    <a16:creationId xmlns:a16="http://schemas.microsoft.com/office/drawing/2014/main" id="{DB952276-BE5D-00B6-CB69-7BA9B51500B0}"/>
                  </a:ext>
                </a:extLst>
              </p:cNvPr>
              <p:cNvCxnSpPr>
                <a:cxnSpLocks noChangeShapeType="1"/>
                <a:stCxn id="30" idx="2"/>
                <a:endCxn id="33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8" name="AutoShape 30">
                <a:extLst>
                  <a:ext uri="{FF2B5EF4-FFF2-40B4-BE49-F238E27FC236}">
                    <a16:creationId xmlns:a16="http://schemas.microsoft.com/office/drawing/2014/main" id="{7E868EE2-F04D-C3E7-4CF5-0280EB0B3BC0}"/>
                  </a:ext>
                </a:extLst>
              </p:cNvPr>
              <p:cNvCxnSpPr>
                <a:cxnSpLocks noChangeShapeType="1"/>
                <a:stCxn id="26" idx="7"/>
                <a:endCxn id="30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9" name="AutoShape 31">
                <a:extLst>
                  <a:ext uri="{FF2B5EF4-FFF2-40B4-BE49-F238E27FC236}">
                    <a16:creationId xmlns:a16="http://schemas.microsoft.com/office/drawing/2014/main" id="{295BA8BD-BC91-2A46-C2D0-20321ACB199A}"/>
                  </a:ext>
                </a:extLst>
              </p:cNvPr>
              <p:cNvCxnSpPr>
                <a:cxnSpLocks noChangeShapeType="1"/>
                <a:stCxn id="26" idx="6"/>
                <a:endCxn id="31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0" name="AutoShape 32">
                <a:extLst>
                  <a:ext uri="{FF2B5EF4-FFF2-40B4-BE49-F238E27FC236}">
                    <a16:creationId xmlns:a16="http://schemas.microsoft.com/office/drawing/2014/main" id="{FC1025CB-5BED-AAE1-105D-FFAB4B3898C5}"/>
                  </a:ext>
                </a:extLst>
              </p:cNvPr>
              <p:cNvCxnSpPr>
                <a:cxnSpLocks noChangeShapeType="1"/>
                <a:stCxn id="34" idx="1"/>
                <a:endCxn id="30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1" name="AutoShape 33">
                <a:extLst>
                  <a:ext uri="{FF2B5EF4-FFF2-40B4-BE49-F238E27FC236}">
                    <a16:creationId xmlns:a16="http://schemas.microsoft.com/office/drawing/2014/main" id="{D5145CD0-ED1A-DCA5-1133-BB6C45B59EE7}"/>
                  </a:ext>
                </a:extLst>
              </p:cNvPr>
              <p:cNvCxnSpPr>
                <a:cxnSpLocks noChangeShapeType="1"/>
                <a:stCxn id="24" idx="6"/>
                <a:endCxn id="31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6" name="Text Box 34">
              <a:extLst>
                <a:ext uri="{FF2B5EF4-FFF2-40B4-BE49-F238E27FC236}">
                  <a16:creationId xmlns:a16="http://schemas.microsoft.com/office/drawing/2014/main" id="{77E3A2AC-9736-CB3A-DD3C-0221FD498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0" y="877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7" name="Text Box 35">
              <a:extLst>
                <a:ext uri="{FF2B5EF4-FFF2-40B4-BE49-F238E27FC236}">
                  <a16:creationId xmlns:a16="http://schemas.microsoft.com/office/drawing/2014/main" id="{77B35F8A-B7D6-3C5C-3CB0-3903DAD96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9</a:t>
              </a:r>
            </a:p>
          </p:txBody>
        </p:sp>
        <p:sp>
          <p:nvSpPr>
            <p:cNvPr id="8" name="Text Box 36">
              <a:extLst>
                <a:ext uri="{FF2B5EF4-FFF2-40B4-BE49-F238E27FC236}">
                  <a16:creationId xmlns:a16="http://schemas.microsoft.com/office/drawing/2014/main" id="{B9BBE2A9-C364-273A-7688-66CF2E980E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9" name="Text Box 37">
              <a:extLst>
                <a:ext uri="{FF2B5EF4-FFF2-40B4-BE49-F238E27FC236}">
                  <a16:creationId xmlns:a16="http://schemas.microsoft.com/office/drawing/2014/main" id="{EBB760DB-9462-160A-63F2-FEE3624D95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1" y="1393"/>
              <a:ext cx="1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8</a:t>
              </a:r>
            </a:p>
          </p:txBody>
        </p:sp>
        <p:sp>
          <p:nvSpPr>
            <p:cNvPr id="10" name="Text Box 38">
              <a:extLst>
                <a:ext uri="{FF2B5EF4-FFF2-40B4-BE49-F238E27FC236}">
                  <a16:creationId xmlns:a16="http://schemas.microsoft.com/office/drawing/2014/main" id="{C983BE37-800E-B06E-2FF6-E82E6AA328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3" y="1399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1</a:t>
              </a:r>
            </a:p>
          </p:txBody>
        </p:sp>
        <p:sp>
          <p:nvSpPr>
            <p:cNvPr id="11" name="Text Box 39">
              <a:extLst>
                <a:ext uri="{FF2B5EF4-FFF2-40B4-BE49-F238E27FC236}">
                  <a16:creationId xmlns:a16="http://schemas.microsoft.com/office/drawing/2014/main" id="{7F1DA1F9-547B-FE29-6F35-C85990292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8</a:t>
              </a:r>
            </a:p>
          </p:txBody>
        </p:sp>
        <p:sp>
          <p:nvSpPr>
            <p:cNvPr id="12" name="Text Box 40">
              <a:extLst>
                <a:ext uri="{FF2B5EF4-FFF2-40B4-BE49-F238E27FC236}">
                  <a16:creationId xmlns:a16="http://schemas.microsoft.com/office/drawing/2014/main" id="{CDB354E0-E4B0-3AB3-19E5-92E42C47E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1" y="899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13" name="Text Box 41">
              <a:extLst>
                <a:ext uri="{FF2B5EF4-FFF2-40B4-BE49-F238E27FC236}">
                  <a16:creationId xmlns:a16="http://schemas.microsoft.com/office/drawing/2014/main" id="{0A0A1800-CD96-B6F1-68C4-91037C02CA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1824"/>
              <a:ext cx="1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3</a:t>
              </a:r>
            </a:p>
          </p:txBody>
        </p:sp>
        <p:sp>
          <p:nvSpPr>
            <p:cNvPr id="14" name="Text Box 42">
              <a:extLst>
                <a:ext uri="{FF2B5EF4-FFF2-40B4-BE49-F238E27FC236}">
                  <a16:creationId xmlns:a16="http://schemas.microsoft.com/office/drawing/2014/main" id="{9F644B9F-ED0B-132D-78C8-B59679C0D1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15" name="Text Box 43">
              <a:extLst>
                <a:ext uri="{FF2B5EF4-FFF2-40B4-BE49-F238E27FC236}">
                  <a16:creationId xmlns:a16="http://schemas.microsoft.com/office/drawing/2014/main" id="{EAE703F8-8DA8-48EB-166B-C9B6B0115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050"/>
            </a:p>
          </p:txBody>
        </p:sp>
        <p:sp>
          <p:nvSpPr>
            <p:cNvPr id="16" name="Text Box 44">
              <a:extLst>
                <a:ext uri="{FF2B5EF4-FFF2-40B4-BE49-F238E27FC236}">
                  <a16:creationId xmlns:a16="http://schemas.microsoft.com/office/drawing/2014/main" id="{4E996716-0F40-8C0D-B8CE-F3195A221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4</a:t>
              </a: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4970E176-8B61-88C3-0F68-EB99AB185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1" y="2279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4</a:t>
              </a:r>
            </a:p>
          </p:txBody>
        </p:sp>
        <p:sp>
          <p:nvSpPr>
            <p:cNvPr id="18" name="Text Box 46">
              <a:extLst>
                <a:ext uri="{FF2B5EF4-FFF2-40B4-BE49-F238E27FC236}">
                  <a16:creationId xmlns:a16="http://schemas.microsoft.com/office/drawing/2014/main" id="{2FD8EB81-40E4-B0EC-CC9C-C103AE43E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5" y="2627"/>
              <a:ext cx="364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15</a:t>
              </a:r>
            </a:p>
          </p:txBody>
        </p:sp>
        <p:sp>
          <p:nvSpPr>
            <p:cNvPr id="19" name="Text Box 47">
              <a:extLst>
                <a:ext uri="{FF2B5EF4-FFF2-40B4-BE49-F238E27FC236}">
                  <a16:creationId xmlns:a16="http://schemas.microsoft.com/office/drawing/2014/main" id="{3FCCE49D-EACB-B85E-11B2-9A80FD282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0" y="2325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1</a:t>
              </a:r>
            </a:p>
          </p:txBody>
        </p:sp>
        <p:sp>
          <p:nvSpPr>
            <p:cNvPr id="20" name="Text Box 48">
              <a:extLst>
                <a:ext uri="{FF2B5EF4-FFF2-40B4-BE49-F238E27FC236}">
                  <a16:creationId xmlns:a16="http://schemas.microsoft.com/office/drawing/2014/main" id="{779DDB27-9BE1-C068-D75A-EC691E88E7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3</a:t>
              </a:r>
            </a:p>
          </p:txBody>
        </p:sp>
        <p:sp>
          <p:nvSpPr>
            <p:cNvPr id="21" name="Text Box 49">
              <a:extLst>
                <a:ext uri="{FF2B5EF4-FFF2-40B4-BE49-F238E27FC236}">
                  <a16:creationId xmlns:a16="http://schemas.microsoft.com/office/drawing/2014/main" id="{3665FC4A-0108-C3F1-221B-7A2D862B7F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cxnSp>
          <p:nvCxnSpPr>
            <p:cNvPr id="22" name="AutoShape 50">
              <a:extLst>
                <a:ext uri="{FF2B5EF4-FFF2-40B4-BE49-F238E27FC236}">
                  <a16:creationId xmlns:a16="http://schemas.microsoft.com/office/drawing/2014/main" id="{037D244D-ACF9-5BC4-A241-83C0AF160571}"/>
                </a:ext>
              </a:extLst>
            </p:cNvPr>
            <p:cNvCxnSpPr>
              <a:cxnSpLocks noChangeShapeType="1"/>
              <a:stCxn id="29" idx="6"/>
              <a:endCxn id="35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3" name="Text Box 51">
              <a:extLst>
                <a:ext uri="{FF2B5EF4-FFF2-40B4-BE49-F238E27FC236}">
                  <a16:creationId xmlns:a16="http://schemas.microsoft.com/office/drawing/2014/main" id="{B7A938F8-6346-F01D-0543-6E7092ADC2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6" y="1606"/>
              <a:ext cx="1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</p:grp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0B67CF99-7491-4FED-0A21-002432AE8DBD}"/>
              </a:ext>
            </a:extLst>
          </p:cNvPr>
          <p:cNvCxnSpPr>
            <a:cxnSpLocks/>
            <a:stCxn id="35" idx="6"/>
            <a:endCxn id="25" idx="6"/>
          </p:cNvCxnSpPr>
          <p:nvPr/>
        </p:nvCxnSpPr>
        <p:spPr>
          <a:xfrm flipV="1">
            <a:off x="6752510" y="1935319"/>
            <a:ext cx="411604" cy="2641258"/>
          </a:xfrm>
          <a:prstGeom prst="curvedConnector3">
            <a:avLst>
              <a:gd name="adj1" fmla="val 15553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 Box 49">
            <a:extLst>
              <a:ext uri="{FF2B5EF4-FFF2-40B4-BE49-F238E27FC236}">
                <a16:creationId xmlns:a16="http://schemas.microsoft.com/office/drawing/2014/main" id="{52D6D123-82DA-FDAC-23C9-C9A46DC8D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5593" y="3326769"/>
            <a:ext cx="53473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dirty="0"/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00E3B8DB-3077-00DF-8FD0-8983D21D38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6041449"/>
                  </p:ext>
                </p:extLst>
              </p:nvPr>
            </p:nvGraphicFramePr>
            <p:xfrm>
              <a:off x="8928131" y="774732"/>
              <a:ext cx="1997964" cy="4820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98982">
                      <a:extLst>
                        <a:ext uri="{9D8B030D-6E8A-4147-A177-3AD203B41FA5}">
                          <a16:colId xmlns:a16="http://schemas.microsoft.com/office/drawing/2014/main" val="3227605353"/>
                        </a:ext>
                      </a:extLst>
                    </a:gridCol>
                    <a:gridCol w="998982">
                      <a:extLst>
                        <a:ext uri="{9D8B030D-6E8A-4147-A177-3AD203B41FA5}">
                          <a16:colId xmlns:a16="http://schemas.microsoft.com/office/drawing/2014/main" val="3933698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5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6243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6191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22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51259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2784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7899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72863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790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1169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53140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08897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5092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00E3B8DB-3077-00DF-8FD0-8983D21D38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6041449"/>
                  </p:ext>
                </p:extLst>
              </p:nvPr>
            </p:nvGraphicFramePr>
            <p:xfrm>
              <a:off x="8928131" y="774732"/>
              <a:ext cx="1997964" cy="4820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98982">
                      <a:extLst>
                        <a:ext uri="{9D8B030D-6E8A-4147-A177-3AD203B41FA5}">
                          <a16:colId xmlns:a16="http://schemas.microsoft.com/office/drawing/2014/main" val="3227605353"/>
                        </a:ext>
                      </a:extLst>
                    </a:gridCol>
                    <a:gridCol w="998982">
                      <a:extLst>
                        <a:ext uri="{9D8B030D-6E8A-4147-A177-3AD203B41FA5}">
                          <a16:colId xmlns:a16="http://schemas.microsoft.com/office/drawing/2014/main" val="3933698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12" t="-4918" r="-102424" b="-12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4918" r="-3049" b="-12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5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6243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204918" r="-3049" b="-10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6191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310000" r="-3049" b="-93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22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403279" r="-3049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51259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503279" r="-3049" b="-7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2784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603279" r="-3049" b="-6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7899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703279" r="-3049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72863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803279" r="-3049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790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918333" r="-3049" b="-3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1169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1001639" r="-3049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53140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1101639" r="-3049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08897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1201639" r="-3049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50920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6542408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D0B5-299D-7383-992A-AD44D4CE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UCS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E6B9C85D-C86C-AB9D-4319-E0A3098C473C}"/>
              </a:ext>
            </a:extLst>
          </p:cNvPr>
          <p:cNvGrpSpPr>
            <a:grpSpLocks/>
          </p:cNvGrpSpPr>
          <p:nvPr/>
        </p:nvGrpSpPr>
        <p:grpSpPr bwMode="auto">
          <a:xfrm>
            <a:off x="1225256" y="1641846"/>
            <a:ext cx="5938858" cy="3404288"/>
            <a:chOff x="768" y="720"/>
            <a:chExt cx="4176" cy="2304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8530C919-043F-19EF-FB1B-0AE00A872C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4" name="AutoShape 6">
                <a:extLst>
                  <a:ext uri="{FF2B5EF4-FFF2-40B4-BE49-F238E27FC236}">
                    <a16:creationId xmlns:a16="http://schemas.microsoft.com/office/drawing/2014/main" id="{85AAC0F2-8D68-84E9-7965-A73410E5D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 sz="2100" dirty="0"/>
                  <a:t>S</a:t>
                </a:r>
                <a:endParaRPr lang="en-US" sz="2100" dirty="0"/>
              </a:p>
            </p:txBody>
          </p:sp>
          <p:sp>
            <p:nvSpPr>
              <p:cNvPr id="25" name="AutoShape 7">
                <a:extLst>
                  <a:ext uri="{FF2B5EF4-FFF2-40B4-BE49-F238E27FC236}">
                    <a16:creationId xmlns:a16="http://schemas.microsoft.com/office/drawing/2014/main" id="{9B5FB8A5-9647-41D2-9B40-A62321EC4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 sz="2100" dirty="0"/>
                  <a:t>G</a:t>
                </a:r>
                <a:endParaRPr lang="en-US" sz="2100" dirty="0"/>
              </a:p>
            </p:txBody>
          </p:sp>
          <p:sp>
            <p:nvSpPr>
              <p:cNvPr id="26" name="AutoShape 8">
                <a:extLst>
                  <a:ext uri="{FF2B5EF4-FFF2-40B4-BE49-F238E27FC236}">
                    <a16:creationId xmlns:a16="http://schemas.microsoft.com/office/drawing/2014/main" id="{3005AD99-7CAD-A10B-084F-F3162E821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d</a:t>
                </a:r>
              </a:p>
            </p:txBody>
          </p:sp>
          <p:sp>
            <p:nvSpPr>
              <p:cNvPr id="27" name="AutoShape 9">
                <a:extLst>
                  <a:ext uri="{FF2B5EF4-FFF2-40B4-BE49-F238E27FC236}">
                    <a16:creationId xmlns:a16="http://schemas.microsoft.com/office/drawing/2014/main" id="{E63D2102-BD68-A5D5-65B4-81FE7EC61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b</a:t>
                </a:r>
              </a:p>
            </p:txBody>
          </p:sp>
          <p:sp>
            <p:nvSpPr>
              <p:cNvPr id="28" name="AutoShape 10">
                <a:extLst>
                  <a:ext uri="{FF2B5EF4-FFF2-40B4-BE49-F238E27FC236}">
                    <a16:creationId xmlns:a16="http://schemas.microsoft.com/office/drawing/2014/main" id="{D95C2C54-70F3-C5C4-3DC0-9BB8E7638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p</a:t>
                </a:r>
              </a:p>
            </p:txBody>
          </p:sp>
          <p:sp>
            <p:nvSpPr>
              <p:cNvPr id="29" name="AutoShape 11">
                <a:extLst>
                  <a:ext uri="{FF2B5EF4-FFF2-40B4-BE49-F238E27FC236}">
                    <a16:creationId xmlns:a16="http://schemas.microsoft.com/office/drawing/2014/main" id="{EA34190E-115D-EC77-C4FF-2200721B9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q</a:t>
                </a:r>
              </a:p>
            </p:txBody>
          </p:sp>
          <p:sp>
            <p:nvSpPr>
              <p:cNvPr id="30" name="AutoShape 12">
                <a:extLst>
                  <a:ext uri="{FF2B5EF4-FFF2-40B4-BE49-F238E27FC236}">
                    <a16:creationId xmlns:a16="http://schemas.microsoft.com/office/drawing/2014/main" id="{31C72281-22EC-4DA4-68E2-07C85EC148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c</a:t>
                </a:r>
              </a:p>
            </p:txBody>
          </p:sp>
          <p:sp>
            <p:nvSpPr>
              <p:cNvPr id="31" name="AutoShape 13">
                <a:extLst>
                  <a:ext uri="{FF2B5EF4-FFF2-40B4-BE49-F238E27FC236}">
                    <a16:creationId xmlns:a16="http://schemas.microsoft.com/office/drawing/2014/main" id="{B279F95F-7132-8940-4658-341AAAF0B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e</a:t>
                </a:r>
              </a:p>
            </p:txBody>
          </p:sp>
          <p:sp>
            <p:nvSpPr>
              <p:cNvPr id="32" name="AutoShape 14">
                <a:extLst>
                  <a:ext uri="{FF2B5EF4-FFF2-40B4-BE49-F238E27FC236}">
                    <a16:creationId xmlns:a16="http://schemas.microsoft.com/office/drawing/2014/main" id="{6FC1C5C3-3E12-9642-4E57-5D476ADB4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h</a:t>
                </a:r>
              </a:p>
            </p:txBody>
          </p:sp>
          <p:sp>
            <p:nvSpPr>
              <p:cNvPr id="33" name="AutoShape 15">
                <a:extLst>
                  <a:ext uri="{FF2B5EF4-FFF2-40B4-BE49-F238E27FC236}">
                    <a16:creationId xmlns:a16="http://schemas.microsoft.com/office/drawing/2014/main" id="{8C59FC0D-2258-2A40-8A50-5221D486A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a</a:t>
                </a:r>
              </a:p>
            </p:txBody>
          </p:sp>
          <p:sp>
            <p:nvSpPr>
              <p:cNvPr id="34" name="AutoShape 16">
                <a:extLst>
                  <a:ext uri="{FF2B5EF4-FFF2-40B4-BE49-F238E27FC236}">
                    <a16:creationId xmlns:a16="http://schemas.microsoft.com/office/drawing/2014/main" id="{91239D2C-0BD7-B657-825B-07AFBDA3B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f</a:t>
                </a:r>
              </a:p>
            </p:txBody>
          </p:sp>
          <p:sp>
            <p:nvSpPr>
              <p:cNvPr id="35" name="AutoShape 17">
                <a:extLst>
                  <a:ext uri="{FF2B5EF4-FFF2-40B4-BE49-F238E27FC236}">
                    <a16:creationId xmlns:a16="http://schemas.microsoft.com/office/drawing/2014/main" id="{D145810F-0F60-0EF6-47FA-D10F4002A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r</a:t>
                </a:r>
              </a:p>
            </p:txBody>
          </p:sp>
          <p:cxnSp>
            <p:nvCxnSpPr>
              <p:cNvPr id="36" name="AutoShape 18">
                <a:extLst>
                  <a:ext uri="{FF2B5EF4-FFF2-40B4-BE49-F238E27FC236}">
                    <a16:creationId xmlns:a16="http://schemas.microsoft.com/office/drawing/2014/main" id="{3932902F-E68A-2A6E-0F0C-82097A1D6709}"/>
                  </a:ext>
                </a:extLst>
              </p:cNvPr>
              <p:cNvCxnSpPr>
                <a:cxnSpLocks noChangeShapeType="1"/>
                <a:stCxn id="24" idx="5"/>
                <a:endCxn id="28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7" name="AutoShape 19">
                <a:extLst>
                  <a:ext uri="{FF2B5EF4-FFF2-40B4-BE49-F238E27FC236}">
                    <a16:creationId xmlns:a16="http://schemas.microsoft.com/office/drawing/2014/main" id="{98F74F6E-224F-0E92-A902-FB8B5CE71A29}"/>
                  </a:ext>
                </a:extLst>
              </p:cNvPr>
              <p:cNvCxnSpPr>
                <a:cxnSpLocks noChangeShapeType="1"/>
                <a:stCxn id="28" idx="5"/>
                <a:endCxn id="29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8" name="AutoShape 20">
                <a:extLst>
                  <a:ext uri="{FF2B5EF4-FFF2-40B4-BE49-F238E27FC236}">
                    <a16:creationId xmlns:a16="http://schemas.microsoft.com/office/drawing/2014/main" id="{296748C4-319D-17F2-5C11-CF80E3D72557}"/>
                  </a:ext>
                </a:extLst>
              </p:cNvPr>
              <p:cNvCxnSpPr>
                <a:cxnSpLocks noChangeShapeType="1"/>
                <a:stCxn id="32" idx="3"/>
                <a:endCxn id="29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9" name="AutoShape 21">
                <a:extLst>
                  <a:ext uri="{FF2B5EF4-FFF2-40B4-BE49-F238E27FC236}">
                    <a16:creationId xmlns:a16="http://schemas.microsoft.com/office/drawing/2014/main" id="{6AAB7153-0D6A-40DB-2E13-B78C24823B6D}"/>
                  </a:ext>
                </a:extLst>
              </p:cNvPr>
              <p:cNvCxnSpPr>
                <a:cxnSpLocks noChangeShapeType="1"/>
                <a:stCxn id="32" idx="2"/>
                <a:endCxn id="28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0" name="AutoShape 22">
                <a:extLst>
                  <a:ext uri="{FF2B5EF4-FFF2-40B4-BE49-F238E27FC236}">
                    <a16:creationId xmlns:a16="http://schemas.microsoft.com/office/drawing/2014/main" id="{0F1859E9-A400-C94B-7969-8DCA65E61B29}"/>
                  </a:ext>
                </a:extLst>
              </p:cNvPr>
              <p:cNvCxnSpPr>
                <a:cxnSpLocks noChangeShapeType="1"/>
                <a:stCxn id="31" idx="4"/>
                <a:endCxn id="32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1" name="AutoShape 23">
                <a:extLst>
                  <a:ext uri="{FF2B5EF4-FFF2-40B4-BE49-F238E27FC236}">
                    <a16:creationId xmlns:a16="http://schemas.microsoft.com/office/drawing/2014/main" id="{24E6DC35-F1D1-B1A1-BDEE-BF2E041F5DD4}"/>
                  </a:ext>
                </a:extLst>
              </p:cNvPr>
              <p:cNvCxnSpPr>
                <a:cxnSpLocks noChangeShapeType="1"/>
                <a:stCxn id="31" idx="5"/>
                <a:endCxn id="35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2" name="AutoShape 24">
                <a:extLst>
                  <a:ext uri="{FF2B5EF4-FFF2-40B4-BE49-F238E27FC236}">
                    <a16:creationId xmlns:a16="http://schemas.microsoft.com/office/drawing/2014/main" id="{84494042-5784-F6AE-FD38-68DF420B309C}"/>
                  </a:ext>
                </a:extLst>
              </p:cNvPr>
              <p:cNvCxnSpPr>
                <a:cxnSpLocks noChangeShapeType="1"/>
                <a:stCxn id="35" idx="0"/>
                <a:endCxn id="34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3" name="AutoShape 25">
                <a:extLst>
                  <a:ext uri="{FF2B5EF4-FFF2-40B4-BE49-F238E27FC236}">
                    <a16:creationId xmlns:a16="http://schemas.microsoft.com/office/drawing/2014/main" id="{1A17AB35-97BF-FF93-64C0-DA12DDA218D8}"/>
                  </a:ext>
                </a:extLst>
              </p:cNvPr>
              <p:cNvCxnSpPr>
                <a:cxnSpLocks noChangeShapeType="1"/>
                <a:stCxn id="34" idx="0"/>
                <a:endCxn id="25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4" name="AutoShape 26">
                <a:extLst>
                  <a:ext uri="{FF2B5EF4-FFF2-40B4-BE49-F238E27FC236}">
                    <a16:creationId xmlns:a16="http://schemas.microsoft.com/office/drawing/2014/main" id="{2C616FF9-35C8-7036-DE95-3A1422BB28FC}"/>
                  </a:ext>
                </a:extLst>
              </p:cNvPr>
              <p:cNvCxnSpPr>
                <a:cxnSpLocks noChangeShapeType="1"/>
                <a:stCxn id="24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5" name="AutoShape 27">
                <a:extLst>
                  <a:ext uri="{FF2B5EF4-FFF2-40B4-BE49-F238E27FC236}">
                    <a16:creationId xmlns:a16="http://schemas.microsoft.com/office/drawing/2014/main" id="{CAED25AD-E36F-F522-7B47-34F6FA926C9A}"/>
                  </a:ext>
                </a:extLst>
              </p:cNvPr>
              <p:cNvCxnSpPr>
                <a:cxnSpLocks noChangeShapeType="1"/>
                <a:stCxn id="26" idx="1"/>
                <a:endCxn id="27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6" name="AutoShape 28">
                <a:extLst>
                  <a:ext uri="{FF2B5EF4-FFF2-40B4-BE49-F238E27FC236}">
                    <a16:creationId xmlns:a16="http://schemas.microsoft.com/office/drawing/2014/main" id="{EF9A3857-14D4-F7AB-39C0-9364D543DD1C}"/>
                  </a:ext>
                </a:extLst>
              </p:cNvPr>
              <p:cNvCxnSpPr>
                <a:cxnSpLocks noChangeShapeType="1"/>
                <a:endCxn id="33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7" name="AutoShape 29">
                <a:extLst>
                  <a:ext uri="{FF2B5EF4-FFF2-40B4-BE49-F238E27FC236}">
                    <a16:creationId xmlns:a16="http://schemas.microsoft.com/office/drawing/2014/main" id="{DB952276-BE5D-00B6-CB69-7BA9B51500B0}"/>
                  </a:ext>
                </a:extLst>
              </p:cNvPr>
              <p:cNvCxnSpPr>
                <a:cxnSpLocks noChangeShapeType="1"/>
                <a:stCxn id="30" idx="2"/>
                <a:endCxn id="33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8" name="AutoShape 30">
                <a:extLst>
                  <a:ext uri="{FF2B5EF4-FFF2-40B4-BE49-F238E27FC236}">
                    <a16:creationId xmlns:a16="http://schemas.microsoft.com/office/drawing/2014/main" id="{7E868EE2-F04D-C3E7-4CF5-0280EB0B3BC0}"/>
                  </a:ext>
                </a:extLst>
              </p:cNvPr>
              <p:cNvCxnSpPr>
                <a:cxnSpLocks noChangeShapeType="1"/>
                <a:stCxn id="26" idx="7"/>
                <a:endCxn id="30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9" name="AutoShape 31">
                <a:extLst>
                  <a:ext uri="{FF2B5EF4-FFF2-40B4-BE49-F238E27FC236}">
                    <a16:creationId xmlns:a16="http://schemas.microsoft.com/office/drawing/2014/main" id="{295BA8BD-BC91-2A46-C2D0-20321ACB199A}"/>
                  </a:ext>
                </a:extLst>
              </p:cNvPr>
              <p:cNvCxnSpPr>
                <a:cxnSpLocks noChangeShapeType="1"/>
                <a:stCxn id="26" idx="6"/>
                <a:endCxn id="31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0" name="AutoShape 32">
                <a:extLst>
                  <a:ext uri="{FF2B5EF4-FFF2-40B4-BE49-F238E27FC236}">
                    <a16:creationId xmlns:a16="http://schemas.microsoft.com/office/drawing/2014/main" id="{FC1025CB-5BED-AAE1-105D-FFAB4B3898C5}"/>
                  </a:ext>
                </a:extLst>
              </p:cNvPr>
              <p:cNvCxnSpPr>
                <a:cxnSpLocks noChangeShapeType="1"/>
                <a:stCxn id="34" idx="1"/>
                <a:endCxn id="30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1" name="AutoShape 33">
                <a:extLst>
                  <a:ext uri="{FF2B5EF4-FFF2-40B4-BE49-F238E27FC236}">
                    <a16:creationId xmlns:a16="http://schemas.microsoft.com/office/drawing/2014/main" id="{D5145CD0-ED1A-DCA5-1133-BB6C45B59EE7}"/>
                  </a:ext>
                </a:extLst>
              </p:cNvPr>
              <p:cNvCxnSpPr>
                <a:cxnSpLocks noChangeShapeType="1"/>
                <a:stCxn id="24" idx="6"/>
                <a:endCxn id="31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6" name="Text Box 34">
              <a:extLst>
                <a:ext uri="{FF2B5EF4-FFF2-40B4-BE49-F238E27FC236}">
                  <a16:creationId xmlns:a16="http://schemas.microsoft.com/office/drawing/2014/main" id="{77E3A2AC-9736-CB3A-DD3C-0221FD498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0" y="877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7" name="Text Box 35">
              <a:extLst>
                <a:ext uri="{FF2B5EF4-FFF2-40B4-BE49-F238E27FC236}">
                  <a16:creationId xmlns:a16="http://schemas.microsoft.com/office/drawing/2014/main" id="{77B35F8A-B7D6-3C5C-3CB0-3903DAD96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9</a:t>
              </a:r>
            </a:p>
          </p:txBody>
        </p:sp>
        <p:sp>
          <p:nvSpPr>
            <p:cNvPr id="8" name="Text Box 36">
              <a:extLst>
                <a:ext uri="{FF2B5EF4-FFF2-40B4-BE49-F238E27FC236}">
                  <a16:creationId xmlns:a16="http://schemas.microsoft.com/office/drawing/2014/main" id="{B9BBE2A9-C364-273A-7688-66CF2E980E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9" name="Text Box 37">
              <a:extLst>
                <a:ext uri="{FF2B5EF4-FFF2-40B4-BE49-F238E27FC236}">
                  <a16:creationId xmlns:a16="http://schemas.microsoft.com/office/drawing/2014/main" id="{EBB760DB-9462-160A-63F2-FEE3624D95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1" y="1393"/>
              <a:ext cx="1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8</a:t>
              </a:r>
            </a:p>
          </p:txBody>
        </p:sp>
        <p:sp>
          <p:nvSpPr>
            <p:cNvPr id="10" name="Text Box 38">
              <a:extLst>
                <a:ext uri="{FF2B5EF4-FFF2-40B4-BE49-F238E27FC236}">
                  <a16:creationId xmlns:a16="http://schemas.microsoft.com/office/drawing/2014/main" id="{C983BE37-800E-B06E-2FF6-E82E6AA328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3" y="1399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1</a:t>
              </a:r>
            </a:p>
          </p:txBody>
        </p:sp>
        <p:sp>
          <p:nvSpPr>
            <p:cNvPr id="11" name="Text Box 39">
              <a:extLst>
                <a:ext uri="{FF2B5EF4-FFF2-40B4-BE49-F238E27FC236}">
                  <a16:creationId xmlns:a16="http://schemas.microsoft.com/office/drawing/2014/main" id="{7F1DA1F9-547B-FE29-6F35-C85990292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8</a:t>
              </a:r>
            </a:p>
          </p:txBody>
        </p:sp>
        <p:sp>
          <p:nvSpPr>
            <p:cNvPr id="12" name="Text Box 40">
              <a:extLst>
                <a:ext uri="{FF2B5EF4-FFF2-40B4-BE49-F238E27FC236}">
                  <a16:creationId xmlns:a16="http://schemas.microsoft.com/office/drawing/2014/main" id="{CDB354E0-E4B0-3AB3-19E5-92E42C47E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1" y="899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13" name="Text Box 41">
              <a:extLst>
                <a:ext uri="{FF2B5EF4-FFF2-40B4-BE49-F238E27FC236}">
                  <a16:creationId xmlns:a16="http://schemas.microsoft.com/office/drawing/2014/main" id="{0A0A1800-CD96-B6F1-68C4-91037C02CA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1824"/>
              <a:ext cx="1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3</a:t>
              </a:r>
            </a:p>
          </p:txBody>
        </p:sp>
        <p:sp>
          <p:nvSpPr>
            <p:cNvPr id="14" name="Text Box 42">
              <a:extLst>
                <a:ext uri="{FF2B5EF4-FFF2-40B4-BE49-F238E27FC236}">
                  <a16:creationId xmlns:a16="http://schemas.microsoft.com/office/drawing/2014/main" id="{9F644B9F-ED0B-132D-78C8-B59679C0D1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15" name="Text Box 43">
              <a:extLst>
                <a:ext uri="{FF2B5EF4-FFF2-40B4-BE49-F238E27FC236}">
                  <a16:creationId xmlns:a16="http://schemas.microsoft.com/office/drawing/2014/main" id="{EAE703F8-8DA8-48EB-166B-C9B6B0115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050"/>
            </a:p>
          </p:txBody>
        </p:sp>
        <p:sp>
          <p:nvSpPr>
            <p:cNvPr id="16" name="Text Box 44">
              <a:extLst>
                <a:ext uri="{FF2B5EF4-FFF2-40B4-BE49-F238E27FC236}">
                  <a16:creationId xmlns:a16="http://schemas.microsoft.com/office/drawing/2014/main" id="{4E996716-0F40-8C0D-B8CE-F3195A221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4</a:t>
              </a: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4970E176-8B61-88C3-0F68-EB99AB185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1" y="2279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4</a:t>
              </a:r>
            </a:p>
          </p:txBody>
        </p:sp>
        <p:sp>
          <p:nvSpPr>
            <p:cNvPr id="18" name="Text Box 46">
              <a:extLst>
                <a:ext uri="{FF2B5EF4-FFF2-40B4-BE49-F238E27FC236}">
                  <a16:creationId xmlns:a16="http://schemas.microsoft.com/office/drawing/2014/main" id="{2FD8EB81-40E4-B0EC-CC9C-C103AE43E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5" y="2627"/>
              <a:ext cx="364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15</a:t>
              </a:r>
            </a:p>
          </p:txBody>
        </p:sp>
        <p:sp>
          <p:nvSpPr>
            <p:cNvPr id="19" name="Text Box 47">
              <a:extLst>
                <a:ext uri="{FF2B5EF4-FFF2-40B4-BE49-F238E27FC236}">
                  <a16:creationId xmlns:a16="http://schemas.microsoft.com/office/drawing/2014/main" id="{3FCCE49D-EACB-B85E-11B2-9A80FD282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0" y="2325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1</a:t>
              </a:r>
            </a:p>
          </p:txBody>
        </p:sp>
        <p:sp>
          <p:nvSpPr>
            <p:cNvPr id="20" name="Text Box 48">
              <a:extLst>
                <a:ext uri="{FF2B5EF4-FFF2-40B4-BE49-F238E27FC236}">
                  <a16:creationId xmlns:a16="http://schemas.microsoft.com/office/drawing/2014/main" id="{779DDB27-9BE1-C068-D75A-EC691E88E7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3</a:t>
              </a:r>
            </a:p>
          </p:txBody>
        </p:sp>
        <p:sp>
          <p:nvSpPr>
            <p:cNvPr id="21" name="Text Box 49">
              <a:extLst>
                <a:ext uri="{FF2B5EF4-FFF2-40B4-BE49-F238E27FC236}">
                  <a16:creationId xmlns:a16="http://schemas.microsoft.com/office/drawing/2014/main" id="{3665FC4A-0108-C3F1-221B-7A2D862B7F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cxnSp>
          <p:nvCxnSpPr>
            <p:cNvPr id="22" name="AutoShape 50">
              <a:extLst>
                <a:ext uri="{FF2B5EF4-FFF2-40B4-BE49-F238E27FC236}">
                  <a16:creationId xmlns:a16="http://schemas.microsoft.com/office/drawing/2014/main" id="{037D244D-ACF9-5BC4-A241-83C0AF160571}"/>
                </a:ext>
              </a:extLst>
            </p:cNvPr>
            <p:cNvCxnSpPr>
              <a:cxnSpLocks noChangeShapeType="1"/>
              <a:stCxn id="29" idx="6"/>
              <a:endCxn id="35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3" name="Text Box 51">
              <a:extLst>
                <a:ext uri="{FF2B5EF4-FFF2-40B4-BE49-F238E27FC236}">
                  <a16:creationId xmlns:a16="http://schemas.microsoft.com/office/drawing/2014/main" id="{B7A938F8-6346-F01D-0543-6E7092ADC2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6" y="1606"/>
              <a:ext cx="1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</p:grp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0B67CF99-7491-4FED-0A21-002432AE8DBD}"/>
              </a:ext>
            </a:extLst>
          </p:cNvPr>
          <p:cNvCxnSpPr>
            <a:cxnSpLocks/>
            <a:stCxn id="35" idx="6"/>
            <a:endCxn id="25" idx="6"/>
          </p:cNvCxnSpPr>
          <p:nvPr/>
        </p:nvCxnSpPr>
        <p:spPr>
          <a:xfrm flipV="1">
            <a:off x="6752510" y="1935319"/>
            <a:ext cx="411604" cy="2641258"/>
          </a:xfrm>
          <a:prstGeom prst="curvedConnector3">
            <a:avLst>
              <a:gd name="adj1" fmla="val 15553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 Box 49">
            <a:extLst>
              <a:ext uri="{FF2B5EF4-FFF2-40B4-BE49-F238E27FC236}">
                <a16:creationId xmlns:a16="http://schemas.microsoft.com/office/drawing/2014/main" id="{52D6D123-82DA-FDAC-23C9-C9A46DC8D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5593" y="3326769"/>
            <a:ext cx="53473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dirty="0"/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00E3B8DB-3077-00DF-8FD0-8983D21D38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7306609"/>
                  </p:ext>
                </p:extLst>
              </p:nvPr>
            </p:nvGraphicFramePr>
            <p:xfrm>
              <a:off x="8928131" y="774732"/>
              <a:ext cx="1997964" cy="4820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98982">
                      <a:extLst>
                        <a:ext uri="{9D8B030D-6E8A-4147-A177-3AD203B41FA5}">
                          <a16:colId xmlns:a16="http://schemas.microsoft.com/office/drawing/2014/main" val="3227605353"/>
                        </a:ext>
                      </a:extLst>
                    </a:gridCol>
                    <a:gridCol w="998982">
                      <a:extLst>
                        <a:ext uri="{9D8B030D-6E8A-4147-A177-3AD203B41FA5}">
                          <a16:colId xmlns:a16="http://schemas.microsoft.com/office/drawing/2014/main" val="3933698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5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6243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6191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22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51259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2784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7899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72863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790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1169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53140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08897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5092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00E3B8DB-3077-00DF-8FD0-8983D21D38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7306609"/>
                  </p:ext>
                </p:extLst>
              </p:nvPr>
            </p:nvGraphicFramePr>
            <p:xfrm>
              <a:off x="8928131" y="774732"/>
              <a:ext cx="1997964" cy="4820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98982">
                      <a:extLst>
                        <a:ext uri="{9D8B030D-6E8A-4147-A177-3AD203B41FA5}">
                          <a16:colId xmlns:a16="http://schemas.microsoft.com/office/drawing/2014/main" val="3227605353"/>
                        </a:ext>
                      </a:extLst>
                    </a:gridCol>
                    <a:gridCol w="998982">
                      <a:extLst>
                        <a:ext uri="{9D8B030D-6E8A-4147-A177-3AD203B41FA5}">
                          <a16:colId xmlns:a16="http://schemas.microsoft.com/office/drawing/2014/main" val="3933698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12" t="-4918" r="-102424" b="-12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4918" r="-3049" b="-12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5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6243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204918" r="-3049" b="-10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6191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310000" r="-3049" b="-93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22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403279" r="-3049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51259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503279" r="-3049" b="-7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2784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603279" r="-3049" b="-6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7899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703279" r="-3049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72863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803279" r="-3049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790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918333" r="-3049" b="-3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1169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1001639" r="-3049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53140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1101639" r="-3049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08897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1201639" r="-3049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50920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5946452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D0B5-299D-7383-992A-AD44D4CE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UCS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E6B9C85D-C86C-AB9D-4319-E0A3098C473C}"/>
              </a:ext>
            </a:extLst>
          </p:cNvPr>
          <p:cNvGrpSpPr>
            <a:grpSpLocks/>
          </p:cNvGrpSpPr>
          <p:nvPr/>
        </p:nvGrpSpPr>
        <p:grpSpPr bwMode="auto">
          <a:xfrm>
            <a:off x="1225256" y="1641846"/>
            <a:ext cx="5938858" cy="3404288"/>
            <a:chOff x="768" y="720"/>
            <a:chExt cx="4176" cy="2304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8530C919-043F-19EF-FB1B-0AE00A872C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4" name="AutoShape 6">
                <a:extLst>
                  <a:ext uri="{FF2B5EF4-FFF2-40B4-BE49-F238E27FC236}">
                    <a16:creationId xmlns:a16="http://schemas.microsoft.com/office/drawing/2014/main" id="{85AAC0F2-8D68-84E9-7965-A73410E5D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 sz="2100" dirty="0"/>
                  <a:t>S</a:t>
                </a:r>
                <a:endParaRPr lang="en-US" sz="2100" dirty="0"/>
              </a:p>
            </p:txBody>
          </p:sp>
          <p:sp>
            <p:nvSpPr>
              <p:cNvPr id="25" name="AutoShape 7">
                <a:extLst>
                  <a:ext uri="{FF2B5EF4-FFF2-40B4-BE49-F238E27FC236}">
                    <a16:creationId xmlns:a16="http://schemas.microsoft.com/office/drawing/2014/main" id="{9B5FB8A5-9647-41D2-9B40-A62321EC4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 sz="2100" dirty="0"/>
                  <a:t>G</a:t>
                </a:r>
                <a:endParaRPr lang="en-US" sz="2100" dirty="0"/>
              </a:p>
            </p:txBody>
          </p:sp>
          <p:sp>
            <p:nvSpPr>
              <p:cNvPr id="26" name="AutoShape 8">
                <a:extLst>
                  <a:ext uri="{FF2B5EF4-FFF2-40B4-BE49-F238E27FC236}">
                    <a16:creationId xmlns:a16="http://schemas.microsoft.com/office/drawing/2014/main" id="{3005AD99-7CAD-A10B-084F-F3162E821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d</a:t>
                </a:r>
              </a:p>
            </p:txBody>
          </p:sp>
          <p:sp>
            <p:nvSpPr>
              <p:cNvPr id="27" name="AutoShape 9">
                <a:extLst>
                  <a:ext uri="{FF2B5EF4-FFF2-40B4-BE49-F238E27FC236}">
                    <a16:creationId xmlns:a16="http://schemas.microsoft.com/office/drawing/2014/main" id="{E63D2102-BD68-A5D5-65B4-81FE7EC61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b</a:t>
                </a:r>
              </a:p>
            </p:txBody>
          </p:sp>
          <p:sp>
            <p:nvSpPr>
              <p:cNvPr id="28" name="AutoShape 10">
                <a:extLst>
                  <a:ext uri="{FF2B5EF4-FFF2-40B4-BE49-F238E27FC236}">
                    <a16:creationId xmlns:a16="http://schemas.microsoft.com/office/drawing/2014/main" id="{D95C2C54-70F3-C5C4-3DC0-9BB8E7638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p</a:t>
                </a:r>
              </a:p>
            </p:txBody>
          </p:sp>
          <p:sp>
            <p:nvSpPr>
              <p:cNvPr id="29" name="AutoShape 11">
                <a:extLst>
                  <a:ext uri="{FF2B5EF4-FFF2-40B4-BE49-F238E27FC236}">
                    <a16:creationId xmlns:a16="http://schemas.microsoft.com/office/drawing/2014/main" id="{EA34190E-115D-EC77-C4FF-2200721B9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q</a:t>
                </a:r>
              </a:p>
            </p:txBody>
          </p:sp>
          <p:sp>
            <p:nvSpPr>
              <p:cNvPr id="30" name="AutoShape 12">
                <a:extLst>
                  <a:ext uri="{FF2B5EF4-FFF2-40B4-BE49-F238E27FC236}">
                    <a16:creationId xmlns:a16="http://schemas.microsoft.com/office/drawing/2014/main" id="{31C72281-22EC-4DA4-68E2-07C85EC148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c</a:t>
                </a:r>
              </a:p>
            </p:txBody>
          </p:sp>
          <p:sp>
            <p:nvSpPr>
              <p:cNvPr id="31" name="AutoShape 13">
                <a:extLst>
                  <a:ext uri="{FF2B5EF4-FFF2-40B4-BE49-F238E27FC236}">
                    <a16:creationId xmlns:a16="http://schemas.microsoft.com/office/drawing/2014/main" id="{B279F95F-7132-8940-4658-341AAAF0B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e</a:t>
                </a:r>
              </a:p>
            </p:txBody>
          </p:sp>
          <p:sp>
            <p:nvSpPr>
              <p:cNvPr id="32" name="AutoShape 14">
                <a:extLst>
                  <a:ext uri="{FF2B5EF4-FFF2-40B4-BE49-F238E27FC236}">
                    <a16:creationId xmlns:a16="http://schemas.microsoft.com/office/drawing/2014/main" id="{6FC1C5C3-3E12-9642-4E57-5D476ADB4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h</a:t>
                </a:r>
              </a:p>
            </p:txBody>
          </p:sp>
          <p:sp>
            <p:nvSpPr>
              <p:cNvPr id="33" name="AutoShape 15">
                <a:extLst>
                  <a:ext uri="{FF2B5EF4-FFF2-40B4-BE49-F238E27FC236}">
                    <a16:creationId xmlns:a16="http://schemas.microsoft.com/office/drawing/2014/main" id="{8C59FC0D-2258-2A40-8A50-5221D486A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a</a:t>
                </a:r>
              </a:p>
            </p:txBody>
          </p:sp>
          <p:sp>
            <p:nvSpPr>
              <p:cNvPr id="34" name="AutoShape 16">
                <a:extLst>
                  <a:ext uri="{FF2B5EF4-FFF2-40B4-BE49-F238E27FC236}">
                    <a16:creationId xmlns:a16="http://schemas.microsoft.com/office/drawing/2014/main" id="{91239D2C-0BD7-B657-825B-07AFBDA3B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f</a:t>
                </a:r>
              </a:p>
            </p:txBody>
          </p:sp>
          <p:sp>
            <p:nvSpPr>
              <p:cNvPr id="35" name="AutoShape 17">
                <a:extLst>
                  <a:ext uri="{FF2B5EF4-FFF2-40B4-BE49-F238E27FC236}">
                    <a16:creationId xmlns:a16="http://schemas.microsoft.com/office/drawing/2014/main" id="{D145810F-0F60-0EF6-47FA-D10F4002A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r</a:t>
                </a:r>
              </a:p>
            </p:txBody>
          </p:sp>
          <p:cxnSp>
            <p:nvCxnSpPr>
              <p:cNvPr id="36" name="AutoShape 18">
                <a:extLst>
                  <a:ext uri="{FF2B5EF4-FFF2-40B4-BE49-F238E27FC236}">
                    <a16:creationId xmlns:a16="http://schemas.microsoft.com/office/drawing/2014/main" id="{3932902F-E68A-2A6E-0F0C-82097A1D6709}"/>
                  </a:ext>
                </a:extLst>
              </p:cNvPr>
              <p:cNvCxnSpPr>
                <a:cxnSpLocks noChangeShapeType="1"/>
                <a:stCxn id="24" idx="5"/>
                <a:endCxn id="28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7" name="AutoShape 19">
                <a:extLst>
                  <a:ext uri="{FF2B5EF4-FFF2-40B4-BE49-F238E27FC236}">
                    <a16:creationId xmlns:a16="http://schemas.microsoft.com/office/drawing/2014/main" id="{98F74F6E-224F-0E92-A902-FB8B5CE71A29}"/>
                  </a:ext>
                </a:extLst>
              </p:cNvPr>
              <p:cNvCxnSpPr>
                <a:cxnSpLocks noChangeShapeType="1"/>
                <a:stCxn id="28" idx="5"/>
                <a:endCxn id="29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8" name="AutoShape 20">
                <a:extLst>
                  <a:ext uri="{FF2B5EF4-FFF2-40B4-BE49-F238E27FC236}">
                    <a16:creationId xmlns:a16="http://schemas.microsoft.com/office/drawing/2014/main" id="{296748C4-319D-17F2-5C11-CF80E3D72557}"/>
                  </a:ext>
                </a:extLst>
              </p:cNvPr>
              <p:cNvCxnSpPr>
                <a:cxnSpLocks noChangeShapeType="1"/>
                <a:stCxn id="32" idx="3"/>
                <a:endCxn id="29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9" name="AutoShape 21">
                <a:extLst>
                  <a:ext uri="{FF2B5EF4-FFF2-40B4-BE49-F238E27FC236}">
                    <a16:creationId xmlns:a16="http://schemas.microsoft.com/office/drawing/2014/main" id="{6AAB7153-0D6A-40DB-2E13-B78C24823B6D}"/>
                  </a:ext>
                </a:extLst>
              </p:cNvPr>
              <p:cNvCxnSpPr>
                <a:cxnSpLocks noChangeShapeType="1"/>
                <a:stCxn id="32" idx="2"/>
                <a:endCxn id="28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0" name="AutoShape 22">
                <a:extLst>
                  <a:ext uri="{FF2B5EF4-FFF2-40B4-BE49-F238E27FC236}">
                    <a16:creationId xmlns:a16="http://schemas.microsoft.com/office/drawing/2014/main" id="{0F1859E9-A400-C94B-7969-8DCA65E61B29}"/>
                  </a:ext>
                </a:extLst>
              </p:cNvPr>
              <p:cNvCxnSpPr>
                <a:cxnSpLocks noChangeShapeType="1"/>
                <a:stCxn id="31" idx="4"/>
                <a:endCxn id="32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1" name="AutoShape 23">
                <a:extLst>
                  <a:ext uri="{FF2B5EF4-FFF2-40B4-BE49-F238E27FC236}">
                    <a16:creationId xmlns:a16="http://schemas.microsoft.com/office/drawing/2014/main" id="{24E6DC35-F1D1-B1A1-BDEE-BF2E041F5DD4}"/>
                  </a:ext>
                </a:extLst>
              </p:cNvPr>
              <p:cNvCxnSpPr>
                <a:cxnSpLocks noChangeShapeType="1"/>
                <a:stCxn id="31" idx="5"/>
                <a:endCxn id="35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2" name="AutoShape 24">
                <a:extLst>
                  <a:ext uri="{FF2B5EF4-FFF2-40B4-BE49-F238E27FC236}">
                    <a16:creationId xmlns:a16="http://schemas.microsoft.com/office/drawing/2014/main" id="{84494042-5784-F6AE-FD38-68DF420B309C}"/>
                  </a:ext>
                </a:extLst>
              </p:cNvPr>
              <p:cNvCxnSpPr>
                <a:cxnSpLocks noChangeShapeType="1"/>
                <a:stCxn id="35" idx="0"/>
                <a:endCxn id="34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3" name="AutoShape 25">
                <a:extLst>
                  <a:ext uri="{FF2B5EF4-FFF2-40B4-BE49-F238E27FC236}">
                    <a16:creationId xmlns:a16="http://schemas.microsoft.com/office/drawing/2014/main" id="{1A17AB35-97BF-FF93-64C0-DA12DDA218D8}"/>
                  </a:ext>
                </a:extLst>
              </p:cNvPr>
              <p:cNvCxnSpPr>
                <a:cxnSpLocks noChangeShapeType="1"/>
                <a:stCxn id="34" idx="0"/>
                <a:endCxn id="25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4" name="AutoShape 26">
                <a:extLst>
                  <a:ext uri="{FF2B5EF4-FFF2-40B4-BE49-F238E27FC236}">
                    <a16:creationId xmlns:a16="http://schemas.microsoft.com/office/drawing/2014/main" id="{2C616FF9-35C8-7036-DE95-3A1422BB28FC}"/>
                  </a:ext>
                </a:extLst>
              </p:cNvPr>
              <p:cNvCxnSpPr>
                <a:cxnSpLocks noChangeShapeType="1"/>
                <a:stCxn id="24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5" name="AutoShape 27">
                <a:extLst>
                  <a:ext uri="{FF2B5EF4-FFF2-40B4-BE49-F238E27FC236}">
                    <a16:creationId xmlns:a16="http://schemas.microsoft.com/office/drawing/2014/main" id="{CAED25AD-E36F-F522-7B47-34F6FA926C9A}"/>
                  </a:ext>
                </a:extLst>
              </p:cNvPr>
              <p:cNvCxnSpPr>
                <a:cxnSpLocks noChangeShapeType="1"/>
                <a:stCxn id="26" idx="1"/>
                <a:endCxn id="27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6" name="AutoShape 28">
                <a:extLst>
                  <a:ext uri="{FF2B5EF4-FFF2-40B4-BE49-F238E27FC236}">
                    <a16:creationId xmlns:a16="http://schemas.microsoft.com/office/drawing/2014/main" id="{EF9A3857-14D4-F7AB-39C0-9364D543DD1C}"/>
                  </a:ext>
                </a:extLst>
              </p:cNvPr>
              <p:cNvCxnSpPr>
                <a:cxnSpLocks noChangeShapeType="1"/>
                <a:endCxn id="33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7" name="AutoShape 29">
                <a:extLst>
                  <a:ext uri="{FF2B5EF4-FFF2-40B4-BE49-F238E27FC236}">
                    <a16:creationId xmlns:a16="http://schemas.microsoft.com/office/drawing/2014/main" id="{DB952276-BE5D-00B6-CB69-7BA9B51500B0}"/>
                  </a:ext>
                </a:extLst>
              </p:cNvPr>
              <p:cNvCxnSpPr>
                <a:cxnSpLocks noChangeShapeType="1"/>
                <a:stCxn id="30" idx="2"/>
                <a:endCxn id="33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8" name="AutoShape 30">
                <a:extLst>
                  <a:ext uri="{FF2B5EF4-FFF2-40B4-BE49-F238E27FC236}">
                    <a16:creationId xmlns:a16="http://schemas.microsoft.com/office/drawing/2014/main" id="{7E868EE2-F04D-C3E7-4CF5-0280EB0B3BC0}"/>
                  </a:ext>
                </a:extLst>
              </p:cNvPr>
              <p:cNvCxnSpPr>
                <a:cxnSpLocks noChangeShapeType="1"/>
                <a:stCxn id="26" idx="7"/>
                <a:endCxn id="30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9" name="AutoShape 31">
                <a:extLst>
                  <a:ext uri="{FF2B5EF4-FFF2-40B4-BE49-F238E27FC236}">
                    <a16:creationId xmlns:a16="http://schemas.microsoft.com/office/drawing/2014/main" id="{295BA8BD-BC91-2A46-C2D0-20321ACB199A}"/>
                  </a:ext>
                </a:extLst>
              </p:cNvPr>
              <p:cNvCxnSpPr>
                <a:cxnSpLocks noChangeShapeType="1"/>
                <a:stCxn id="26" idx="6"/>
                <a:endCxn id="31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0" name="AutoShape 32">
                <a:extLst>
                  <a:ext uri="{FF2B5EF4-FFF2-40B4-BE49-F238E27FC236}">
                    <a16:creationId xmlns:a16="http://schemas.microsoft.com/office/drawing/2014/main" id="{FC1025CB-5BED-AAE1-105D-FFAB4B3898C5}"/>
                  </a:ext>
                </a:extLst>
              </p:cNvPr>
              <p:cNvCxnSpPr>
                <a:cxnSpLocks noChangeShapeType="1"/>
                <a:stCxn id="34" idx="1"/>
                <a:endCxn id="30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1" name="AutoShape 33">
                <a:extLst>
                  <a:ext uri="{FF2B5EF4-FFF2-40B4-BE49-F238E27FC236}">
                    <a16:creationId xmlns:a16="http://schemas.microsoft.com/office/drawing/2014/main" id="{D5145CD0-ED1A-DCA5-1133-BB6C45B59EE7}"/>
                  </a:ext>
                </a:extLst>
              </p:cNvPr>
              <p:cNvCxnSpPr>
                <a:cxnSpLocks noChangeShapeType="1"/>
                <a:stCxn id="24" idx="6"/>
                <a:endCxn id="31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6" name="Text Box 34">
              <a:extLst>
                <a:ext uri="{FF2B5EF4-FFF2-40B4-BE49-F238E27FC236}">
                  <a16:creationId xmlns:a16="http://schemas.microsoft.com/office/drawing/2014/main" id="{77E3A2AC-9736-CB3A-DD3C-0221FD498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0" y="877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7" name="Text Box 35">
              <a:extLst>
                <a:ext uri="{FF2B5EF4-FFF2-40B4-BE49-F238E27FC236}">
                  <a16:creationId xmlns:a16="http://schemas.microsoft.com/office/drawing/2014/main" id="{77B35F8A-B7D6-3C5C-3CB0-3903DAD96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9</a:t>
              </a:r>
            </a:p>
          </p:txBody>
        </p:sp>
        <p:sp>
          <p:nvSpPr>
            <p:cNvPr id="8" name="Text Box 36">
              <a:extLst>
                <a:ext uri="{FF2B5EF4-FFF2-40B4-BE49-F238E27FC236}">
                  <a16:creationId xmlns:a16="http://schemas.microsoft.com/office/drawing/2014/main" id="{B9BBE2A9-C364-273A-7688-66CF2E980E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9" name="Text Box 37">
              <a:extLst>
                <a:ext uri="{FF2B5EF4-FFF2-40B4-BE49-F238E27FC236}">
                  <a16:creationId xmlns:a16="http://schemas.microsoft.com/office/drawing/2014/main" id="{EBB760DB-9462-160A-63F2-FEE3624D95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1" y="1393"/>
              <a:ext cx="1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8</a:t>
              </a:r>
            </a:p>
          </p:txBody>
        </p:sp>
        <p:sp>
          <p:nvSpPr>
            <p:cNvPr id="10" name="Text Box 38">
              <a:extLst>
                <a:ext uri="{FF2B5EF4-FFF2-40B4-BE49-F238E27FC236}">
                  <a16:creationId xmlns:a16="http://schemas.microsoft.com/office/drawing/2014/main" id="{C983BE37-800E-B06E-2FF6-E82E6AA328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3" y="1399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1</a:t>
              </a:r>
            </a:p>
          </p:txBody>
        </p:sp>
        <p:sp>
          <p:nvSpPr>
            <p:cNvPr id="11" name="Text Box 39">
              <a:extLst>
                <a:ext uri="{FF2B5EF4-FFF2-40B4-BE49-F238E27FC236}">
                  <a16:creationId xmlns:a16="http://schemas.microsoft.com/office/drawing/2014/main" id="{7F1DA1F9-547B-FE29-6F35-C85990292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8</a:t>
              </a:r>
            </a:p>
          </p:txBody>
        </p:sp>
        <p:sp>
          <p:nvSpPr>
            <p:cNvPr id="12" name="Text Box 40">
              <a:extLst>
                <a:ext uri="{FF2B5EF4-FFF2-40B4-BE49-F238E27FC236}">
                  <a16:creationId xmlns:a16="http://schemas.microsoft.com/office/drawing/2014/main" id="{CDB354E0-E4B0-3AB3-19E5-92E42C47E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1" y="899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13" name="Text Box 41">
              <a:extLst>
                <a:ext uri="{FF2B5EF4-FFF2-40B4-BE49-F238E27FC236}">
                  <a16:creationId xmlns:a16="http://schemas.microsoft.com/office/drawing/2014/main" id="{0A0A1800-CD96-B6F1-68C4-91037C02CA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1824"/>
              <a:ext cx="1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3</a:t>
              </a:r>
            </a:p>
          </p:txBody>
        </p:sp>
        <p:sp>
          <p:nvSpPr>
            <p:cNvPr id="14" name="Text Box 42">
              <a:extLst>
                <a:ext uri="{FF2B5EF4-FFF2-40B4-BE49-F238E27FC236}">
                  <a16:creationId xmlns:a16="http://schemas.microsoft.com/office/drawing/2014/main" id="{9F644B9F-ED0B-132D-78C8-B59679C0D1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15" name="Text Box 43">
              <a:extLst>
                <a:ext uri="{FF2B5EF4-FFF2-40B4-BE49-F238E27FC236}">
                  <a16:creationId xmlns:a16="http://schemas.microsoft.com/office/drawing/2014/main" id="{EAE703F8-8DA8-48EB-166B-C9B6B0115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050"/>
            </a:p>
          </p:txBody>
        </p:sp>
        <p:sp>
          <p:nvSpPr>
            <p:cNvPr id="16" name="Text Box 44">
              <a:extLst>
                <a:ext uri="{FF2B5EF4-FFF2-40B4-BE49-F238E27FC236}">
                  <a16:creationId xmlns:a16="http://schemas.microsoft.com/office/drawing/2014/main" id="{4E996716-0F40-8C0D-B8CE-F3195A221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4</a:t>
              </a: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4970E176-8B61-88C3-0F68-EB99AB185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1" y="2279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4</a:t>
              </a:r>
            </a:p>
          </p:txBody>
        </p:sp>
        <p:sp>
          <p:nvSpPr>
            <p:cNvPr id="18" name="Text Box 46">
              <a:extLst>
                <a:ext uri="{FF2B5EF4-FFF2-40B4-BE49-F238E27FC236}">
                  <a16:creationId xmlns:a16="http://schemas.microsoft.com/office/drawing/2014/main" id="{2FD8EB81-40E4-B0EC-CC9C-C103AE43E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5" y="2627"/>
              <a:ext cx="364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15</a:t>
              </a:r>
            </a:p>
          </p:txBody>
        </p:sp>
        <p:sp>
          <p:nvSpPr>
            <p:cNvPr id="19" name="Text Box 47">
              <a:extLst>
                <a:ext uri="{FF2B5EF4-FFF2-40B4-BE49-F238E27FC236}">
                  <a16:creationId xmlns:a16="http://schemas.microsoft.com/office/drawing/2014/main" id="{3FCCE49D-EACB-B85E-11B2-9A80FD282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0" y="2325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1</a:t>
              </a:r>
            </a:p>
          </p:txBody>
        </p:sp>
        <p:sp>
          <p:nvSpPr>
            <p:cNvPr id="20" name="Text Box 48">
              <a:extLst>
                <a:ext uri="{FF2B5EF4-FFF2-40B4-BE49-F238E27FC236}">
                  <a16:creationId xmlns:a16="http://schemas.microsoft.com/office/drawing/2014/main" id="{779DDB27-9BE1-C068-D75A-EC691E88E7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3</a:t>
              </a:r>
            </a:p>
          </p:txBody>
        </p:sp>
        <p:sp>
          <p:nvSpPr>
            <p:cNvPr id="21" name="Text Box 49">
              <a:extLst>
                <a:ext uri="{FF2B5EF4-FFF2-40B4-BE49-F238E27FC236}">
                  <a16:creationId xmlns:a16="http://schemas.microsoft.com/office/drawing/2014/main" id="{3665FC4A-0108-C3F1-221B-7A2D862B7F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cxnSp>
          <p:nvCxnSpPr>
            <p:cNvPr id="22" name="AutoShape 50">
              <a:extLst>
                <a:ext uri="{FF2B5EF4-FFF2-40B4-BE49-F238E27FC236}">
                  <a16:creationId xmlns:a16="http://schemas.microsoft.com/office/drawing/2014/main" id="{037D244D-ACF9-5BC4-A241-83C0AF160571}"/>
                </a:ext>
              </a:extLst>
            </p:cNvPr>
            <p:cNvCxnSpPr>
              <a:cxnSpLocks noChangeShapeType="1"/>
              <a:stCxn id="29" idx="6"/>
              <a:endCxn id="35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3" name="Text Box 51">
              <a:extLst>
                <a:ext uri="{FF2B5EF4-FFF2-40B4-BE49-F238E27FC236}">
                  <a16:creationId xmlns:a16="http://schemas.microsoft.com/office/drawing/2014/main" id="{B7A938F8-6346-F01D-0543-6E7092ADC2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6" y="1606"/>
              <a:ext cx="1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</p:grp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0B67CF99-7491-4FED-0A21-002432AE8DBD}"/>
              </a:ext>
            </a:extLst>
          </p:cNvPr>
          <p:cNvCxnSpPr>
            <a:cxnSpLocks/>
            <a:stCxn id="35" idx="6"/>
            <a:endCxn id="25" idx="6"/>
          </p:cNvCxnSpPr>
          <p:nvPr/>
        </p:nvCxnSpPr>
        <p:spPr>
          <a:xfrm flipV="1">
            <a:off x="6752510" y="1935319"/>
            <a:ext cx="411604" cy="2641258"/>
          </a:xfrm>
          <a:prstGeom prst="curvedConnector3">
            <a:avLst>
              <a:gd name="adj1" fmla="val 15553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 Box 49">
            <a:extLst>
              <a:ext uri="{FF2B5EF4-FFF2-40B4-BE49-F238E27FC236}">
                <a16:creationId xmlns:a16="http://schemas.microsoft.com/office/drawing/2014/main" id="{52D6D123-82DA-FDAC-23C9-C9A46DC8D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5593" y="3326769"/>
            <a:ext cx="53473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dirty="0"/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00E3B8DB-3077-00DF-8FD0-8983D21D38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7786122"/>
                  </p:ext>
                </p:extLst>
              </p:nvPr>
            </p:nvGraphicFramePr>
            <p:xfrm>
              <a:off x="8928131" y="774732"/>
              <a:ext cx="1997964" cy="4820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98982">
                      <a:extLst>
                        <a:ext uri="{9D8B030D-6E8A-4147-A177-3AD203B41FA5}">
                          <a16:colId xmlns:a16="http://schemas.microsoft.com/office/drawing/2014/main" val="3227605353"/>
                        </a:ext>
                      </a:extLst>
                    </a:gridCol>
                    <a:gridCol w="998982">
                      <a:extLst>
                        <a:ext uri="{9D8B030D-6E8A-4147-A177-3AD203B41FA5}">
                          <a16:colId xmlns:a16="http://schemas.microsoft.com/office/drawing/2014/main" val="3933698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5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6243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6191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22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51259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2784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7899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72863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790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1169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53140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08897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5092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00E3B8DB-3077-00DF-8FD0-8983D21D38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7786122"/>
                  </p:ext>
                </p:extLst>
              </p:nvPr>
            </p:nvGraphicFramePr>
            <p:xfrm>
              <a:off x="8928131" y="774732"/>
              <a:ext cx="1997964" cy="4820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98982">
                      <a:extLst>
                        <a:ext uri="{9D8B030D-6E8A-4147-A177-3AD203B41FA5}">
                          <a16:colId xmlns:a16="http://schemas.microsoft.com/office/drawing/2014/main" val="3227605353"/>
                        </a:ext>
                      </a:extLst>
                    </a:gridCol>
                    <a:gridCol w="998982">
                      <a:extLst>
                        <a:ext uri="{9D8B030D-6E8A-4147-A177-3AD203B41FA5}">
                          <a16:colId xmlns:a16="http://schemas.microsoft.com/office/drawing/2014/main" val="3933698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12" t="-4918" r="-102424" b="-12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4918" r="-3049" b="-12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5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6243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204918" r="-3049" b="-10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6191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310000" r="-3049" b="-93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22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403279" r="-3049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51259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503279" r="-3049" b="-7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2784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603279" r="-3049" b="-6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7899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703279" r="-3049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72863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803279" r="-3049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790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918333" r="-3049" b="-3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1169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1001639" r="-3049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53140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1101639" r="-3049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08897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1201639" r="-3049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50920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0656929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D0B5-299D-7383-992A-AD44D4CE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UCS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E6B9C85D-C86C-AB9D-4319-E0A3098C473C}"/>
              </a:ext>
            </a:extLst>
          </p:cNvPr>
          <p:cNvGrpSpPr>
            <a:grpSpLocks/>
          </p:cNvGrpSpPr>
          <p:nvPr/>
        </p:nvGrpSpPr>
        <p:grpSpPr bwMode="auto">
          <a:xfrm>
            <a:off x="1225256" y="1641846"/>
            <a:ext cx="5938858" cy="3404288"/>
            <a:chOff x="768" y="720"/>
            <a:chExt cx="4176" cy="2304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8530C919-043F-19EF-FB1B-0AE00A872C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4" name="AutoShape 6">
                <a:extLst>
                  <a:ext uri="{FF2B5EF4-FFF2-40B4-BE49-F238E27FC236}">
                    <a16:creationId xmlns:a16="http://schemas.microsoft.com/office/drawing/2014/main" id="{85AAC0F2-8D68-84E9-7965-A73410E5D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 sz="2100" dirty="0"/>
                  <a:t>S</a:t>
                </a:r>
                <a:endParaRPr lang="en-US" sz="2100" dirty="0"/>
              </a:p>
            </p:txBody>
          </p:sp>
          <p:sp>
            <p:nvSpPr>
              <p:cNvPr id="25" name="AutoShape 7">
                <a:extLst>
                  <a:ext uri="{FF2B5EF4-FFF2-40B4-BE49-F238E27FC236}">
                    <a16:creationId xmlns:a16="http://schemas.microsoft.com/office/drawing/2014/main" id="{9B5FB8A5-9647-41D2-9B40-A62321EC4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 sz="2100" dirty="0"/>
                  <a:t>G</a:t>
                </a:r>
                <a:endParaRPr lang="en-US" sz="2100" dirty="0"/>
              </a:p>
            </p:txBody>
          </p:sp>
          <p:sp>
            <p:nvSpPr>
              <p:cNvPr id="26" name="AutoShape 8">
                <a:extLst>
                  <a:ext uri="{FF2B5EF4-FFF2-40B4-BE49-F238E27FC236}">
                    <a16:creationId xmlns:a16="http://schemas.microsoft.com/office/drawing/2014/main" id="{3005AD99-7CAD-A10B-084F-F3162E821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d</a:t>
                </a:r>
              </a:p>
            </p:txBody>
          </p:sp>
          <p:sp>
            <p:nvSpPr>
              <p:cNvPr id="27" name="AutoShape 9">
                <a:extLst>
                  <a:ext uri="{FF2B5EF4-FFF2-40B4-BE49-F238E27FC236}">
                    <a16:creationId xmlns:a16="http://schemas.microsoft.com/office/drawing/2014/main" id="{E63D2102-BD68-A5D5-65B4-81FE7EC61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b</a:t>
                </a:r>
              </a:p>
            </p:txBody>
          </p:sp>
          <p:sp>
            <p:nvSpPr>
              <p:cNvPr id="28" name="AutoShape 10">
                <a:extLst>
                  <a:ext uri="{FF2B5EF4-FFF2-40B4-BE49-F238E27FC236}">
                    <a16:creationId xmlns:a16="http://schemas.microsoft.com/office/drawing/2014/main" id="{D95C2C54-70F3-C5C4-3DC0-9BB8E7638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p</a:t>
                </a:r>
              </a:p>
            </p:txBody>
          </p:sp>
          <p:sp>
            <p:nvSpPr>
              <p:cNvPr id="29" name="AutoShape 11">
                <a:extLst>
                  <a:ext uri="{FF2B5EF4-FFF2-40B4-BE49-F238E27FC236}">
                    <a16:creationId xmlns:a16="http://schemas.microsoft.com/office/drawing/2014/main" id="{EA34190E-115D-EC77-C4FF-2200721B9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q</a:t>
                </a:r>
              </a:p>
            </p:txBody>
          </p:sp>
          <p:sp>
            <p:nvSpPr>
              <p:cNvPr id="30" name="AutoShape 12">
                <a:extLst>
                  <a:ext uri="{FF2B5EF4-FFF2-40B4-BE49-F238E27FC236}">
                    <a16:creationId xmlns:a16="http://schemas.microsoft.com/office/drawing/2014/main" id="{31C72281-22EC-4DA4-68E2-07C85EC148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c</a:t>
                </a:r>
              </a:p>
            </p:txBody>
          </p:sp>
          <p:sp>
            <p:nvSpPr>
              <p:cNvPr id="31" name="AutoShape 13">
                <a:extLst>
                  <a:ext uri="{FF2B5EF4-FFF2-40B4-BE49-F238E27FC236}">
                    <a16:creationId xmlns:a16="http://schemas.microsoft.com/office/drawing/2014/main" id="{B279F95F-7132-8940-4658-341AAAF0B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e</a:t>
                </a:r>
              </a:p>
            </p:txBody>
          </p:sp>
          <p:sp>
            <p:nvSpPr>
              <p:cNvPr id="32" name="AutoShape 14">
                <a:extLst>
                  <a:ext uri="{FF2B5EF4-FFF2-40B4-BE49-F238E27FC236}">
                    <a16:creationId xmlns:a16="http://schemas.microsoft.com/office/drawing/2014/main" id="{6FC1C5C3-3E12-9642-4E57-5D476ADB4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h</a:t>
                </a:r>
              </a:p>
            </p:txBody>
          </p:sp>
          <p:sp>
            <p:nvSpPr>
              <p:cNvPr id="33" name="AutoShape 15">
                <a:extLst>
                  <a:ext uri="{FF2B5EF4-FFF2-40B4-BE49-F238E27FC236}">
                    <a16:creationId xmlns:a16="http://schemas.microsoft.com/office/drawing/2014/main" id="{8C59FC0D-2258-2A40-8A50-5221D486A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a</a:t>
                </a:r>
              </a:p>
            </p:txBody>
          </p:sp>
          <p:sp>
            <p:nvSpPr>
              <p:cNvPr id="34" name="AutoShape 16">
                <a:extLst>
                  <a:ext uri="{FF2B5EF4-FFF2-40B4-BE49-F238E27FC236}">
                    <a16:creationId xmlns:a16="http://schemas.microsoft.com/office/drawing/2014/main" id="{91239D2C-0BD7-B657-825B-07AFBDA3B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f</a:t>
                </a:r>
              </a:p>
            </p:txBody>
          </p:sp>
          <p:sp>
            <p:nvSpPr>
              <p:cNvPr id="35" name="AutoShape 17">
                <a:extLst>
                  <a:ext uri="{FF2B5EF4-FFF2-40B4-BE49-F238E27FC236}">
                    <a16:creationId xmlns:a16="http://schemas.microsoft.com/office/drawing/2014/main" id="{D145810F-0F60-0EF6-47FA-D10F4002A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solidFill>
                <a:srgbClr val="BD92D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 i="1" dirty="0"/>
                  <a:t>r</a:t>
                </a:r>
              </a:p>
            </p:txBody>
          </p:sp>
          <p:cxnSp>
            <p:nvCxnSpPr>
              <p:cNvPr id="36" name="AutoShape 18">
                <a:extLst>
                  <a:ext uri="{FF2B5EF4-FFF2-40B4-BE49-F238E27FC236}">
                    <a16:creationId xmlns:a16="http://schemas.microsoft.com/office/drawing/2014/main" id="{3932902F-E68A-2A6E-0F0C-82097A1D6709}"/>
                  </a:ext>
                </a:extLst>
              </p:cNvPr>
              <p:cNvCxnSpPr>
                <a:cxnSpLocks noChangeShapeType="1"/>
                <a:stCxn id="24" idx="5"/>
                <a:endCxn id="28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7" name="AutoShape 19">
                <a:extLst>
                  <a:ext uri="{FF2B5EF4-FFF2-40B4-BE49-F238E27FC236}">
                    <a16:creationId xmlns:a16="http://schemas.microsoft.com/office/drawing/2014/main" id="{98F74F6E-224F-0E92-A902-FB8B5CE71A29}"/>
                  </a:ext>
                </a:extLst>
              </p:cNvPr>
              <p:cNvCxnSpPr>
                <a:cxnSpLocks noChangeShapeType="1"/>
                <a:stCxn id="28" idx="5"/>
                <a:endCxn id="29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8" name="AutoShape 20">
                <a:extLst>
                  <a:ext uri="{FF2B5EF4-FFF2-40B4-BE49-F238E27FC236}">
                    <a16:creationId xmlns:a16="http://schemas.microsoft.com/office/drawing/2014/main" id="{296748C4-319D-17F2-5C11-CF80E3D72557}"/>
                  </a:ext>
                </a:extLst>
              </p:cNvPr>
              <p:cNvCxnSpPr>
                <a:cxnSpLocks noChangeShapeType="1"/>
                <a:stCxn id="32" idx="3"/>
                <a:endCxn id="29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9" name="AutoShape 21">
                <a:extLst>
                  <a:ext uri="{FF2B5EF4-FFF2-40B4-BE49-F238E27FC236}">
                    <a16:creationId xmlns:a16="http://schemas.microsoft.com/office/drawing/2014/main" id="{6AAB7153-0D6A-40DB-2E13-B78C24823B6D}"/>
                  </a:ext>
                </a:extLst>
              </p:cNvPr>
              <p:cNvCxnSpPr>
                <a:cxnSpLocks noChangeShapeType="1"/>
                <a:stCxn id="32" idx="2"/>
                <a:endCxn id="28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0" name="AutoShape 22">
                <a:extLst>
                  <a:ext uri="{FF2B5EF4-FFF2-40B4-BE49-F238E27FC236}">
                    <a16:creationId xmlns:a16="http://schemas.microsoft.com/office/drawing/2014/main" id="{0F1859E9-A400-C94B-7969-8DCA65E61B29}"/>
                  </a:ext>
                </a:extLst>
              </p:cNvPr>
              <p:cNvCxnSpPr>
                <a:cxnSpLocks noChangeShapeType="1"/>
                <a:stCxn id="31" idx="4"/>
                <a:endCxn id="32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1" name="AutoShape 23">
                <a:extLst>
                  <a:ext uri="{FF2B5EF4-FFF2-40B4-BE49-F238E27FC236}">
                    <a16:creationId xmlns:a16="http://schemas.microsoft.com/office/drawing/2014/main" id="{24E6DC35-F1D1-B1A1-BDEE-BF2E041F5DD4}"/>
                  </a:ext>
                </a:extLst>
              </p:cNvPr>
              <p:cNvCxnSpPr>
                <a:cxnSpLocks noChangeShapeType="1"/>
                <a:stCxn id="31" idx="5"/>
                <a:endCxn id="35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2" name="AutoShape 24">
                <a:extLst>
                  <a:ext uri="{FF2B5EF4-FFF2-40B4-BE49-F238E27FC236}">
                    <a16:creationId xmlns:a16="http://schemas.microsoft.com/office/drawing/2014/main" id="{84494042-5784-F6AE-FD38-68DF420B309C}"/>
                  </a:ext>
                </a:extLst>
              </p:cNvPr>
              <p:cNvCxnSpPr>
                <a:cxnSpLocks noChangeShapeType="1"/>
                <a:stCxn id="35" idx="0"/>
                <a:endCxn id="34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3" name="AutoShape 25">
                <a:extLst>
                  <a:ext uri="{FF2B5EF4-FFF2-40B4-BE49-F238E27FC236}">
                    <a16:creationId xmlns:a16="http://schemas.microsoft.com/office/drawing/2014/main" id="{1A17AB35-97BF-FF93-64C0-DA12DDA218D8}"/>
                  </a:ext>
                </a:extLst>
              </p:cNvPr>
              <p:cNvCxnSpPr>
                <a:cxnSpLocks noChangeShapeType="1"/>
                <a:stCxn id="34" idx="0"/>
                <a:endCxn id="25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4" name="AutoShape 26">
                <a:extLst>
                  <a:ext uri="{FF2B5EF4-FFF2-40B4-BE49-F238E27FC236}">
                    <a16:creationId xmlns:a16="http://schemas.microsoft.com/office/drawing/2014/main" id="{2C616FF9-35C8-7036-DE95-3A1422BB28FC}"/>
                  </a:ext>
                </a:extLst>
              </p:cNvPr>
              <p:cNvCxnSpPr>
                <a:cxnSpLocks noChangeShapeType="1"/>
                <a:stCxn id="24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5" name="AutoShape 27">
                <a:extLst>
                  <a:ext uri="{FF2B5EF4-FFF2-40B4-BE49-F238E27FC236}">
                    <a16:creationId xmlns:a16="http://schemas.microsoft.com/office/drawing/2014/main" id="{CAED25AD-E36F-F522-7B47-34F6FA926C9A}"/>
                  </a:ext>
                </a:extLst>
              </p:cNvPr>
              <p:cNvCxnSpPr>
                <a:cxnSpLocks noChangeShapeType="1"/>
                <a:stCxn id="26" idx="1"/>
                <a:endCxn id="27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6" name="AutoShape 28">
                <a:extLst>
                  <a:ext uri="{FF2B5EF4-FFF2-40B4-BE49-F238E27FC236}">
                    <a16:creationId xmlns:a16="http://schemas.microsoft.com/office/drawing/2014/main" id="{EF9A3857-14D4-F7AB-39C0-9364D543DD1C}"/>
                  </a:ext>
                </a:extLst>
              </p:cNvPr>
              <p:cNvCxnSpPr>
                <a:cxnSpLocks noChangeShapeType="1"/>
                <a:endCxn id="33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7" name="AutoShape 29">
                <a:extLst>
                  <a:ext uri="{FF2B5EF4-FFF2-40B4-BE49-F238E27FC236}">
                    <a16:creationId xmlns:a16="http://schemas.microsoft.com/office/drawing/2014/main" id="{DB952276-BE5D-00B6-CB69-7BA9B51500B0}"/>
                  </a:ext>
                </a:extLst>
              </p:cNvPr>
              <p:cNvCxnSpPr>
                <a:cxnSpLocks noChangeShapeType="1"/>
                <a:stCxn id="30" idx="2"/>
                <a:endCxn id="33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8" name="AutoShape 30">
                <a:extLst>
                  <a:ext uri="{FF2B5EF4-FFF2-40B4-BE49-F238E27FC236}">
                    <a16:creationId xmlns:a16="http://schemas.microsoft.com/office/drawing/2014/main" id="{7E868EE2-F04D-C3E7-4CF5-0280EB0B3BC0}"/>
                  </a:ext>
                </a:extLst>
              </p:cNvPr>
              <p:cNvCxnSpPr>
                <a:cxnSpLocks noChangeShapeType="1"/>
                <a:stCxn id="26" idx="7"/>
                <a:endCxn id="30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9" name="AutoShape 31">
                <a:extLst>
                  <a:ext uri="{FF2B5EF4-FFF2-40B4-BE49-F238E27FC236}">
                    <a16:creationId xmlns:a16="http://schemas.microsoft.com/office/drawing/2014/main" id="{295BA8BD-BC91-2A46-C2D0-20321ACB199A}"/>
                  </a:ext>
                </a:extLst>
              </p:cNvPr>
              <p:cNvCxnSpPr>
                <a:cxnSpLocks noChangeShapeType="1"/>
                <a:stCxn id="26" idx="6"/>
                <a:endCxn id="31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0" name="AutoShape 32">
                <a:extLst>
                  <a:ext uri="{FF2B5EF4-FFF2-40B4-BE49-F238E27FC236}">
                    <a16:creationId xmlns:a16="http://schemas.microsoft.com/office/drawing/2014/main" id="{FC1025CB-5BED-AAE1-105D-FFAB4B3898C5}"/>
                  </a:ext>
                </a:extLst>
              </p:cNvPr>
              <p:cNvCxnSpPr>
                <a:cxnSpLocks noChangeShapeType="1"/>
                <a:stCxn id="34" idx="1"/>
                <a:endCxn id="30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1" name="AutoShape 33">
                <a:extLst>
                  <a:ext uri="{FF2B5EF4-FFF2-40B4-BE49-F238E27FC236}">
                    <a16:creationId xmlns:a16="http://schemas.microsoft.com/office/drawing/2014/main" id="{D5145CD0-ED1A-DCA5-1133-BB6C45B59EE7}"/>
                  </a:ext>
                </a:extLst>
              </p:cNvPr>
              <p:cNvCxnSpPr>
                <a:cxnSpLocks noChangeShapeType="1"/>
                <a:stCxn id="24" idx="6"/>
                <a:endCxn id="31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6" name="Text Box 34">
              <a:extLst>
                <a:ext uri="{FF2B5EF4-FFF2-40B4-BE49-F238E27FC236}">
                  <a16:creationId xmlns:a16="http://schemas.microsoft.com/office/drawing/2014/main" id="{77E3A2AC-9736-CB3A-DD3C-0221FD498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0" y="877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7" name="Text Box 35">
              <a:extLst>
                <a:ext uri="{FF2B5EF4-FFF2-40B4-BE49-F238E27FC236}">
                  <a16:creationId xmlns:a16="http://schemas.microsoft.com/office/drawing/2014/main" id="{77B35F8A-B7D6-3C5C-3CB0-3903DAD96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9</a:t>
              </a:r>
            </a:p>
          </p:txBody>
        </p:sp>
        <p:sp>
          <p:nvSpPr>
            <p:cNvPr id="8" name="Text Box 36">
              <a:extLst>
                <a:ext uri="{FF2B5EF4-FFF2-40B4-BE49-F238E27FC236}">
                  <a16:creationId xmlns:a16="http://schemas.microsoft.com/office/drawing/2014/main" id="{B9BBE2A9-C364-273A-7688-66CF2E980E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9" name="Text Box 37">
              <a:extLst>
                <a:ext uri="{FF2B5EF4-FFF2-40B4-BE49-F238E27FC236}">
                  <a16:creationId xmlns:a16="http://schemas.microsoft.com/office/drawing/2014/main" id="{EBB760DB-9462-160A-63F2-FEE3624D95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1" y="1393"/>
              <a:ext cx="1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8</a:t>
              </a:r>
            </a:p>
          </p:txBody>
        </p:sp>
        <p:sp>
          <p:nvSpPr>
            <p:cNvPr id="10" name="Text Box 38">
              <a:extLst>
                <a:ext uri="{FF2B5EF4-FFF2-40B4-BE49-F238E27FC236}">
                  <a16:creationId xmlns:a16="http://schemas.microsoft.com/office/drawing/2014/main" id="{C983BE37-800E-B06E-2FF6-E82E6AA328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3" y="1399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1</a:t>
              </a:r>
            </a:p>
          </p:txBody>
        </p:sp>
        <p:sp>
          <p:nvSpPr>
            <p:cNvPr id="11" name="Text Box 39">
              <a:extLst>
                <a:ext uri="{FF2B5EF4-FFF2-40B4-BE49-F238E27FC236}">
                  <a16:creationId xmlns:a16="http://schemas.microsoft.com/office/drawing/2014/main" id="{7F1DA1F9-547B-FE29-6F35-C85990292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8</a:t>
              </a:r>
            </a:p>
          </p:txBody>
        </p:sp>
        <p:sp>
          <p:nvSpPr>
            <p:cNvPr id="12" name="Text Box 40">
              <a:extLst>
                <a:ext uri="{FF2B5EF4-FFF2-40B4-BE49-F238E27FC236}">
                  <a16:creationId xmlns:a16="http://schemas.microsoft.com/office/drawing/2014/main" id="{CDB354E0-E4B0-3AB3-19E5-92E42C47E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1" y="899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13" name="Text Box 41">
              <a:extLst>
                <a:ext uri="{FF2B5EF4-FFF2-40B4-BE49-F238E27FC236}">
                  <a16:creationId xmlns:a16="http://schemas.microsoft.com/office/drawing/2014/main" id="{0A0A1800-CD96-B6F1-68C4-91037C02CA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1824"/>
              <a:ext cx="1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3</a:t>
              </a:r>
            </a:p>
          </p:txBody>
        </p:sp>
        <p:sp>
          <p:nvSpPr>
            <p:cNvPr id="14" name="Text Box 42">
              <a:extLst>
                <a:ext uri="{FF2B5EF4-FFF2-40B4-BE49-F238E27FC236}">
                  <a16:creationId xmlns:a16="http://schemas.microsoft.com/office/drawing/2014/main" id="{9F644B9F-ED0B-132D-78C8-B59679C0D1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sp>
          <p:nvSpPr>
            <p:cNvPr id="15" name="Text Box 43">
              <a:extLst>
                <a:ext uri="{FF2B5EF4-FFF2-40B4-BE49-F238E27FC236}">
                  <a16:creationId xmlns:a16="http://schemas.microsoft.com/office/drawing/2014/main" id="{EAE703F8-8DA8-48EB-166B-C9B6B0115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050"/>
            </a:p>
          </p:txBody>
        </p:sp>
        <p:sp>
          <p:nvSpPr>
            <p:cNvPr id="16" name="Text Box 44">
              <a:extLst>
                <a:ext uri="{FF2B5EF4-FFF2-40B4-BE49-F238E27FC236}">
                  <a16:creationId xmlns:a16="http://schemas.microsoft.com/office/drawing/2014/main" id="{4E996716-0F40-8C0D-B8CE-F3195A221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4</a:t>
              </a: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4970E176-8B61-88C3-0F68-EB99AB185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1" y="2279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4</a:t>
              </a:r>
            </a:p>
          </p:txBody>
        </p:sp>
        <p:sp>
          <p:nvSpPr>
            <p:cNvPr id="18" name="Text Box 46">
              <a:extLst>
                <a:ext uri="{FF2B5EF4-FFF2-40B4-BE49-F238E27FC236}">
                  <a16:creationId xmlns:a16="http://schemas.microsoft.com/office/drawing/2014/main" id="{2FD8EB81-40E4-B0EC-CC9C-C103AE43E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5" y="2627"/>
              <a:ext cx="364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15</a:t>
              </a:r>
            </a:p>
          </p:txBody>
        </p:sp>
        <p:sp>
          <p:nvSpPr>
            <p:cNvPr id="19" name="Text Box 47">
              <a:extLst>
                <a:ext uri="{FF2B5EF4-FFF2-40B4-BE49-F238E27FC236}">
                  <a16:creationId xmlns:a16="http://schemas.microsoft.com/office/drawing/2014/main" id="{3FCCE49D-EACB-B85E-11B2-9A80FD282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0" y="2325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1</a:t>
              </a:r>
            </a:p>
          </p:txBody>
        </p:sp>
        <p:sp>
          <p:nvSpPr>
            <p:cNvPr id="20" name="Text Box 48">
              <a:extLst>
                <a:ext uri="{FF2B5EF4-FFF2-40B4-BE49-F238E27FC236}">
                  <a16:creationId xmlns:a16="http://schemas.microsoft.com/office/drawing/2014/main" id="{779DDB27-9BE1-C068-D75A-EC691E88E7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3</a:t>
              </a:r>
            </a:p>
          </p:txBody>
        </p:sp>
        <p:sp>
          <p:nvSpPr>
            <p:cNvPr id="21" name="Text Box 49">
              <a:extLst>
                <a:ext uri="{FF2B5EF4-FFF2-40B4-BE49-F238E27FC236}">
                  <a16:creationId xmlns:a16="http://schemas.microsoft.com/office/drawing/2014/main" id="{3665FC4A-0108-C3F1-221B-7A2D862B7F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  <p:cxnSp>
          <p:nvCxnSpPr>
            <p:cNvPr id="22" name="AutoShape 50">
              <a:extLst>
                <a:ext uri="{FF2B5EF4-FFF2-40B4-BE49-F238E27FC236}">
                  <a16:creationId xmlns:a16="http://schemas.microsoft.com/office/drawing/2014/main" id="{037D244D-ACF9-5BC4-A241-83C0AF160571}"/>
                </a:ext>
              </a:extLst>
            </p:cNvPr>
            <p:cNvCxnSpPr>
              <a:cxnSpLocks noChangeShapeType="1"/>
              <a:stCxn id="29" idx="6"/>
              <a:endCxn id="35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3" name="Text Box 51">
              <a:extLst>
                <a:ext uri="{FF2B5EF4-FFF2-40B4-BE49-F238E27FC236}">
                  <a16:creationId xmlns:a16="http://schemas.microsoft.com/office/drawing/2014/main" id="{B7A938F8-6346-F01D-0543-6E7092ADC2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6" y="1606"/>
              <a:ext cx="1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/>
                <a:t>2</a:t>
              </a:r>
            </a:p>
          </p:txBody>
        </p:sp>
      </p:grp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0B67CF99-7491-4FED-0A21-002432AE8DBD}"/>
              </a:ext>
            </a:extLst>
          </p:cNvPr>
          <p:cNvCxnSpPr>
            <a:cxnSpLocks/>
            <a:stCxn id="35" idx="6"/>
            <a:endCxn id="25" idx="6"/>
          </p:cNvCxnSpPr>
          <p:nvPr/>
        </p:nvCxnSpPr>
        <p:spPr>
          <a:xfrm flipV="1">
            <a:off x="6752510" y="1935319"/>
            <a:ext cx="411604" cy="2641258"/>
          </a:xfrm>
          <a:prstGeom prst="curvedConnector3">
            <a:avLst>
              <a:gd name="adj1" fmla="val 15553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 Box 49">
            <a:extLst>
              <a:ext uri="{FF2B5EF4-FFF2-40B4-BE49-F238E27FC236}">
                <a16:creationId xmlns:a16="http://schemas.microsoft.com/office/drawing/2014/main" id="{52D6D123-82DA-FDAC-23C9-C9A46DC8D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5593" y="3326769"/>
            <a:ext cx="53473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dirty="0"/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00E3B8DB-3077-00DF-8FD0-8983D21D38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0614141"/>
                  </p:ext>
                </p:extLst>
              </p:nvPr>
            </p:nvGraphicFramePr>
            <p:xfrm>
              <a:off x="8928131" y="774732"/>
              <a:ext cx="1997964" cy="4820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98982">
                      <a:extLst>
                        <a:ext uri="{9D8B030D-6E8A-4147-A177-3AD203B41FA5}">
                          <a16:colId xmlns:a16="http://schemas.microsoft.com/office/drawing/2014/main" val="3227605353"/>
                        </a:ext>
                      </a:extLst>
                    </a:gridCol>
                    <a:gridCol w="998982">
                      <a:extLst>
                        <a:ext uri="{9D8B030D-6E8A-4147-A177-3AD203B41FA5}">
                          <a16:colId xmlns:a16="http://schemas.microsoft.com/office/drawing/2014/main" val="3933698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5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6243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6191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22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51259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2784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7899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72863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790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1169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53140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08897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5092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00E3B8DB-3077-00DF-8FD0-8983D21D38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0614141"/>
                  </p:ext>
                </p:extLst>
              </p:nvPr>
            </p:nvGraphicFramePr>
            <p:xfrm>
              <a:off x="8928131" y="774732"/>
              <a:ext cx="1997964" cy="4820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98982">
                      <a:extLst>
                        <a:ext uri="{9D8B030D-6E8A-4147-A177-3AD203B41FA5}">
                          <a16:colId xmlns:a16="http://schemas.microsoft.com/office/drawing/2014/main" val="3227605353"/>
                        </a:ext>
                      </a:extLst>
                    </a:gridCol>
                    <a:gridCol w="998982">
                      <a:extLst>
                        <a:ext uri="{9D8B030D-6E8A-4147-A177-3AD203B41FA5}">
                          <a16:colId xmlns:a16="http://schemas.microsoft.com/office/drawing/2014/main" val="3933698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12" t="-4918" r="-102424" b="-12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4918" r="-3049" b="-12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5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6243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204918" r="-3049" b="-10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61915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310000" r="-3049" b="-93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822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403279" r="-3049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51259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503279" r="-3049" b="-7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2784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603279" r="-3049" b="-6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7899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703279" r="-3049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72863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803279" r="-3049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790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918333" r="-3049" b="-3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1169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1001639" r="-3049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53140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1101639" r="-3049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08897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D92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29" t="-1201639" r="-3049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50920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868743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8D57A-6541-B633-6C4B-BFEDAB607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DFS/BFS/UCS?  </a:t>
            </a:r>
            <a:r>
              <a:rPr lang="en-US" sz="2200" b="0" dirty="0"/>
              <a:t>(Deep/light blue </a:t>
            </a:r>
            <a:r>
              <a:rPr lang="en-US" sz="2200" b="0" dirty="0">
                <a:sym typeface="Wingdings" panose="05000000000000000000" pitchFamily="2" charset="2"/>
              </a:rPr>
              <a:t> high/low cost</a:t>
            </a:r>
            <a:r>
              <a:rPr lang="en-US" sz="2200" b="0" dirty="0"/>
              <a:t>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F9290-384B-D1FA-4ED5-6B34F4DCC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zeShallowDeep-BFS.mp4">
            <a:hlinkClick r:id="" action="ppaction://media"/>
            <a:extLst>
              <a:ext uri="{FF2B5EF4-FFF2-40B4-BE49-F238E27FC236}">
                <a16:creationId xmlns:a16="http://schemas.microsoft.com/office/drawing/2014/main" id="{41EC4F7B-8BCE-EB6E-2150-A5DECC81A2B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81143" y="1796025"/>
            <a:ext cx="5403215" cy="399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6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365F2-4DA4-9547-08FE-A2E76945F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DFS/BFS/UCS?  </a:t>
            </a:r>
            <a:r>
              <a:rPr lang="en-US" sz="2200" b="0" dirty="0"/>
              <a:t>(Deep/light blue </a:t>
            </a:r>
            <a:r>
              <a:rPr lang="en-US" sz="2200" b="0" dirty="0">
                <a:sym typeface="Wingdings" panose="05000000000000000000" pitchFamily="2" charset="2"/>
              </a:rPr>
              <a:t> high/low cost</a:t>
            </a:r>
            <a:r>
              <a:rPr lang="en-US" sz="2200" b="0" dirty="0"/>
              <a:t>) 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A41AF-EE8B-9AA6-4206-C215E50BA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zeShallowDeep-UCS.mp4">
            <a:hlinkClick r:id="" action="ppaction://media"/>
            <a:extLst>
              <a:ext uri="{FF2B5EF4-FFF2-40B4-BE49-F238E27FC236}">
                <a16:creationId xmlns:a16="http://schemas.microsoft.com/office/drawing/2014/main" id="{A42C5FE3-37BA-BAAF-B3C1-1EFBBA87852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83864" y="1792224"/>
            <a:ext cx="5411786" cy="400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6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DC950-8606-49CD-D09C-B6249345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DFS/BFS/UCS?  </a:t>
            </a:r>
            <a:r>
              <a:rPr lang="en-US" sz="2200" b="0" dirty="0"/>
              <a:t>(Deep/light blue </a:t>
            </a:r>
            <a:r>
              <a:rPr lang="en-US" sz="2200" b="0" dirty="0">
                <a:sym typeface="Wingdings" panose="05000000000000000000" pitchFamily="2" charset="2"/>
              </a:rPr>
              <a:t> high/low cost</a:t>
            </a:r>
            <a:r>
              <a:rPr lang="en-US" sz="2200" b="0" dirty="0"/>
              <a:t>) 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BA4A4-C5DB-C49A-EB18-64662AF66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zeShallowDeep-DFS.mp4">
            <a:hlinkClick r:id="" action="ppaction://media"/>
            <a:extLst>
              <a:ext uri="{FF2B5EF4-FFF2-40B4-BE49-F238E27FC236}">
                <a16:creationId xmlns:a16="http://schemas.microsoft.com/office/drawing/2014/main" id="{262AC64B-FFCD-E549-9D89-95815A9CB3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83864" y="1792224"/>
            <a:ext cx="5411787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4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4839-1919-CDFC-E45C-814CE3B74A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Informed 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3CCF58-AAD7-F618-0309-74F3215A9D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2123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6B27E-82BE-5B17-8935-9619D8382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61542" cy="812837"/>
          </a:xfrm>
        </p:spPr>
        <p:txBody>
          <a:bodyPr/>
          <a:lstStyle/>
          <a:p>
            <a:r>
              <a:rPr lang="en-US" dirty="0"/>
              <a:t>Inefficiency of the Search Algorithms We See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E687B-F792-9EE9-C79A-FD79D025B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zeShallowDeep-UCS.mp4">
            <a:hlinkClick r:id="" action="ppaction://media"/>
            <a:extLst>
              <a:ext uri="{FF2B5EF4-FFF2-40B4-BE49-F238E27FC236}">
                <a16:creationId xmlns:a16="http://schemas.microsoft.com/office/drawing/2014/main" id="{3F2FCDAB-D7E0-BF1E-DFF6-69558773888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83864" y="1792224"/>
            <a:ext cx="5411786" cy="400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4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51531</TotalTime>
  <Words>5337</Words>
  <Application>Microsoft Office PowerPoint</Application>
  <PresentationFormat>Widescreen</PresentationFormat>
  <Paragraphs>2592</Paragraphs>
  <Slides>133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133</vt:i4>
      </vt:variant>
    </vt:vector>
  </HeadingPairs>
  <TitlesOfParts>
    <vt:vector size="140" baseType="lpstr">
      <vt:lpstr>Calibri  </vt:lpstr>
      <vt:lpstr>Arial</vt:lpstr>
      <vt:lpstr>Calibri</vt:lpstr>
      <vt:lpstr>Calibri Light</vt:lpstr>
      <vt:lpstr>Cambria Math</vt:lpstr>
      <vt:lpstr>Wingdings</vt:lpstr>
      <vt:lpstr>Office Theme</vt:lpstr>
      <vt:lpstr>Search</vt:lpstr>
      <vt:lpstr>Question</vt:lpstr>
      <vt:lpstr>Model the Problem</vt:lpstr>
      <vt:lpstr>Build a Search Tree</vt:lpstr>
      <vt:lpstr>Search Problem</vt:lpstr>
      <vt:lpstr>Example:  PACMAN</vt:lpstr>
      <vt:lpstr>Example:  SAINT (Slagle, 1961)</vt:lpstr>
      <vt:lpstr>Example:  Machine translation</vt:lpstr>
      <vt:lpstr>Topics</vt:lpstr>
      <vt:lpstr>General Framework</vt:lpstr>
      <vt:lpstr>State Space and Search Tree</vt:lpstr>
      <vt:lpstr>A General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Implementation</vt:lpstr>
      <vt:lpstr>Termination When Goal is Encountered</vt:lpstr>
      <vt:lpstr>Termination When Goal is Encountered</vt:lpstr>
      <vt:lpstr>Uninformed Search</vt:lpstr>
      <vt:lpstr>DFS and BFS</vt:lpstr>
      <vt:lpstr>DFS and BFS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BFS</vt:lpstr>
      <vt:lpstr>DFS vs. BFS</vt:lpstr>
      <vt:lpstr>DFS vs. BFS</vt:lpstr>
      <vt:lpstr>DFS vs. BFS</vt:lpstr>
      <vt:lpstr>DFS vs. BFS</vt:lpstr>
      <vt:lpstr>DFS vs. BFS</vt:lpstr>
      <vt:lpstr>DFS</vt:lpstr>
      <vt:lpstr>DFS</vt:lpstr>
      <vt:lpstr>Previous DFS Example</vt:lpstr>
      <vt:lpstr>DFS</vt:lpstr>
      <vt:lpstr>(Memory Efficient) DFS</vt:lpstr>
      <vt:lpstr>(Memory Efficient) DFS</vt:lpstr>
      <vt:lpstr>(Memory Efficient) DFS</vt:lpstr>
      <vt:lpstr>(Memory Efficient) DFS</vt:lpstr>
      <vt:lpstr>(Memory Efficient) DFS</vt:lpstr>
      <vt:lpstr>(Memory Efficient) DFS</vt:lpstr>
      <vt:lpstr>(Memory Efficient) DFS</vt:lpstr>
      <vt:lpstr>(Memory Efficient) DFS</vt:lpstr>
      <vt:lpstr>(Memory Efficient) DFS</vt:lpstr>
      <vt:lpstr>(Memory Efficient) DFS</vt:lpstr>
      <vt:lpstr>DFS vs. BFS</vt:lpstr>
      <vt:lpstr>Iterative Deepening Search (IDS)</vt:lpstr>
      <vt:lpstr>Which One is DFS/BFS? </vt:lpstr>
      <vt:lpstr>Cost-Sensitive Search Problem</vt:lpstr>
      <vt:lpstr>Uniform Cost Search (Dijkstra)</vt:lpstr>
      <vt:lpstr>UCS</vt:lpstr>
      <vt:lpstr>UCS</vt:lpstr>
      <vt:lpstr>UCS</vt:lpstr>
      <vt:lpstr>UCS</vt:lpstr>
      <vt:lpstr>UCS</vt:lpstr>
      <vt:lpstr>UCS</vt:lpstr>
      <vt:lpstr>UCS</vt:lpstr>
      <vt:lpstr>UCS</vt:lpstr>
      <vt:lpstr>UCS</vt:lpstr>
      <vt:lpstr>UCS</vt:lpstr>
      <vt:lpstr>UCS</vt:lpstr>
      <vt:lpstr>UCS</vt:lpstr>
      <vt:lpstr>DFS/BFS/UCS?  (Deep/light blue  high/low cost) </vt:lpstr>
      <vt:lpstr>DFS/BFS/UCS?  (Deep/light blue  high/low cost) </vt:lpstr>
      <vt:lpstr>DFS/BFS/UCS?  (Deep/light blue  high/low cost) </vt:lpstr>
      <vt:lpstr>Informed Search</vt:lpstr>
      <vt:lpstr>Inefficiency of the Search Algorithms We See So Far</vt:lpstr>
      <vt:lpstr>Inefficiency of the Search Algorithms We See So Far</vt:lpstr>
      <vt:lpstr>Heuristic Function</vt:lpstr>
      <vt:lpstr>Heuristic Function</vt:lpstr>
      <vt:lpstr>Greedy Best-First Search</vt:lpstr>
      <vt:lpstr>Greedy Best-First Search</vt:lpstr>
      <vt:lpstr>A* Search: Combining Greedy and UCS</vt:lpstr>
      <vt:lpstr>A* Search</vt:lpstr>
      <vt:lpstr>A* Search</vt:lpstr>
      <vt:lpstr>UCS vs. A*</vt:lpstr>
      <vt:lpstr>UCS / Greedy Best-First / A* ?</vt:lpstr>
      <vt:lpstr>UCS / Greedy Best-First / A* ?</vt:lpstr>
      <vt:lpstr>UCS / Greedy Best-First / A* ?</vt:lpstr>
      <vt:lpstr>Comparison</vt:lpstr>
      <vt:lpstr>The Optimality of A*</vt:lpstr>
      <vt:lpstr>The Optimality of A*</vt:lpstr>
      <vt:lpstr>The Optimality of A*</vt:lpstr>
      <vt:lpstr>The Optimality of A*</vt:lpstr>
      <vt:lpstr>Admissible but not Consistent</vt:lpstr>
      <vt:lpstr>Admissible but not Consistent</vt:lpstr>
      <vt:lpstr>Admissible but not Consistent</vt:lpstr>
      <vt:lpstr>Admissible but not Consistent</vt:lpstr>
      <vt:lpstr>Admissible but not Consistent</vt:lpstr>
      <vt:lpstr>Admissible but not Consistent</vt:lpstr>
      <vt:lpstr>The Optimality of A*</vt:lpstr>
      <vt:lpstr>Creating Admissible/Consistent Heuristics</vt:lpstr>
      <vt:lpstr>Example:  8 Puzzles</vt:lpstr>
      <vt:lpstr>Homework 1</vt:lpstr>
      <vt:lpstr>Homework 1 </vt:lpstr>
      <vt:lpstr>Homework 1: Choice Questions </vt:lpstr>
      <vt:lpstr>Homework 1: Coding  </vt:lpstr>
      <vt:lpstr>Homework 1: Coding   </vt:lpstr>
      <vt:lpstr>Homework 1: Coding    </vt:lpstr>
      <vt:lpstr>Homework 1: Coding</vt:lpstr>
      <vt:lpstr>Homework 1: Coding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</dc:title>
  <dc:creator>Chen-Yu Wei</dc:creator>
  <cp:lastModifiedBy>Wei, Chen-Yu (kfw6en)</cp:lastModifiedBy>
  <cp:revision>517</cp:revision>
  <dcterms:created xsi:type="dcterms:W3CDTF">2023-06-18T03:54:38Z</dcterms:created>
  <dcterms:modified xsi:type="dcterms:W3CDTF">2024-09-05T15:27:36Z</dcterms:modified>
</cp:coreProperties>
</file>